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62" y="4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02760" cy="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124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1655280"/>
            <a:ext cx="302760" cy="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124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47600" cy="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124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765000" y="1604520"/>
            <a:ext cx="147600" cy="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124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1655280"/>
            <a:ext cx="147600" cy="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124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765000" y="1655280"/>
            <a:ext cx="147600" cy="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124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97200" cy="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124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712080" y="1604520"/>
            <a:ext cx="97200" cy="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124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14320" y="1604520"/>
            <a:ext cx="97200" cy="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124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1655280"/>
            <a:ext cx="97200" cy="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124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712080" y="1655280"/>
            <a:ext cx="97200" cy="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124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14320" y="1655280"/>
            <a:ext cx="97200" cy="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124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609480" y="-5204880"/>
            <a:ext cx="302760" cy="137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02760" cy="9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124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47600" cy="9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124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765000" y="1604520"/>
            <a:ext cx="147600" cy="9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124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609480" y="221040"/>
            <a:ext cx="10970640" cy="579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47600" cy="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124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765000" y="1604520"/>
            <a:ext cx="147600" cy="9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124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609480" y="1655280"/>
            <a:ext cx="147600" cy="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124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-5204880"/>
            <a:ext cx="302760" cy="137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47600" cy="9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124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765000" y="1604520"/>
            <a:ext cx="147600" cy="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124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765000" y="1655280"/>
            <a:ext cx="147600" cy="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124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47600" cy="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124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765000" y="1604520"/>
            <a:ext cx="147600" cy="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124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09480" y="1655280"/>
            <a:ext cx="302760" cy="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124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02760" cy="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124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09480" y="1655280"/>
            <a:ext cx="302760" cy="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124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47600" cy="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124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765000" y="1604520"/>
            <a:ext cx="147600" cy="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124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609480" y="1655280"/>
            <a:ext cx="147600" cy="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124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765000" y="1655280"/>
            <a:ext cx="147600" cy="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124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97200" cy="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124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712080" y="1604520"/>
            <a:ext cx="97200" cy="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124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814320" y="1604520"/>
            <a:ext cx="97200" cy="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124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609480" y="1655280"/>
            <a:ext cx="97200" cy="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124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712080" y="1655280"/>
            <a:ext cx="97200" cy="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124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814320" y="1655280"/>
            <a:ext cx="97200" cy="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124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02760" cy="9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124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47600" cy="9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124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765000" y="1604520"/>
            <a:ext cx="147600" cy="9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124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21040"/>
            <a:ext cx="10970640" cy="5795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47600" cy="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124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765000" y="1604520"/>
            <a:ext cx="147600" cy="9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124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1655280"/>
            <a:ext cx="147600" cy="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124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47600" cy="9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124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765000" y="1604520"/>
            <a:ext cx="147600" cy="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124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765000" y="1655280"/>
            <a:ext cx="147600" cy="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124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47600" cy="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124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765000" y="1604520"/>
            <a:ext cx="147600" cy="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124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1655280"/>
            <a:ext cx="302760" cy="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124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3" hidden="1"/>
          <p:cNvSpPr/>
          <p:nvPr/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chemeClr val="dk1"/>
              </a:solidFill>
              <a:latin typeface="Calibri"/>
              <a:ea typeface="DejaVu Sans"/>
            </a:endParaRPr>
          </a:p>
        </p:txBody>
      </p:sp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02760" cy="9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928080" y="1604520"/>
            <a:ext cx="302760" cy="9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body"/>
          </p:nvPr>
        </p:nvSpPr>
        <p:spPr>
          <a:xfrm>
            <a:off x="609480" y="1711800"/>
            <a:ext cx="621000" cy="9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ftr" idx="1"/>
          </p:nvPr>
        </p:nvSpPr>
        <p:spPr>
          <a:xfrm>
            <a:off x="838080" y="6356520"/>
            <a:ext cx="10513080" cy="3625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ru-RU" sz="16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</a:rPr>
              <a:t>&lt;нижний колонтитул&gt;</a:t>
            </a:r>
            <a:endParaRPr lang="ru-RU" sz="16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Дата 3" hidden="1"/>
          <p:cNvSpPr/>
          <p:nvPr/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chemeClr val="dk1"/>
              </a:solidFill>
              <a:latin typeface="Calibri"/>
              <a:ea typeface="DejaVu Sans"/>
            </a:endParaRPr>
          </a:p>
        </p:txBody>
      </p:sp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02760" cy="9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928080" y="1604520"/>
            <a:ext cx="302760" cy="9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609480" y="1711800"/>
            <a:ext cx="621000" cy="9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47" name="PlaceHolder 5"/>
          <p:cNvSpPr>
            <a:spLocks noGrp="1"/>
          </p:cNvSpPr>
          <p:nvPr>
            <p:ph type="ftr" idx="2"/>
          </p:nvPr>
        </p:nvSpPr>
        <p:spPr>
          <a:xfrm>
            <a:off x="838080" y="6356520"/>
            <a:ext cx="10513080" cy="3625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ru-RU" sz="16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</a:rPr>
              <a:t>&lt;нижний колонтитул&gt;</a:t>
            </a:r>
            <a:endParaRPr lang="ru-RU" sz="16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ftr" idx="3"/>
          </p:nvPr>
        </p:nvSpPr>
        <p:spPr>
          <a:xfrm>
            <a:off x="838080" y="6356520"/>
            <a:ext cx="10513080" cy="3625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</a:rPr>
              <a:t>June 14</a:t>
            </a:r>
            <a:r>
              <a:rPr lang="ru-RU" sz="1400" b="0" strike="noStrike" spc="-1" baseline="33000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</a:rPr>
              <a:t>th</a:t>
            </a:r>
            <a:r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</a:rPr>
              <a:t>,  Landau ITP Seminar		</a:t>
            </a:r>
            <a:r>
              <a:rPr lang="ru-RU" sz="16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</a:rPr>
              <a:t>Inertial waves trapping by shear flow</a:t>
            </a:r>
            <a:r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</a:rPr>
              <a:t>				</a:t>
            </a:r>
            <a:fld id="{4D142EF3-0F73-49B5-BF94-0E0DF2F57F37}" type="slidenum"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</a:rPr>
              <a:t>1</a:t>
            </a:fld>
            <a:endParaRPr lang="ru-RU" sz="14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1523880" y="3420000"/>
            <a:ext cx="9141480" cy="2842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1" u="sng" strike="noStrike" spc="-1">
                <a:solidFill>
                  <a:schemeClr val="dk1">
                    <a:lumMod val="95000"/>
                    <a:lumOff val="5000"/>
                  </a:schemeClr>
                </a:solidFill>
                <a:uFillTx/>
                <a:latin typeface="Cambria"/>
                <a:ea typeface="Cambria"/>
              </a:rPr>
              <a:t>Николай Ивченко</a:t>
            </a:r>
            <a:r>
              <a:rPr lang="ru-RU" sz="2400" b="1" strike="noStrike" spc="-1">
                <a:solidFill>
                  <a:schemeClr val="dk1">
                    <a:lumMod val="95000"/>
                    <a:lumOff val="5000"/>
                  </a:schemeClr>
                </a:solidFill>
                <a:latin typeface="Cambria"/>
                <a:ea typeface="Cambria"/>
              </a:rPr>
              <a:t>, Сергей Вергелес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chemeClr val="dk1">
                    <a:lumMod val="95000"/>
                    <a:lumOff val="5000"/>
                  </a:schemeClr>
                </a:solidFill>
                <a:latin typeface="Cambria"/>
                <a:ea typeface="Cambria"/>
              </a:rPr>
              <a:t>Школа «Современная Гидродинамика»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chemeClr val="dk1">
                    <a:lumMod val="95000"/>
                    <a:lumOff val="5000"/>
                  </a:schemeClr>
                </a:solidFill>
                <a:latin typeface="Cambria"/>
                <a:ea typeface="Cambria"/>
              </a:rPr>
              <a:t>Институт теоретической физики им. Л.Д. Ландау РАН (Черноголовка)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000" b="1" strike="noStrike" spc="-1">
                <a:solidFill>
                  <a:schemeClr val="dk1">
                    <a:lumMod val="95000"/>
                    <a:lumOff val="5000"/>
                  </a:schemeClr>
                </a:solidFill>
                <a:latin typeface="Cambria"/>
                <a:ea typeface="Cambria"/>
              </a:rPr>
              <a:t>29.08.2024г.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title"/>
          </p:nvPr>
        </p:nvSpPr>
        <p:spPr>
          <a:xfrm>
            <a:off x="1172160" y="684720"/>
            <a:ext cx="9914040" cy="1653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4000" b="1" strike="noStrike" spc="-1">
                <a:solidFill>
                  <a:schemeClr val="accent1">
                    <a:lumMod val="50000"/>
                  </a:schemeClr>
                </a:solidFill>
                <a:latin typeface="Calibri"/>
              </a:rPr>
              <a:t>Захват инерционных волн геострофическим течением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Нижний колонтитул 1"/>
          <p:cNvSpPr/>
          <p:nvPr/>
        </p:nvSpPr>
        <p:spPr>
          <a:xfrm>
            <a:off x="838440" y="6356880"/>
            <a:ext cx="10513080" cy="362520"/>
          </a:xfrm>
          <a:prstGeom prst="rect">
            <a:avLst/>
          </a:prstGeom>
          <a:solidFill>
            <a:srgbClr val="2A609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											</a:t>
            </a:r>
            <a:fld id="{E71B499D-2FD0-415D-9508-D2EA3111849A}" type="slidenum"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1</a:t>
            </a:fld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PlaceHolder 1"/>
          <p:cNvSpPr>
            <a:spLocks noGrp="1"/>
          </p:cNvSpPr>
          <p:nvPr>
            <p:ph type="title"/>
          </p:nvPr>
        </p:nvSpPr>
        <p:spPr>
          <a:xfrm>
            <a:off x="831960" y="533880"/>
            <a:ext cx="10513080" cy="645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4000" b="1" strike="noStrike" spc="-1">
                <a:solidFill>
                  <a:schemeClr val="accent1">
                    <a:lumMod val="50000"/>
                  </a:schemeClr>
                </a:solidFill>
                <a:latin typeface="Calibri"/>
              </a:rPr>
              <a:t>Аналогия с внутренними волнами 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8" name="Нижний колонтитул 19"/>
          <p:cNvSpPr/>
          <p:nvPr/>
        </p:nvSpPr>
        <p:spPr>
          <a:xfrm>
            <a:off x="838440" y="6356880"/>
            <a:ext cx="10513080" cy="3625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2a)  Propagation in inviscid limit		</a:t>
            </a:r>
            <a:r>
              <a:rPr lang="ru-RU" sz="16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Inertial waves trapping by shear flow</a:t>
            </a:r>
            <a:r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				</a:t>
            </a:r>
            <a:fld id="{B5565AF4-838D-44D1-AF34-77B2D1FD8E43}" type="slidenum"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10</a:t>
            </a:fld>
            <a:endParaRPr lang="ru-RU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9" name="Прямоугольник 1138"/>
          <p:cNvSpPr/>
          <p:nvPr/>
        </p:nvSpPr>
        <p:spPr>
          <a:xfrm>
            <a:off x="540000" y="1584000"/>
            <a:ext cx="11342160" cy="449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Подобная задача изначально разбиралась для изучения внутренних волн, возникающих в стратифицированной жидкости — в </a:t>
            </a:r>
            <a:r>
              <a:rPr lang="ru-RU" sz="18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приближении Буссинеска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для них возвращающей становится сила плавучести, действующая на элемент жидкости:                                             , добавляется                         Полагается линейный профиль                                            , где вводится     - частота Вяйсяля-Брента.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Получается линеаризованная система на отклонение плотности и скорость самого течения (              ):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2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При наличии среднего горизонтального течения                выводится уравнение Тейлора-Голдстейна: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0" name="Нижний колонтитул 24"/>
          <p:cNvSpPr/>
          <p:nvPr/>
        </p:nvSpPr>
        <p:spPr>
          <a:xfrm>
            <a:off x="838440" y="6356880"/>
            <a:ext cx="10513080" cy="362520"/>
          </a:xfrm>
          <a:prstGeom prst="rect">
            <a:avLst/>
          </a:prstGeom>
          <a:solidFill>
            <a:srgbClr val="2A609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Microsoft YaHei"/>
              </a:rPr>
              <a:t>3) Внутренние волны			       </a:t>
            </a:r>
            <a:r>
              <a:rPr lang="ru-RU" sz="16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Microsoft YaHei"/>
              </a:rPr>
              <a:t>		</a:t>
            </a:r>
            <a:r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					</a:t>
            </a:r>
            <a:fld id="{BD7CA504-C852-495F-8E45-9E1E908F6FDB}" type="slidenum"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10</a:t>
            </a:fld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141" name="Группа 1140"/>
          <p:cNvGrpSpPr/>
          <p:nvPr/>
        </p:nvGrpSpPr>
        <p:grpSpPr>
          <a:xfrm>
            <a:off x="10528920" y="3507840"/>
            <a:ext cx="842040" cy="171720"/>
            <a:chOff x="10528920" y="3507840"/>
            <a:chExt cx="842040" cy="171720"/>
          </a:xfrm>
        </p:grpSpPr>
        <p:sp>
          <p:nvSpPr>
            <p:cNvPr id="1142" name="Полилиния 1141"/>
            <p:cNvSpPr/>
            <p:nvPr/>
          </p:nvSpPr>
          <p:spPr>
            <a:xfrm>
              <a:off x="10528920" y="3513960"/>
              <a:ext cx="143280" cy="125280"/>
            </a:xfrm>
            <a:custGeom>
              <a:avLst/>
              <a:gdLst/>
              <a:ahLst/>
              <a:cxnLst/>
              <a:rect l="0" t="0" r="r" b="b"/>
              <a:pathLst>
                <a:path w="398" h="348">
                  <a:moveTo>
                    <a:pt x="248" y="296"/>
                  </a:moveTo>
                  <a:cubicBezTo>
                    <a:pt x="257" y="329"/>
                    <a:pt x="284" y="348"/>
                    <a:pt x="317" y="348"/>
                  </a:cubicBezTo>
                  <a:cubicBezTo>
                    <a:pt x="345" y="348"/>
                    <a:pt x="363" y="331"/>
                    <a:pt x="374" y="305"/>
                  </a:cubicBezTo>
                  <a:cubicBezTo>
                    <a:pt x="387" y="278"/>
                    <a:pt x="390" y="255"/>
                    <a:pt x="398" y="230"/>
                  </a:cubicBezTo>
                  <a:cubicBezTo>
                    <a:pt x="398" y="222"/>
                    <a:pt x="391" y="222"/>
                    <a:pt x="389" y="222"/>
                  </a:cubicBezTo>
                  <a:cubicBezTo>
                    <a:pt x="380" y="222"/>
                    <a:pt x="380" y="226"/>
                    <a:pt x="378" y="235"/>
                  </a:cubicBezTo>
                  <a:cubicBezTo>
                    <a:pt x="367" y="278"/>
                    <a:pt x="352" y="331"/>
                    <a:pt x="319" y="331"/>
                  </a:cubicBezTo>
                  <a:cubicBezTo>
                    <a:pt x="303" y="331"/>
                    <a:pt x="297" y="320"/>
                    <a:pt x="297" y="296"/>
                  </a:cubicBezTo>
                  <a:cubicBezTo>
                    <a:pt x="297" y="278"/>
                    <a:pt x="306" y="243"/>
                    <a:pt x="312" y="215"/>
                  </a:cubicBezTo>
                  <a:cubicBezTo>
                    <a:pt x="319" y="188"/>
                    <a:pt x="325" y="161"/>
                    <a:pt x="332" y="134"/>
                  </a:cubicBezTo>
                  <a:cubicBezTo>
                    <a:pt x="334" y="121"/>
                    <a:pt x="343" y="92"/>
                    <a:pt x="345" y="81"/>
                  </a:cubicBezTo>
                  <a:cubicBezTo>
                    <a:pt x="349" y="64"/>
                    <a:pt x="358" y="33"/>
                    <a:pt x="358" y="29"/>
                  </a:cubicBezTo>
                  <a:cubicBezTo>
                    <a:pt x="358" y="16"/>
                    <a:pt x="347" y="9"/>
                    <a:pt x="334" y="9"/>
                  </a:cubicBezTo>
                  <a:cubicBezTo>
                    <a:pt x="332" y="9"/>
                    <a:pt x="312" y="9"/>
                    <a:pt x="306" y="35"/>
                  </a:cubicBezTo>
                  <a:cubicBezTo>
                    <a:pt x="290" y="92"/>
                    <a:pt x="257" y="226"/>
                    <a:pt x="246" y="267"/>
                  </a:cubicBezTo>
                  <a:cubicBezTo>
                    <a:pt x="246" y="270"/>
                    <a:pt x="215" y="331"/>
                    <a:pt x="158" y="331"/>
                  </a:cubicBezTo>
                  <a:cubicBezTo>
                    <a:pt x="119" y="331"/>
                    <a:pt x="112" y="296"/>
                    <a:pt x="112" y="267"/>
                  </a:cubicBezTo>
                  <a:cubicBezTo>
                    <a:pt x="112" y="226"/>
                    <a:pt x="132" y="165"/>
                    <a:pt x="154" y="112"/>
                  </a:cubicBezTo>
                  <a:cubicBezTo>
                    <a:pt x="163" y="88"/>
                    <a:pt x="167" y="77"/>
                    <a:pt x="167" y="64"/>
                  </a:cubicBezTo>
                  <a:cubicBezTo>
                    <a:pt x="167" y="29"/>
                    <a:pt x="141" y="0"/>
                    <a:pt x="103" y="0"/>
                  </a:cubicBezTo>
                  <a:cubicBezTo>
                    <a:pt x="29" y="0"/>
                    <a:pt x="0" y="112"/>
                    <a:pt x="0" y="119"/>
                  </a:cubicBezTo>
                  <a:cubicBezTo>
                    <a:pt x="0" y="125"/>
                    <a:pt x="9" y="125"/>
                    <a:pt x="11" y="125"/>
                  </a:cubicBezTo>
                  <a:cubicBezTo>
                    <a:pt x="18" y="125"/>
                    <a:pt x="18" y="125"/>
                    <a:pt x="22" y="112"/>
                  </a:cubicBezTo>
                  <a:cubicBezTo>
                    <a:pt x="42" y="46"/>
                    <a:pt x="70" y="18"/>
                    <a:pt x="101" y="18"/>
                  </a:cubicBezTo>
                  <a:cubicBezTo>
                    <a:pt x="108" y="18"/>
                    <a:pt x="119" y="18"/>
                    <a:pt x="119" y="42"/>
                  </a:cubicBezTo>
                  <a:cubicBezTo>
                    <a:pt x="119" y="62"/>
                    <a:pt x="112" y="84"/>
                    <a:pt x="108" y="95"/>
                  </a:cubicBezTo>
                  <a:cubicBezTo>
                    <a:pt x="79" y="171"/>
                    <a:pt x="62" y="217"/>
                    <a:pt x="62" y="257"/>
                  </a:cubicBezTo>
                  <a:cubicBezTo>
                    <a:pt x="62" y="329"/>
                    <a:pt x="114" y="348"/>
                    <a:pt x="156" y="348"/>
                  </a:cubicBezTo>
                  <a:cubicBezTo>
                    <a:pt x="207" y="348"/>
                    <a:pt x="235" y="313"/>
                    <a:pt x="248" y="2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43" name="Полилиния 1142"/>
            <p:cNvSpPr/>
            <p:nvPr/>
          </p:nvSpPr>
          <p:spPr>
            <a:xfrm>
              <a:off x="10692000" y="3592080"/>
              <a:ext cx="89280" cy="87480"/>
            </a:xfrm>
            <a:custGeom>
              <a:avLst/>
              <a:gdLst/>
              <a:ahLst/>
              <a:cxnLst/>
              <a:rect l="0" t="0" r="r" b="b"/>
              <a:pathLst>
                <a:path w="248" h="243">
                  <a:moveTo>
                    <a:pt x="59" y="191"/>
                  </a:moveTo>
                  <a:cubicBezTo>
                    <a:pt x="72" y="175"/>
                    <a:pt x="81" y="167"/>
                    <a:pt x="127" y="129"/>
                  </a:cubicBezTo>
                  <a:cubicBezTo>
                    <a:pt x="138" y="121"/>
                    <a:pt x="180" y="88"/>
                    <a:pt x="195" y="72"/>
                  </a:cubicBezTo>
                  <a:cubicBezTo>
                    <a:pt x="228" y="42"/>
                    <a:pt x="248" y="13"/>
                    <a:pt x="248" y="7"/>
                  </a:cubicBezTo>
                  <a:cubicBezTo>
                    <a:pt x="248" y="0"/>
                    <a:pt x="242" y="0"/>
                    <a:pt x="239" y="0"/>
                  </a:cubicBezTo>
                  <a:cubicBezTo>
                    <a:pt x="235" y="0"/>
                    <a:pt x="233" y="2"/>
                    <a:pt x="231" y="7"/>
                  </a:cubicBezTo>
                  <a:cubicBezTo>
                    <a:pt x="213" y="31"/>
                    <a:pt x="202" y="40"/>
                    <a:pt x="189" y="40"/>
                  </a:cubicBezTo>
                  <a:cubicBezTo>
                    <a:pt x="182" y="40"/>
                    <a:pt x="176" y="37"/>
                    <a:pt x="158" y="22"/>
                  </a:cubicBezTo>
                  <a:cubicBezTo>
                    <a:pt x="141" y="5"/>
                    <a:pt x="127" y="0"/>
                    <a:pt x="116" y="0"/>
                  </a:cubicBezTo>
                  <a:cubicBezTo>
                    <a:pt x="72" y="0"/>
                    <a:pt x="44" y="48"/>
                    <a:pt x="44" y="64"/>
                  </a:cubicBezTo>
                  <a:cubicBezTo>
                    <a:pt x="44" y="68"/>
                    <a:pt x="48" y="70"/>
                    <a:pt x="53" y="70"/>
                  </a:cubicBezTo>
                  <a:cubicBezTo>
                    <a:pt x="59" y="70"/>
                    <a:pt x="59" y="68"/>
                    <a:pt x="61" y="61"/>
                  </a:cubicBezTo>
                  <a:cubicBezTo>
                    <a:pt x="70" y="44"/>
                    <a:pt x="101" y="42"/>
                    <a:pt x="110" y="42"/>
                  </a:cubicBezTo>
                  <a:cubicBezTo>
                    <a:pt x="123" y="42"/>
                    <a:pt x="136" y="46"/>
                    <a:pt x="143" y="48"/>
                  </a:cubicBezTo>
                  <a:cubicBezTo>
                    <a:pt x="173" y="53"/>
                    <a:pt x="178" y="53"/>
                    <a:pt x="191" y="53"/>
                  </a:cubicBezTo>
                  <a:cubicBezTo>
                    <a:pt x="176" y="68"/>
                    <a:pt x="167" y="79"/>
                    <a:pt x="116" y="118"/>
                  </a:cubicBezTo>
                  <a:cubicBezTo>
                    <a:pt x="72" y="151"/>
                    <a:pt x="59" y="164"/>
                    <a:pt x="48" y="175"/>
                  </a:cubicBezTo>
                  <a:cubicBezTo>
                    <a:pt x="15" y="208"/>
                    <a:pt x="0" y="232"/>
                    <a:pt x="0" y="237"/>
                  </a:cubicBezTo>
                  <a:cubicBezTo>
                    <a:pt x="0" y="243"/>
                    <a:pt x="6" y="243"/>
                    <a:pt x="9" y="243"/>
                  </a:cubicBezTo>
                  <a:cubicBezTo>
                    <a:pt x="15" y="243"/>
                    <a:pt x="15" y="241"/>
                    <a:pt x="20" y="237"/>
                  </a:cubicBezTo>
                  <a:cubicBezTo>
                    <a:pt x="33" y="217"/>
                    <a:pt x="50" y="204"/>
                    <a:pt x="68" y="204"/>
                  </a:cubicBezTo>
                  <a:cubicBezTo>
                    <a:pt x="75" y="204"/>
                    <a:pt x="83" y="206"/>
                    <a:pt x="97" y="219"/>
                  </a:cubicBezTo>
                  <a:cubicBezTo>
                    <a:pt x="114" y="234"/>
                    <a:pt x="125" y="243"/>
                    <a:pt x="143" y="243"/>
                  </a:cubicBezTo>
                  <a:cubicBezTo>
                    <a:pt x="200" y="243"/>
                    <a:pt x="237" y="177"/>
                    <a:pt x="237" y="160"/>
                  </a:cubicBezTo>
                  <a:cubicBezTo>
                    <a:pt x="237" y="153"/>
                    <a:pt x="231" y="153"/>
                    <a:pt x="226" y="153"/>
                  </a:cubicBezTo>
                  <a:cubicBezTo>
                    <a:pt x="220" y="153"/>
                    <a:pt x="220" y="156"/>
                    <a:pt x="217" y="162"/>
                  </a:cubicBezTo>
                  <a:cubicBezTo>
                    <a:pt x="206" y="188"/>
                    <a:pt x="176" y="202"/>
                    <a:pt x="149" y="202"/>
                  </a:cubicBezTo>
                  <a:cubicBezTo>
                    <a:pt x="136" y="202"/>
                    <a:pt x="123" y="197"/>
                    <a:pt x="110" y="195"/>
                  </a:cubicBezTo>
                  <a:cubicBezTo>
                    <a:pt x="86" y="191"/>
                    <a:pt x="81" y="191"/>
                    <a:pt x="70" y="191"/>
                  </a:cubicBezTo>
                  <a:cubicBezTo>
                    <a:pt x="67" y="191"/>
                    <a:pt x="61" y="191"/>
                    <a:pt x="59" y="19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2480" rIns="90000" bIns="4248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44" name="Полилиния 1143"/>
            <p:cNvSpPr/>
            <p:nvPr/>
          </p:nvSpPr>
          <p:spPr>
            <a:xfrm>
              <a:off x="10900800" y="3507840"/>
              <a:ext cx="185400" cy="118080"/>
            </a:xfrm>
            <a:custGeom>
              <a:avLst/>
              <a:gdLst/>
              <a:ahLst/>
              <a:cxnLst/>
              <a:rect l="0" t="0" r="r" b="b"/>
              <a:pathLst>
                <a:path w="515" h="328">
                  <a:moveTo>
                    <a:pt x="486" y="31"/>
                  </a:moveTo>
                  <a:cubicBezTo>
                    <a:pt x="499" y="31"/>
                    <a:pt x="515" y="31"/>
                    <a:pt x="515" y="15"/>
                  </a:cubicBezTo>
                  <a:cubicBezTo>
                    <a:pt x="515" y="0"/>
                    <a:pt x="501" y="0"/>
                    <a:pt x="488" y="0"/>
                  </a:cubicBezTo>
                  <a:cubicBezTo>
                    <a:pt x="334" y="0"/>
                    <a:pt x="180" y="0"/>
                    <a:pt x="27" y="0"/>
                  </a:cubicBezTo>
                  <a:cubicBezTo>
                    <a:pt x="13" y="0"/>
                    <a:pt x="0" y="0"/>
                    <a:pt x="0" y="15"/>
                  </a:cubicBezTo>
                  <a:cubicBezTo>
                    <a:pt x="0" y="31"/>
                    <a:pt x="16" y="31"/>
                    <a:pt x="27" y="31"/>
                  </a:cubicBezTo>
                  <a:cubicBezTo>
                    <a:pt x="180" y="31"/>
                    <a:pt x="333" y="31"/>
                    <a:pt x="486" y="31"/>
                  </a:cubicBezTo>
                  <a:moveTo>
                    <a:pt x="488" y="328"/>
                  </a:moveTo>
                  <a:cubicBezTo>
                    <a:pt x="501" y="328"/>
                    <a:pt x="515" y="328"/>
                    <a:pt x="515" y="313"/>
                  </a:cubicBezTo>
                  <a:cubicBezTo>
                    <a:pt x="515" y="298"/>
                    <a:pt x="499" y="298"/>
                    <a:pt x="486" y="298"/>
                  </a:cubicBezTo>
                  <a:cubicBezTo>
                    <a:pt x="333" y="298"/>
                    <a:pt x="180" y="298"/>
                    <a:pt x="27" y="298"/>
                  </a:cubicBezTo>
                  <a:cubicBezTo>
                    <a:pt x="16" y="298"/>
                    <a:pt x="0" y="298"/>
                    <a:pt x="0" y="313"/>
                  </a:cubicBezTo>
                  <a:cubicBezTo>
                    <a:pt x="0" y="328"/>
                    <a:pt x="13" y="328"/>
                    <a:pt x="27" y="328"/>
                  </a:cubicBezTo>
                  <a:cubicBezTo>
                    <a:pt x="180" y="328"/>
                    <a:pt x="334" y="328"/>
                    <a:pt x="488" y="328"/>
                  </a:cubicBezTo>
                  <a:moveTo>
                    <a:pt x="488" y="179"/>
                  </a:moveTo>
                  <a:cubicBezTo>
                    <a:pt x="501" y="179"/>
                    <a:pt x="515" y="179"/>
                    <a:pt x="515" y="164"/>
                  </a:cubicBezTo>
                  <a:cubicBezTo>
                    <a:pt x="515" y="149"/>
                    <a:pt x="501" y="149"/>
                    <a:pt x="488" y="149"/>
                  </a:cubicBezTo>
                  <a:cubicBezTo>
                    <a:pt x="334" y="149"/>
                    <a:pt x="180" y="149"/>
                    <a:pt x="27" y="149"/>
                  </a:cubicBezTo>
                  <a:cubicBezTo>
                    <a:pt x="13" y="149"/>
                    <a:pt x="0" y="149"/>
                    <a:pt x="0" y="164"/>
                  </a:cubicBezTo>
                  <a:cubicBezTo>
                    <a:pt x="0" y="179"/>
                    <a:pt x="13" y="179"/>
                    <a:pt x="27" y="179"/>
                  </a:cubicBezTo>
                  <a:cubicBezTo>
                    <a:pt x="180" y="179"/>
                    <a:pt x="334" y="179"/>
                    <a:pt x="488" y="17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45" name="Полилиния 1144"/>
            <p:cNvSpPr/>
            <p:nvPr/>
          </p:nvSpPr>
          <p:spPr>
            <a:xfrm>
              <a:off x="11186640" y="3513960"/>
              <a:ext cx="184320" cy="125280"/>
            </a:xfrm>
            <a:custGeom>
              <a:avLst/>
              <a:gdLst/>
              <a:ahLst/>
              <a:cxnLst/>
              <a:rect l="0" t="0" r="r" b="b"/>
              <a:pathLst>
                <a:path w="512" h="348">
                  <a:moveTo>
                    <a:pt x="334" y="79"/>
                  </a:moveTo>
                  <a:cubicBezTo>
                    <a:pt x="338" y="62"/>
                    <a:pt x="347" y="33"/>
                    <a:pt x="347" y="29"/>
                  </a:cubicBezTo>
                  <a:cubicBezTo>
                    <a:pt x="347" y="16"/>
                    <a:pt x="336" y="9"/>
                    <a:pt x="323" y="9"/>
                  </a:cubicBezTo>
                  <a:cubicBezTo>
                    <a:pt x="314" y="9"/>
                    <a:pt x="301" y="16"/>
                    <a:pt x="294" y="31"/>
                  </a:cubicBezTo>
                  <a:cubicBezTo>
                    <a:pt x="292" y="35"/>
                    <a:pt x="257" y="182"/>
                    <a:pt x="250" y="202"/>
                  </a:cubicBezTo>
                  <a:cubicBezTo>
                    <a:pt x="246" y="226"/>
                    <a:pt x="244" y="239"/>
                    <a:pt x="244" y="252"/>
                  </a:cubicBezTo>
                  <a:cubicBezTo>
                    <a:pt x="244" y="261"/>
                    <a:pt x="244" y="263"/>
                    <a:pt x="246" y="267"/>
                  </a:cubicBezTo>
                  <a:cubicBezTo>
                    <a:pt x="228" y="307"/>
                    <a:pt x="204" y="331"/>
                    <a:pt x="173" y="331"/>
                  </a:cubicBezTo>
                  <a:cubicBezTo>
                    <a:pt x="112" y="331"/>
                    <a:pt x="112" y="274"/>
                    <a:pt x="112" y="261"/>
                  </a:cubicBezTo>
                  <a:cubicBezTo>
                    <a:pt x="112" y="237"/>
                    <a:pt x="116" y="206"/>
                    <a:pt x="154" y="112"/>
                  </a:cubicBezTo>
                  <a:cubicBezTo>
                    <a:pt x="160" y="90"/>
                    <a:pt x="165" y="79"/>
                    <a:pt x="165" y="64"/>
                  </a:cubicBezTo>
                  <a:cubicBezTo>
                    <a:pt x="165" y="29"/>
                    <a:pt x="141" y="0"/>
                    <a:pt x="103" y="0"/>
                  </a:cubicBezTo>
                  <a:cubicBezTo>
                    <a:pt x="28" y="0"/>
                    <a:pt x="0" y="112"/>
                    <a:pt x="0" y="119"/>
                  </a:cubicBezTo>
                  <a:cubicBezTo>
                    <a:pt x="0" y="125"/>
                    <a:pt x="9" y="125"/>
                    <a:pt x="11" y="125"/>
                  </a:cubicBezTo>
                  <a:cubicBezTo>
                    <a:pt x="17" y="125"/>
                    <a:pt x="17" y="125"/>
                    <a:pt x="22" y="112"/>
                  </a:cubicBezTo>
                  <a:cubicBezTo>
                    <a:pt x="44" y="40"/>
                    <a:pt x="72" y="18"/>
                    <a:pt x="101" y="18"/>
                  </a:cubicBezTo>
                  <a:cubicBezTo>
                    <a:pt x="108" y="18"/>
                    <a:pt x="119" y="18"/>
                    <a:pt x="119" y="42"/>
                  </a:cubicBezTo>
                  <a:cubicBezTo>
                    <a:pt x="119" y="62"/>
                    <a:pt x="112" y="84"/>
                    <a:pt x="105" y="97"/>
                  </a:cubicBezTo>
                  <a:cubicBezTo>
                    <a:pt x="72" y="186"/>
                    <a:pt x="61" y="222"/>
                    <a:pt x="61" y="250"/>
                  </a:cubicBezTo>
                  <a:cubicBezTo>
                    <a:pt x="61" y="320"/>
                    <a:pt x="114" y="348"/>
                    <a:pt x="171" y="348"/>
                  </a:cubicBezTo>
                  <a:cubicBezTo>
                    <a:pt x="184" y="348"/>
                    <a:pt x="222" y="348"/>
                    <a:pt x="253" y="294"/>
                  </a:cubicBezTo>
                  <a:cubicBezTo>
                    <a:pt x="272" y="344"/>
                    <a:pt x="325" y="348"/>
                    <a:pt x="349" y="348"/>
                  </a:cubicBezTo>
                  <a:cubicBezTo>
                    <a:pt x="407" y="348"/>
                    <a:pt x="439" y="300"/>
                    <a:pt x="461" y="254"/>
                  </a:cubicBezTo>
                  <a:cubicBezTo>
                    <a:pt x="488" y="193"/>
                    <a:pt x="512" y="90"/>
                    <a:pt x="512" y="53"/>
                  </a:cubicBezTo>
                  <a:cubicBezTo>
                    <a:pt x="512" y="11"/>
                    <a:pt x="490" y="0"/>
                    <a:pt x="477" y="0"/>
                  </a:cubicBezTo>
                  <a:cubicBezTo>
                    <a:pt x="459" y="0"/>
                    <a:pt x="439" y="20"/>
                    <a:pt x="439" y="38"/>
                  </a:cubicBezTo>
                  <a:cubicBezTo>
                    <a:pt x="439" y="46"/>
                    <a:pt x="444" y="51"/>
                    <a:pt x="450" y="57"/>
                  </a:cubicBezTo>
                  <a:cubicBezTo>
                    <a:pt x="459" y="66"/>
                    <a:pt x="479" y="86"/>
                    <a:pt x="479" y="123"/>
                  </a:cubicBezTo>
                  <a:cubicBezTo>
                    <a:pt x="479" y="149"/>
                    <a:pt x="457" y="224"/>
                    <a:pt x="435" y="263"/>
                  </a:cubicBezTo>
                  <a:cubicBezTo>
                    <a:pt x="415" y="305"/>
                    <a:pt x="389" y="331"/>
                    <a:pt x="352" y="331"/>
                  </a:cubicBezTo>
                  <a:cubicBezTo>
                    <a:pt x="314" y="331"/>
                    <a:pt x="294" y="307"/>
                    <a:pt x="294" y="263"/>
                  </a:cubicBezTo>
                  <a:cubicBezTo>
                    <a:pt x="294" y="243"/>
                    <a:pt x="299" y="219"/>
                    <a:pt x="303" y="208"/>
                  </a:cubicBezTo>
                  <a:cubicBezTo>
                    <a:pt x="313" y="165"/>
                    <a:pt x="324" y="122"/>
                    <a:pt x="334" y="7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146" name="Группа 1145"/>
          <p:cNvGrpSpPr/>
          <p:nvPr/>
        </p:nvGrpSpPr>
        <p:grpSpPr>
          <a:xfrm>
            <a:off x="7929000" y="3794040"/>
            <a:ext cx="3598200" cy="338040"/>
            <a:chOff x="7929000" y="3794040"/>
            <a:chExt cx="3598200" cy="338040"/>
          </a:xfrm>
        </p:grpSpPr>
        <p:sp>
          <p:nvSpPr>
            <p:cNvPr id="1147" name="Полилиния 1146"/>
            <p:cNvSpPr/>
            <p:nvPr/>
          </p:nvSpPr>
          <p:spPr>
            <a:xfrm>
              <a:off x="7929000" y="3939480"/>
              <a:ext cx="165600" cy="125640"/>
            </a:xfrm>
            <a:custGeom>
              <a:avLst/>
              <a:gdLst/>
              <a:ahLst/>
              <a:cxnLst/>
              <a:rect l="0" t="0" r="r" b="b"/>
              <a:pathLst>
                <a:path w="460" h="349">
                  <a:moveTo>
                    <a:pt x="460" y="55"/>
                  </a:moveTo>
                  <a:cubicBezTo>
                    <a:pt x="460" y="19"/>
                    <a:pt x="444" y="0"/>
                    <a:pt x="429" y="0"/>
                  </a:cubicBezTo>
                  <a:cubicBezTo>
                    <a:pt x="407" y="0"/>
                    <a:pt x="387" y="19"/>
                    <a:pt x="387" y="37"/>
                  </a:cubicBezTo>
                  <a:cubicBezTo>
                    <a:pt x="387" y="44"/>
                    <a:pt x="392" y="52"/>
                    <a:pt x="398" y="59"/>
                  </a:cubicBezTo>
                  <a:cubicBezTo>
                    <a:pt x="411" y="72"/>
                    <a:pt x="425" y="92"/>
                    <a:pt x="425" y="125"/>
                  </a:cubicBezTo>
                  <a:cubicBezTo>
                    <a:pt x="425" y="155"/>
                    <a:pt x="411" y="199"/>
                    <a:pt x="387" y="234"/>
                  </a:cubicBezTo>
                  <a:cubicBezTo>
                    <a:pt x="363" y="267"/>
                    <a:pt x="334" y="294"/>
                    <a:pt x="299" y="294"/>
                  </a:cubicBezTo>
                  <a:cubicBezTo>
                    <a:pt x="255" y="294"/>
                    <a:pt x="231" y="265"/>
                    <a:pt x="224" y="223"/>
                  </a:cubicBezTo>
                  <a:cubicBezTo>
                    <a:pt x="233" y="204"/>
                    <a:pt x="251" y="155"/>
                    <a:pt x="251" y="134"/>
                  </a:cubicBezTo>
                  <a:cubicBezTo>
                    <a:pt x="251" y="125"/>
                    <a:pt x="246" y="116"/>
                    <a:pt x="235" y="116"/>
                  </a:cubicBezTo>
                  <a:cubicBezTo>
                    <a:pt x="231" y="116"/>
                    <a:pt x="222" y="118"/>
                    <a:pt x="216" y="129"/>
                  </a:cubicBezTo>
                  <a:cubicBezTo>
                    <a:pt x="207" y="144"/>
                    <a:pt x="198" y="195"/>
                    <a:pt x="198" y="223"/>
                  </a:cubicBezTo>
                  <a:cubicBezTo>
                    <a:pt x="172" y="259"/>
                    <a:pt x="141" y="294"/>
                    <a:pt x="92" y="294"/>
                  </a:cubicBezTo>
                  <a:cubicBezTo>
                    <a:pt x="42" y="294"/>
                    <a:pt x="24" y="248"/>
                    <a:pt x="24" y="206"/>
                  </a:cubicBezTo>
                  <a:cubicBezTo>
                    <a:pt x="24" y="109"/>
                    <a:pt x="103" y="28"/>
                    <a:pt x="103" y="17"/>
                  </a:cubicBezTo>
                  <a:cubicBezTo>
                    <a:pt x="103" y="11"/>
                    <a:pt x="97" y="4"/>
                    <a:pt x="90" y="4"/>
                  </a:cubicBezTo>
                  <a:cubicBezTo>
                    <a:pt x="79" y="4"/>
                    <a:pt x="75" y="13"/>
                    <a:pt x="68" y="19"/>
                  </a:cubicBezTo>
                  <a:cubicBezTo>
                    <a:pt x="31" y="76"/>
                    <a:pt x="0" y="169"/>
                    <a:pt x="0" y="239"/>
                  </a:cubicBezTo>
                  <a:cubicBezTo>
                    <a:pt x="0" y="291"/>
                    <a:pt x="18" y="349"/>
                    <a:pt x="81" y="349"/>
                  </a:cubicBezTo>
                  <a:cubicBezTo>
                    <a:pt x="136" y="349"/>
                    <a:pt x="174" y="311"/>
                    <a:pt x="200" y="267"/>
                  </a:cubicBezTo>
                  <a:cubicBezTo>
                    <a:pt x="207" y="313"/>
                    <a:pt x="238" y="349"/>
                    <a:pt x="286" y="349"/>
                  </a:cubicBezTo>
                  <a:cubicBezTo>
                    <a:pt x="345" y="349"/>
                    <a:pt x="383" y="302"/>
                    <a:pt x="411" y="243"/>
                  </a:cubicBezTo>
                  <a:cubicBezTo>
                    <a:pt x="429" y="206"/>
                    <a:pt x="460" y="103"/>
                    <a:pt x="460" y="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48" name="Полилиния 1147"/>
            <p:cNvSpPr/>
            <p:nvPr/>
          </p:nvSpPr>
          <p:spPr>
            <a:xfrm>
              <a:off x="8121600" y="3819240"/>
              <a:ext cx="86040" cy="128880"/>
            </a:xfrm>
            <a:custGeom>
              <a:avLst/>
              <a:gdLst/>
              <a:ahLst/>
              <a:cxnLst/>
              <a:rect l="0" t="0" r="r" b="b"/>
              <a:pathLst>
                <a:path w="239" h="358">
                  <a:moveTo>
                    <a:pt x="239" y="259"/>
                  </a:moveTo>
                  <a:cubicBezTo>
                    <a:pt x="233" y="259"/>
                    <a:pt x="226" y="259"/>
                    <a:pt x="219" y="259"/>
                  </a:cubicBezTo>
                  <a:cubicBezTo>
                    <a:pt x="217" y="270"/>
                    <a:pt x="213" y="303"/>
                    <a:pt x="206" y="307"/>
                  </a:cubicBezTo>
                  <a:cubicBezTo>
                    <a:pt x="202" y="312"/>
                    <a:pt x="160" y="312"/>
                    <a:pt x="151" y="312"/>
                  </a:cubicBezTo>
                  <a:cubicBezTo>
                    <a:pt x="118" y="312"/>
                    <a:pt x="85" y="312"/>
                    <a:pt x="52" y="312"/>
                  </a:cubicBezTo>
                  <a:cubicBezTo>
                    <a:pt x="109" y="261"/>
                    <a:pt x="129" y="246"/>
                    <a:pt x="160" y="220"/>
                  </a:cubicBezTo>
                  <a:cubicBezTo>
                    <a:pt x="202" y="189"/>
                    <a:pt x="239" y="156"/>
                    <a:pt x="239" y="103"/>
                  </a:cubicBezTo>
                  <a:cubicBezTo>
                    <a:pt x="239" y="40"/>
                    <a:pt x="180" y="0"/>
                    <a:pt x="112" y="0"/>
                  </a:cubicBezTo>
                  <a:cubicBezTo>
                    <a:pt x="43" y="0"/>
                    <a:pt x="0" y="46"/>
                    <a:pt x="0" y="95"/>
                  </a:cubicBezTo>
                  <a:cubicBezTo>
                    <a:pt x="0" y="123"/>
                    <a:pt x="21" y="125"/>
                    <a:pt x="28" y="125"/>
                  </a:cubicBezTo>
                  <a:cubicBezTo>
                    <a:pt x="41" y="125"/>
                    <a:pt x="57" y="116"/>
                    <a:pt x="57" y="97"/>
                  </a:cubicBezTo>
                  <a:cubicBezTo>
                    <a:pt x="57" y="88"/>
                    <a:pt x="52" y="68"/>
                    <a:pt x="24" y="68"/>
                  </a:cubicBezTo>
                  <a:cubicBezTo>
                    <a:pt x="41" y="31"/>
                    <a:pt x="79" y="18"/>
                    <a:pt x="103" y="18"/>
                  </a:cubicBezTo>
                  <a:cubicBezTo>
                    <a:pt x="158" y="18"/>
                    <a:pt x="186" y="62"/>
                    <a:pt x="186" y="103"/>
                  </a:cubicBezTo>
                  <a:cubicBezTo>
                    <a:pt x="186" y="152"/>
                    <a:pt x="151" y="189"/>
                    <a:pt x="136" y="209"/>
                  </a:cubicBezTo>
                  <a:cubicBezTo>
                    <a:pt x="92" y="251"/>
                    <a:pt x="48" y="293"/>
                    <a:pt x="4" y="336"/>
                  </a:cubicBezTo>
                  <a:cubicBezTo>
                    <a:pt x="0" y="340"/>
                    <a:pt x="0" y="342"/>
                    <a:pt x="0" y="358"/>
                  </a:cubicBezTo>
                  <a:cubicBezTo>
                    <a:pt x="74" y="358"/>
                    <a:pt x="148" y="358"/>
                    <a:pt x="222" y="358"/>
                  </a:cubicBezTo>
                  <a:cubicBezTo>
                    <a:pt x="228" y="325"/>
                    <a:pt x="233" y="292"/>
                    <a:pt x="239" y="2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49" name="Полилиния 1148"/>
            <p:cNvSpPr/>
            <p:nvPr/>
          </p:nvSpPr>
          <p:spPr>
            <a:xfrm>
              <a:off x="8111880" y="3996360"/>
              <a:ext cx="112320" cy="135720"/>
            </a:xfrm>
            <a:custGeom>
              <a:avLst/>
              <a:gdLst/>
              <a:ahLst/>
              <a:cxnLst/>
              <a:rect l="0" t="0" r="r" b="b"/>
              <a:pathLst>
                <a:path w="312" h="377">
                  <a:moveTo>
                    <a:pt x="123" y="237"/>
                  </a:moveTo>
                  <a:cubicBezTo>
                    <a:pt x="141" y="226"/>
                    <a:pt x="165" y="201"/>
                    <a:pt x="183" y="188"/>
                  </a:cubicBezTo>
                  <a:cubicBezTo>
                    <a:pt x="200" y="173"/>
                    <a:pt x="227" y="153"/>
                    <a:pt x="255" y="153"/>
                  </a:cubicBezTo>
                  <a:cubicBezTo>
                    <a:pt x="257" y="153"/>
                    <a:pt x="264" y="153"/>
                    <a:pt x="266" y="162"/>
                  </a:cubicBezTo>
                  <a:cubicBezTo>
                    <a:pt x="240" y="166"/>
                    <a:pt x="229" y="191"/>
                    <a:pt x="229" y="204"/>
                  </a:cubicBezTo>
                  <a:cubicBezTo>
                    <a:pt x="229" y="221"/>
                    <a:pt x="242" y="232"/>
                    <a:pt x="260" y="232"/>
                  </a:cubicBezTo>
                  <a:cubicBezTo>
                    <a:pt x="275" y="232"/>
                    <a:pt x="304" y="221"/>
                    <a:pt x="304" y="180"/>
                  </a:cubicBezTo>
                  <a:cubicBezTo>
                    <a:pt x="304" y="155"/>
                    <a:pt x="290" y="129"/>
                    <a:pt x="257" y="129"/>
                  </a:cubicBezTo>
                  <a:cubicBezTo>
                    <a:pt x="218" y="129"/>
                    <a:pt x="183" y="160"/>
                    <a:pt x="154" y="184"/>
                  </a:cubicBezTo>
                  <a:cubicBezTo>
                    <a:pt x="130" y="204"/>
                    <a:pt x="114" y="215"/>
                    <a:pt x="97" y="226"/>
                  </a:cubicBezTo>
                  <a:cubicBezTo>
                    <a:pt x="114" y="158"/>
                    <a:pt x="131" y="90"/>
                    <a:pt x="147" y="22"/>
                  </a:cubicBezTo>
                  <a:cubicBezTo>
                    <a:pt x="150" y="15"/>
                    <a:pt x="150" y="13"/>
                    <a:pt x="150" y="11"/>
                  </a:cubicBezTo>
                  <a:cubicBezTo>
                    <a:pt x="150" y="8"/>
                    <a:pt x="150" y="0"/>
                    <a:pt x="136" y="0"/>
                  </a:cubicBezTo>
                  <a:cubicBezTo>
                    <a:pt x="134" y="0"/>
                    <a:pt x="134" y="0"/>
                    <a:pt x="132" y="0"/>
                  </a:cubicBezTo>
                  <a:cubicBezTo>
                    <a:pt x="108" y="0"/>
                    <a:pt x="84" y="1"/>
                    <a:pt x="59" y="2"/>
                  </a:cubicBezTo>
                  <a:cubicBezTo>
                    <a:pt x="53" y="4"/>
                    <a:pt x="40" y="4"/>
                    <a:pt x="40" y="22"/>
                  </a:cubicBezTo>
                  <a:cubicBezTo>
                    <a:pt x="40" y="33"/>
                    <a:pt x="53" y="33"/>
                    <a:pt x="59" y="33"/>
                  </a:cubicBezTo>
                  <a:cubicBezTo>
                    <a:pt x="68" y="33"/>
                    <a:pt x="77" y="33"/>
                    <a:pt x="77" y="37"/>
                  </a:cubicBezTo>
                  <a:cubicBezTo>
                    <a:pt x="76" y="39"/>
                    <a:pt x="77" y="39"/>
                    <a:pt x="75" y="44"/>
                  </a:cubicBezTo>
                  <a:cubicBezTo>
                    <a:pt x="51" y="142"/>
                    <a:pt x="27" y="240"/>
                    <a:pt x="2" y="338"/>
                  </a:cubicBezTo>
                  <a:cubicBezTo>
                    <a:pt x="0" y="346"/>
                    <a:pt x="1" y="345"/>
                    <a:pt x="0" y="348"/>
                  </a:cubicBezTo>
                  <a:cubicBezTo>
                    <a:pt x="0" y="368"/>
                    <a:pt x="13" y="377"/>
                    <a:pt x="29" y="377"/>
                  </a:cubicBezTo>
                  <a:cubicBezTo>
                    <a:pt x="59" y="377"/>
                    <a:pt x="66" y="348"/>
                    <a:pt x="68" y="338"/>
                  </a:cubicBezTo>
                  <a:cubicBezTo>
                    <a:pt x="73" y="318"/>
                    <a:pt x="88" y="265"/>
                    <a:pt x="88" y="263"/>
                  </a:cubicBezTo>
                  <a:cubicBezTo>
                    <a:pt x="125" y="265"/>
                    <a:pt x="154" y="276"/>
                    <a:pt x="154" y="298"/>
                  </a:cubicBezTo>
                  <a:cubicBezTo>
                    <a:pt x="154" y="302"/>
                    <a:pt x="154" y="307"/>
                    <a:pt x="152" y="309"/>
                  </a:cubicBezTo>
                  <a:cubicBezTo>
                    <a:pt x="152" y="316"/>
                    <a:pt x="152" y="320"/>
                    <a:pt x="152" y="322"/>
                  </a:cubicBezTo>
                  <a:cubicBezTo>
                    <a:pt x="152" y="359"/>
                    <a:pt x="191" y="377"/>
                    <a:pt x="229" y="377"/>
                  </a:cubicBezTo>
                  <a:cubicBezTo>
                    <a:pt x="288" y="377"/>
                    <a:pt x="312" y="302"/>
                    <a:pt x="312" y="294"/>
                  </a:cubicBezTo>
                  <a:cubicBezTo>
                    <a:pt x="312" y="283"/>
                    <a:pt x="304" y="283"/>
                    <a:pt x="295" y="283"/>
                  </a:cubicBezTo>
                  <a:cubicBezTo>
                    <a:pt x="282" y="283"/>
                    <a:pt x="279" y="285"/>
                    <a:pt x="277" y="296"/>
                  </a:cubicBezTo>
                  <a:cubicBezTo>
                    <a:pt x="273" y="313"/>
                    <a:pt x="257" y="353"/>
                    <a:pt x="231" y="353"/>
                  </a:cubicBezTo>
                  <a:cubicBezTo>
                    <a:pt x="218" y="353"/>
                    <a:pt x="216" y="338"/>
                    <a:pt x="216" y="329"/>
                  </a:cubicBezTo>
                  <a:cubicBezTo>
                    <a:pt x="216" y="322"/>
                    <a:pt x="218" y="313"/>
                    <a:pt x="220" y="313"/>
                  </a:cubicBezTo>
                  <a:cubicBezTo>
                    <a:pt x="220" y="305"/>
                    <a:pt x="220" y="300"/>
                    <a:pt x="220" y="296"/>
                  </a:cubicBezTo>
                  <a:cubicBezTo>
                    <a:pt x="220" y="250"/>
                    <a:pt x="165" y="243"/>
                    <a:pt x="132" y="239"/>
                  </a:cubicBezTo>
                  <a:cubicBezTo>
                    <a:pt x="130" y="239"/>
                    <a:pt x="125" y="237"/>
                    <a:pt x="123" y="23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50" name="Полилиния 1149"/>
            <p:cNvSpPr/>
            <p:nvPr/>
          </p:nvSpPr>
          <p:spPr>
            <a:xfrm>
              <a:off x="8341560" y="3960720"/>
              <a:ext cx="184320" cy="64800"/>
            </a:xfrm>
            <a:custGeom>
              <a:avLst/>
              <a:gdLst/>
              <a:ahLst/>
              <a:cxnLst/>
              <a:rect l="0" t="0" r="r" b="b"/>
              <a:pathLst>
                <a:path w="512" h="180">
                  <a:moveTo>
                    <a:pt x="486" y="31"/>
                  </a:moveTo>
                  <a:cubicBezTo>
                    <a:pt x="499" y="31"/>
                    <a:pt x="512" y="31"/>
                    <a:pt x="512" y="15"/>
                  </a:cubicBezTo>
                  <a:cubicBezTo>
                    <a:pt x="512" y="0"/>
                    <a:pt x="499" y="0"/>
                    <a:pt x="488" y="0"/>
                  </a:cubicBezTo>
                  <a:cubicBezTo>
                    <a:pt x="334" y="0"/>
                    <a:pt x="179" y="0"/>
                    <a:pt x="24" y="0"/>
                  </a:cubicBezTo>
                  <a:cubicBezTo>
                    <a:pt x="13" y="0"/>
                    <a:pt x="0" y="0"/>
                    <a:pt x="0" y="15"/>
                  </a:cubicBezTo>
                  <a:cubicBezTo>
                    <a:pt x="0" y="31"/>
                    <a:pt x="13" y="31"/>
                    <a:pt x="26" y="31"/>
                  </a:cubicBezTo>
                  <a:cubicBezTo>
                    <a:pt x="180" y="31"/>
                    <a:pt x="333" y="31"/>
                    <a:pt x="486" y="31"/>
                  </a:cubicBezTo>
                  <a:moveTo>
                    <a:pt x="488" y="180"/>
                  </a:moveTo>
                  <a:cubicBezTo>
                    <a:pt x="499" y="180"/>
                    <a:pt x="512" y="180"/>
                    <a:pt x="512" y="164"/>
                  </a:cubicBezTo>
                  <a:cubicBezTo>
                    <a:pt x="512" y="149"/>
                    <a:pt x="499" y="149"/>
                    <a:pt x="486" y="149"/>
                  </a:cubicBezTo>
                  <a:cubicBezTo>
                    <a:pt x="333" y="149"/>
                    <a:pt x="180" y="149"/>
                    <a:pt x="26" y="149"/>
                  </a:cubicBezTo>
                  <a:cubicBezTo>
                    <a:pt x="13" y="149"/>
                    <a:pt x="0" y="149"/>
                    <a:pt x="0" y="164"/>
                  </a:cubicBezTo>
                  <a:cubicBezTo>
                    <a:pt x="0" y="180"/>
                    <a:pt x="13" y="180"/>
                    <a:pt x="24" y="180"/>
                  </a:cubicBezTo>
                  <a:cubicBezTo>
                    <a:pt x="179" y="180"/>
                    <a:pt x="334" y="180"/>
                    <a:pt x="488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19800" rIns="90000" bIns="198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51" name="Полилиния 1150"/>
            <p:cNvSpPr/>
            <p:nvPr/>
          </p:nvSpPr>
          <p:spPr>
            <a:xfrm>
              <a:off x="8630640" y="3872880"/>
              <a:ext cx="233640" cy="189000"/>
            </a:xfrm>
            <a:custGeom>
              <a:avLst/>
              <a:gdLst/>
              <a:ahLst/>
              <a:cxnLst/>
              <a:rect l="0" t="0" r="r" b="b"/>
              <a:pathLst>
                <a:path w="649" h="525">
                  <a:moveTo>
                    <a:pt x="552" y="82"/>
                  </a:moveTo>
                  <a:cubicBezTo>
                    <a:pt x="561" y="51"/>
                    <a:pt x="574" y="27"/>
                    <a:pt x="636" y="25"/>
                  </a:cubicBezTo>
                  <a:cubicBezTo>
                    <a:pt x="640" y="25"/>
                    <a:pt x="649" y="22"/>
                    <a:pt x="649" y="9"/>
                  </a:cubicBezTo>
                  <a:cubicBezTo>
                    <a:pt x="649" y="7"/>
                    <a:pt x="649" y="0"/>
                    <a:pt x="640" y="0"/>
                  </a:cubicBezTo>
                  <a:cubicBezTo>
                    <a:pt x="614" y="0"/>
                    <a:pt x="587" y="3"/>
                    <a:pt x="561" y="3"/>
                  </a:cubicBezTo>
                  <a:cubicBezTo>
                    <a:pt x="534" y="3"/>
                    <a:pt x="508" y="0"/>
                    <a:pt x="484" y="0"/>
                  </a:cubicBezTo>
                  <a:cubicBezTo>
                    <a:pt x="477" y="0"/>
                    <a:pt x="468" y="0"/>
                    <a:pt x="468" y="16"/>
                  </a:cubicBezTo>
                  <a:cubicBezTo>
                    <a:pt x="468" y="25"/>
                    <a:pt x="477" y="25"/>
                    <a:pt x="484" y="25"/>
                  </a:cubicBezTo>
                  <a:cubicBezTo>
                    <a:pt x="528" y="25"/>
                    <a:pt x="534" y="40"/>
                    <a:pt x="534" y="57"/>
                  </a:cubicBezTo>
                  <a:cubicBezTo>
                    <a:pt x="534" y="60"/>
                    <a:pt x="534" y="71"/>
                    <a:pt x="532" y="73"/>
                  </a:cubicBezTo>
                  <a:cubicBezTo>
                    <a:pt x="504" y="188"/>
                    <a:pt x="475" y="302"/>
                    <a:pt x="446" y="417"/>
                  </a:cubicBezTo>
                  <a:cubicBezTo>
                    <a:pt x="389" y="283"/>
                    <a:pt x="332" y="148"/>
                    <a:pt x="275" y="14"/>
                  </a:cubicBezTo>
                  <a:cubicBezTo>
                    <a:pt x="270" y="0"/>
                    <a:pt x="268" y="0"/>
                    <a:pt x="251" y="0"/>
                  </a:cubicBezTo>
                  <a:cubicBezTo>
                    <a:pt x="216" y="0"/>
                    <a:pt x="182" y="0"/>
                    <a:pt x="147" y="0"/>
                  </a:cubicBezTo>
                  <a:cubicBezTo>
                    <a:pt x="132" y="0"/>
                    <a:pt x="125" y="0"/>
                    <a:pt x="125" y="16"/>
                  </a:cubicBezTo>
                  <a:cubicBezTo>
                    <a:pt x="125" y="25"/>
                    <a:pt x="132" y="25"/>
                    <a:pt x="147" y="25"/>
                  </a:cubicBezTo>
                  <a:cubicBezTo>
                    <a:pt x="149" y="25"/>
                    <a:pt x="200" y="25"/>
                    <a:pt x="200" y="31"/>
                  </a:cubicBezTo>
                  <a:cubicBezTo>
                    <a:pt x="165" y="169"/>
                    <a:pt x="130" y="306"/>
                    <a:pt x="94" y="444"/>
                  </a:cubicBezTo>
                  <a:cubicBezTo>
                    <a:pt x="88" y="474"/>
                    <a:pt x="75" y="498"/>
                    <a:pt x="13" y="501"/>
                  </a:cubicBezTo>
                  <a:cubicBezTo>
                    <a:pt x="6" y="501"/>
                    <a:pt x="0" y="503"/>
                    <a:pt x="0" y="516"/>
                  </a:cubicBezTo>
                  <a:cubicBezTo>
                    <a:pt x="0" y="523"/>
                    <a:pt x="2" y="525"/>
                    <a:pt x="9" y="525"/>
                  </a:cubicBezTo>
                  <a:cubicBezTo>
                    <a:pt x="33" y="525"/>
                    <a:pt x="61" y="523"/>
                    <a:pt x="86" y="523"/>
                  </a:cubicBezTo>
                  <a:cubicBezTo>
                    <a:pt x="112" y="523"/>
                    <a:pt x="141" y="525"/>
                    <a:pt x="165" y="525"/>
                  </a:cubicBezTo>
                  <a:cubicBezTo>
                    <a:pt x="169" y="525"/>
                    <a:pt x="180" y="525"/>
                    <a:pt x="180" y="509"/>
                  </a:cubicBezTo>
                  <a:cubicBezTo>
                    <a:pt x="180" y="503"/>
                    <a:pt x="174" y="501"/>
                    <a:pt x="165" y="501"/>
                  </a:cubicBezTo>
                  <a:cubicBezTo>
                    <a:pt x="119" y="501"/>
                    <a:pt x="114" y="483"/>
                    <a:pt x="114" y="468"/>
                  </a:cubicBezTo>
                  <a:cubicBezTo>
                    <a:pt x="114" y="463"/>
                    <a:pt x="114" y="459"/>
                    <a:pt x="116" y="450"/>
                  </a:cubicBezTo>
                  <a:cubicBezTo>
                    <a:pt x="150" y="315"/>
                    <a:pt x="184" y="180"/>
                    <a:pt x="218" y="44"/>
                  </a:cubicBezTo>
                  <a:cubicBezTo>
                    <a:pt x="222" y="49"/>
                    <a:pt x="222" y="51"/>
                    <a:pt x="224" y="57"/>
                  </a:cubicBezTo>
                  <a:cubicBezTo>
                    <a:pt x="289" y="209"/>
                    <a:pt x="353" y="360"/>
                    <a:pt x="418" y="512"/>
                  </a:cubicBezTo>
                  <a:cubicBezTo>
                    <a:pt x="422" y="525"/>
                    <a:pt x="424" y="525"/>
                    <a:pt x="433" y="525"/>
                  </a:cubicBezTo>
                  <a:cubicBezTo>
                    <a:pt x="442" y="525"/>
                    <a:pt x="442" y="523"/>
                    <a:pt x="444" y="509"/>
                  </a:cubicBezTo>
                  <a:cubicBezTo>
                    <a:pt x="480" y="367"/>
                    <a:pt x="516" y="224"/>
                    <a:pt x="552" y="8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52" name="Полилиния 1151"/>
            <p:cNvSpPr/>
            <p:nvPr/>
          </p:nvSpPr>
          <p:spPr>
            <a:xfrm>
              <a:off x="8885520" y="3819240"/>
              <a:ext cx="86400" cy="128880"/>
            </a:xfrm>
            <a:custGeom>
              <a:avLst/>
              <a:gdLst/>
              <a:ahLst/>
              <a:cxnLst/>
              <a:rect l="0" t="0" r="r" b="b"/>
              <a:pathLst>
                <a:path w="240" h="358">
                  <a:moveTo>
                    <a:pt x="240" y="259"/>
                  </a:moveTo>
                  <a:cubicBezTo>
                    <a:pt x="233" y="259"/>
                    <a:pt x="227" y="259"/>
                    <a:pt x="220" y="259"/>
                  </a:cubicBezTo>
                  <a:cubicBezTo>
                    <a:pt x="220" y="270"/>
                    <a:pt x="213" y="303"/>
                    <a:pt x="207" y="307"/>
                  </a:cubicBezTo>
                  <a:cubicBezTo>
                    <a:pt x="202" y="312"/>
                    <a:pt x="161" y="312"/>
                    <a:pt x="154" y="312"/>
                  </a:cubicBezTo>
                  <a:cubicBezTo>
                    <a:pt x="120" y="312"/>
                    <a:pt x="87" y="312"/>
                    <a:pt x="53" y="312"/>
                  </a:cubicBezTo>
                  <a:cubicBezTo>
                    <a:pt x="110" y="261"/>
                    <a:pt x="130" y="246"/>
                    <a:pt x="163" y="220"/>
                  </a:cubicBezTo>
                  <a:cubicBezTo>
                    <a:pt x="202" y="189"/>
                    <a:pt x="240" y="156"/>
                    <a:pt x="240" y="103"/>
                  </a:cubicBezTo>
                  <a:cubicBezTo>
                    <a:pt x="240" y="40"/>
                    <a:pt x="183" y="0"/>
                    <a:pt x="112" y="0"/>
                  </a:cubicBezTo>
                  <a:cubicBezTo>
                    <a:pt x="46" y="0"/>
                    <a:pt x="0" y="46"/>
                    <a:pt x="0" y="95"/>
                  </a:cubicBezTo>
                  <a:cubicBezTo>
                    <a:pt x="0" y="123"/>
                    <a:pt x="24" y="125"/>
                    <a:pt x="29" y="125"/>
                  </a:cubicBezTo>
                  <a:cubicBezTo>
                    <a:pt x="42" y="125"/>
                    <a:pt x="57" y="116"/>
                    <a:pt x="57" y="97"/>
                  </a:cubicBezTo>
                  <a:cubicBezTo>
                    <a:pt x="57" y="88"/>
                    <a:pt x="53" y="68"/>
                    <a:pt x="27" y="68"/>
                  </a:cubicBezTo>
                  <a:cubicBezTo>
                    <a:pt x="42" y="31"/>
                    <a:pt x="79" y="18"/>
                    <a:pt x="104" y="18"/>
                  </a:cubicBezTo>
                  <a:cubicBezTo>
                    <a:pt x="158" y="18"/>
                    <a:pt x="187" y="62"/>
                    <a:pt x="187" y="103"/>
                  </a:cubicBezTo>
                  <a:cubicBezTo>
                    <a:pt x="187" y="152"/>
                    <a:pt x="154" y="189"/>
                    <a:pt x="136" y="209"/>
                  </a:cubicBezTo>
                  <a:cubicBezTo>
                    <a:pt x="93" y="251"/>
                    <a:pt x="49" y="293"/>
                    <a:pt x="5" y="336"/>
                  </a:cubicBezTo>
                  <a:cubicBezTo>
                    <a:pt x="0" y="340"/>
                    <a:pt x="0" y="342"/>
                    <a:pt x="0" y="358"/>
                  </a:cubicBezTo>
                  <a:cubicBezTo>
                    <a:pt x="74" y="358"/>
                    <a:pt x="148" y="358"/>
                    <a:pt x="222" y="358"/>
                  </a:cubicBezTo>
                  <a:cubicBezTo>
                    <a:pt x="228" y="325"/>
                    <a:pt x="234" y="292"/>
                    <a:pt x="240" y="2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53" name="Полилиния 1152"/>
            <p:cNvSpPr/>
            <p:nvPr/>
          </p:nvSpPr>
          <p:spPr>
            <a:xfrm>
              <a:off x="9012960" y="3870000"/>
              <a:ext cx="126720" cy="195120"/>
            </a:xfrm>
            <a:custGeom>
              <a:avLst/>
              <a:gdLst/>
              <a:ahLst/>
              <a:cxnLst/>
              <a:rect l="0" t="0" r="r" b="b"/>
              <a:pathLst>
                <a:path w="352" h="542">
                  <a:moveTo>
                    <a:pt x="181" y="8"/>
                  </a:moveTo>
                  <a:cubicBezTo>
                    <a:pt x="181" y="6"/>
                    <a:pt x="181" y="0"/>
                    <a:pt x="170" y="0"/>
                  </a:cubicBezTo>
                  <a:cubicBezTo>
                    <a:pt x="152" y="0"/>
                    <a:pt x="97" y="6"/>
                    <a:pt x="77" y="6"/>
                  </a:cubicBezTo>
                  <a:cubicBezTo>
                    <a:pt x="71" y="8"/>
                    <a:pt x="62" y="8"/>
                    <a:pt x="62" y="22"/>
                  </a:cubicBezTo>
                  <a:cubicBezTo>
                    <a:pt x="62" y="33"/>
                    <a:pt x="68" y="33"/>
                    <a:pt x="79" y="33"/>
                  </a:cubicBezTo>
                  <a:cubicBezTo>
                    <a:pt x="117" y="33"/>
                    <a:pt x="119" y="37"/>
                    <a:pt x="119" y="46"/>
                  </a:cubicBezTo>
                  <a:cubicBezTo>
                    <a:pt x="118" y="51"/>
                    <a:pt x="118" y="56"/>
                    <a:pt x="117" y="61"/>
                  </a:cubicBezTo>
                  <a:cubicBezTo>
                    <a:pt x="79" y="209"/>
                    <a:pt x="42" y="356"/>
                    <a:pt x="5" y="504"/>
                  </a:cubicBezTo>
                  <a:cubicBezTo>
                    <a:pt x="0" y="515"/>
                    <a:pt x="0" y="515"/>
                    <a:pt x="0" y="520"/>
                  </a:cubicBezTo>
                  <a:cubicBezTo>
                    <a:pt x="0" y="537"/>
                    <a:pt x="16" y="542"/>
                    <a:pt x="24" y="542"/>
                  </a:cubicBezTo>
                  <a:cubicBezTo>
                    <a:pt x="33" y="542"/>
                    <a:pt x="44" y="535"/>
                    <a:pt x="51" y="526"/>
                  </a:cubicBezTo>
                  <a:cubicBezTo>
                    <a:pt x="53" y="520"/>
                    <a:pt x="88" y="377"/>
                    <a:pt x="93" y="357"/>
                  </a:cubicBezTo>
                  <a:cubicBezTo>
                    <a:pt x="119" y="359"/>
                    <a:pt x="183" y="373"/>
                    <a:pt x="183" y="423"/>
                  </a:cubicBezTo>
                  <a:cubicBezTo>
                    <a:pt x="183" y="427"/>
                    <a:pt x="183" y="432"/>
                    <a:pt x="181" y="438"/>
                  </a:cubicBezTo>
                  <a:cubicBezTo>
                    <a:pt x="178" y="447"/>
                    <a:pt x="178" y="458"/>
                    <a:pt x="178" y="465"/>
                  </a:cubicBezTo>
                  <a:cubicBezTo>
                    <a:pt x="178" y="511"/>
                    <a:pt x="209" y="542"/>
                    <a:pt x="249" y="542"/>
                  </a:cubicBezTo>
                  <a:cubicBezTo>
                    <a:pt x="271" y="542"/>
                    <a:pt x="293" y="531"/>
                    <a:pt x="310" y="502"/>
                  </a:cubicBezTo>
                  <a:cubicBezTo>
                    <a:pt x="328" y="467"/>
                    <a:pt x="337" y="425"/>
                    <a:pt x="337" y="423"/>
                  </a:cubicBezTo>
                  <a:cubicBezTo>
                    <a:pt x="337" y="416"/>
                    <a:pt x="330" y="416"/>
                    <a:pt x="328" y="416"/>
                  </a:cubicBezTo>
                  <a:cubicBezTo>
                    <a:pt x="321" y="416"/>
                    <a:pt x="319" y="419"/>
                    <a:pt x="317" y="430"/>
                  </a:cubicBezTo>
                  <a:cubicBezTo>
                    <a:pt x="302" y="487"/>
                    <a:pt x="284" y="524"/>
                    <a:pt x="251" y="524"/>
                  </a:cubicBezTo>
                  <a:cubicBezTo>
                    <a:pt x="236" y="524"/>
                    <a:pt x="225" y="517"/>
                    <a:pt x="225" y="489"/>
                  </a:cubicBezTo>
                  <a:cubicBezTo>
                    <a:pt x="225" y="476"/>
                    <a:pt x="229" y="458"/>
                    <a:pt x="231" y="445"/>
                  </a:cubicBezTo>
                  <a:cubicBezTo>
                    <a:pt x="236" y="432"/>
                    <a:pt x="236" y="430"/>
                    <a:pt x="236" y="421"/>
                  </a:cubicBezTo>
                  <a:cubicBezTo>
                    <a:pt x="236" y="373"/>
                    <a:pt x="185" y="351"/>
                    <a:pt x="121" y="342"/>
                  </a:cubicBezTo>
                  <a:cubicBezTo>
                    <a:pt x="143" y="327"/>
                    <a:pt x="170" y="302"/>
                    <a:pt x="187" y="285"/>
                  </a:cubicBezTo>
                  <a:cubicBezTo>
                    <a:pt x="225" y="243"/>
                    <a:pt x="260" y="210"/>
                    <a:pt x="297" y="210"/>
                  </a:cubicBezTo>
                  <a:cubicBezTo>
                    <a:pt x="302" y="210"/>
                    <a:pt x="302" y="210"/>
                    <a:pt x="304" y="210"/>
                  </a:cubicBezTo>
                  <a:cubicBezTo>
                    <a:pt x="313" y="212"/>
                    <a:pt x="315" y="212"/>
                    <a:pt x="321" y="217"/>
                  </a:cubicBezTo>
                  <a:cubicBezTo>
                    <a:pt x="321" y="219"/>
                    <a:pt x="321" y="219"/>
                    <a:pt x="324" y="221"/>
                  </a:cubicBezTo>
                  <a:cubicBezTo>
                    <a:pt x="286" y="223"/>
                    <a:pt x="280" y="252"/>
                    <a:pt x="280" y="263"/>
                  </a:cubicBezTo>
                  <a:cubicBezTo>
                    <a:pt x="280" y="274"/>
                    <a:pt x="288" y="289"/>
                    <a:pt x="308" y="289"/>
                  </a:cubicBezTo>
                  <a:cubicBezTo>
                    <a:pt x="328" y="289"/>
                    <a:pt x="352" y="272"/>
                    <a:pt x="352" y="241"/>
                  </a:cubicBezTo>
                  <a:cubicBezTo>
                    <a:pt x="352" y="219"/>
                    <a:pt x="335" y="193"/>
                    <a:pt x="299" y="193"/>
                  </a:cubicBezTo>
                  <a:cubicBezTo>
                    <a:pt x="277" y="193"/>
                    <a:pt x="242" y="199"/>
                    <a:pt x="185" y="261"/>
                  </a:cubicBezTo>
                  <a:cubicBezTo>
                    <a:pt x="159" y="291"/>
                    <a:pt x="130" y="322"/>
                    <a:pt x="99" y="333"/>
                  </a:cubicBezTo>
                  <a:cubicBezTo>
                    <a:pt x="126" y="225"/>
                    <a:pt x="153" y="117"/>
                    <a:pt x="181" y="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54" name="Полилиния 1153"/>
            <p:cNvSpPr/>
            <p:nvPr/>
          </p:nvSpPr>
          <p:spPr>
            <a:xfrm>
              <a:off x="9164160" y="3819240"/>
              <a:ext cx="85680" cy="128880"/>
            </a:xfrm>
            <a:custGeom>
              <a:avLst/>
              <a:gdLst/>
              <a:ahLst/>
              <a:cxnLst/>
              <a:rect l="0" t="0" r="r" b="b"/>
              <a:pathLst>
                <a:path w="238" h="358">
                  <a:moveTo>
                    <a:pt x="238" y="259"/>
                  </a:moveTo>
                  <a:cubicBezTo>
                    <a:pt x="232" y="259"/>
                    <a:pt x="226" y="259"/>
                    <a:pt x="220" y="259"/>
                  </a:cubicBezTo>
                  <a:cubicBezTo>
                    <a:pt x="218" y="270"/>
                    <a:pt x="214" y="303"/>
                    <a:pt x="207" y="307"/>
                  </a:cubicBezTo>
                  <a:cubicBezTo>
                    <a:pt x="203" y="312"/>
                    <a:pt x="161" y="312"/>
                    <a:pt x="152" y="312"/>
                  </a:cubicBezTo>
                  <a:cubicBezTo>
                    <a:pt x="119" y="312"/>
                    <a:pt x="86" y="312"/>
                    <a:pt x="53" y="312"/>
                  </a:cubicBezTo>
                  <a:cubicBezTo>
                    <a:pt x="110" y="261"/>
                    <a:pt x="128" y="246"/>
                    <a:pt x="161" y="220"/>
                  </a:cubicBezTo>
                  <a:cubicBezTo>
                    <a:pt x="201" y="189"/>
                    <a:pt x="238" y="156"/>
                    <a:pt x="238" y="103"/>
                  </a:cubicBezTo>
                  <a:cubicBezTo>
                    <a:pt x="238" y="40"/>
                    <a:pt x="181" y="0"/>
                    <a:pt x="113" y="0"/>
                  </a:cubicBezTo>
                  <a:cubicBezTo>
                    <a:pt x="44" y="0"/>
                    <a:pt x="0" y="46"/>
                    <a:pt x="0" y="95"/>
                  </a:cubicBezTo>
                  <a:cubicBezTo>
                    <a:pt x="0" y="123"/>
                    <a:pt x="22" y="125"/>
                    <a:pt x="29" y="125"/>
                  </a:cubicBezTo>
                  <a:cubicBezTo>
                    <a:pt x="42" y="125"/>
                    <a:pt x="58" y="116"/>
                    <a:pt x="58" y="97"/>
                  </a:cubicBezTo>
                  <a:cubicBezTo>
                    <a:pt x="58" y="88"/>
                    <a:pt x="53" y="68"/>
                    <a:pt x="25" y="68"/>
                  </a:cubicBezTo>
                  <a:cubicBezTo>
                    <a:pt x="42" y="31"/>
                    <a:pt x="80" y="18"/>
                    <a:pt x="104" y="18"/>
                  </a:cubicBezTo>
                  <a:cubicBezTo>
                    <a:pt x="159" y="18"/>
                    <a:pt x="185" y="62"/>
                    <a:pt x="185" y="103"/>
                  </a:cubicBezTo>
                  <a:cubicBezTo>
                    <a:pt x="185" y="152"/>
                    <a:pt x="152" y="189"/>
                    <a:pt x="135" y="209"/>
                  </a:cubicBezTo>
                  <a:cubicBezTo>
                    <a:pt x="91" y="251"/>
                    <a:pt x="48" y="293"/>
                    <a:pt x="5" y="336"/>
                  </a:cubicBezTo>
                  <a:cubicBezTo>
                    <a:pt x="0" y="340"/>
                    <a:pt x="0" y="342"/>
                    <a:pt x="0" y="358"/>
                  </a:cubicBezTo>
                  <a:cubicBezTo>
                    <a:pt x="74" y="358"/>
                    <a:pt x="148" y="358"/>
                    <a:pt x="223" y="358"/>
                  </a:cubicBezTo>
                  <a:cubicBezTo>
                    <a:pt x="228" y="325"/>
                    <a:pt x="233" y="292"/>
                    <a:pt x="238" y="2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55" name="Полилиния 1154"/>
            <p:cNvSpPr/>
            <p:nvPr/>
          </p:nvSpPr>
          <p:spPr>
            <a:xfrm>
              <a:off x="9158040" y="3996360"/>
              <a:ext cx="144000" cy="134280"/>
            </a:xfrm>
            <a:custGeom>
              <a:avLst/>
              <a:gdLst/>
              <a:ahLst/>
              <a:cxnLst/>
              <a:rect l="0" t="0" r="r" b="b"/>
              <a:pathLst>
                <a:path w="400" h="373">
                  <a:moveTo>
                    <a:pt x="213" y="19"/>
                  </a:moveTo>
                  <a:cubicBezTo>
                    <a:pt x="213" y="13"/>
                    <a:pt x="213" y="0"/>
                    <a:pt x="200" y="0"/>
                  </a:cubicBezTo>
                  <a:cubicBezTo>
                    <a:pt x="187" y="0"/>
                    <a:pt x="187" y="11"/>
                    <a:pt x="187" y="19"/>
                  </a:cubicBezTo>
                  <a:cubicBezTo>
                    <a:pt x="187" y="128"/>
                    <a:pt x="187" y="237"/>
                    <a:pt x="187" y="346"/>
                  </a:cubicBezTo>
                  <a:cubicBezTo>
                    <a:pt x="132" y="346"/>
                    <a:pt x="77" y="346"/>
                    <a:pt x="22" y="346"/>
                  </a:cubicBezTo>
                  <a:cubicBezTo>
                    <a:pt x="13" y="346"/>
                    <a:pt x="0" y="346"/>
                    <a:pt x="0" y="359"/>
                  </a:cubicBezTo>
                  <a:cubicBezTo>
                    <a:pt x="0" y="373"/>
                    <a:pt x="13" y="373"/>
                    <a:pt x="22" y="373"/>
                  </a:cubicBezTo>
                  <a:cubicBezTo>
                    <a:pt x="141" y="373"/>
                    <a:pt x="259" y="373"/>
                    <a:pt x="378" y="373"/>
                  </a:cubicBezTo>
                  <a:cubicBezTo>
                    <a:pt x="387" y="373"/>
                    <a:pt x="400" y="373"/>
                    <a:pt x="400" y="359"/>
                  </a:cubicBezTo>
                  <a:cubicBezTo>
                    <a:pt x="400" y="346"/>
                    <a:pt x="387" y="346"/>
                    <a:pt x="378" y="346"/>
                  </a:cubicBezTo>
                  <a:cubicBezTo>
                    <a:pt x="323" y="346"/>
                    <a:pt x="268" y="346"/>
                    <a:pt x="213" y="346"/>
                  </a:cubicBezTo>
                  <a:cubicBezTo>
                    <a:pt x="213" y="237"/>
                    <a:pt x="213" y="128"/>
                    <a:pt x="213" y="1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56" name="Полилиния 1155"/>
            <p:cNvSpPr/>
            <p:nvPr/>
          </p:nvSpPr>
          <p:spPr>
            <a:xfrm>
              <a:off x="9346320" y="3854160"/>
              <a:ext cx="107640" cy="277200"/>
            </a:xfrm>
            <a:custGeom>
              <a:avLst/>
              <a:gdLst/>
              <a:ahLst/>
              <a:cxnLst/>
              <a:rect l="0" t="0" r="r" b="b"/>
              <a:pathLst>
                <a:path w="299" h="770">
                  <a:moveTo>
                    <a:pt x="295" y="30"/>
                  </a:moveTo>
                  <a:cubicBezTo>
                    <a:pt x="299" y="19"/>
                    <a:pt x="299" y="17"/>
                    <a:pt x="299" y="15"/>
                  </a:cubicBezTo>
                  <a:cubicBezTo>
                    <a:pt x="299" y="6"/>
                    <a:pt x="293" y="0"/>
                    <a:pt x="284" y="0"/>
                  </a:cubicBezTo>
                  <a:cubicBezTo>
                    <a:pt x="280" y="0"/>
                    <a:pt x="273" y="2"/>
                    <a:pt x="271" y="6"/>
                  </a:cubicBezTo>
                  <a:cubicBezTo>
                    <a:pt x="181" y="251"/>
                    <a:pt x="92" y="496"/>
                    <a:pt x="2" y="741"/>
                  </a:cubicBezTo>
                  <a:cubicBezTo>
                    <a:pt x="0" y="750"/>
                    <a:pt x="1" y="750"/>
                    <a:pt x="0" y="754"/>
                  </a:cubicBezTo>
                  <a:cubicBezTo>
                    <a:pt x="0" y="763"/>
                    <a:pt x="7" y="770"/>
                    <a:pt x="16" y="770"/>
                  </a:cubicBezTo>
                  <a:cubicBezTo>
                    <a:pt x="24" y="770"/>
                    <a:pt x="27" y="765"/>
                    <a:pt x="31" y="752"/>
                  </a:cubicBezTo>
                  <a:cubicBezTo>
                    <a:pt x="119" y="512"/>
                    <a:pt x="207" y="271"/>
                    <a:pt x="295" y="3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57" name="Полилиния 1156"/>
            <p:cNvSpPr/>
            <p:nvPr/>
          </p:nvSpPr>
          <p:spPr>
            <a:xfrm>
              <a:off x="9484920" y="3870000"/>
              <a:ext cx="126000" cy="195120"/>
            </a:xfrm>
            <a:custGeom>
              <a:avLst/>
              <a:gdLst/>
              <a:ahLst/>
              <a:cxnLst/>
              <a:rect l="0" t="0" r="r" b="b"/>
              <a:pathLst>
                <a:path w="350" h="542">
                  <a:moveTo>
                    <a:pt x="181" y="8"/>
                  </a:moveTo>
                  <a:cubicBezTo>
                    <a:pt x="181" y="6"/>
                    <a:pt x="181" y="0"/>
                    <a:pt x="170" y="0"/>
                  </a:cubicBezTo>
                  <a:cubicBezTo>
                    <a:pt x="152" y="0"/>
                    <a:pt x="95" y="6"/>
                    <a:pt x="75" y="6"/>
                  </a:cubicBezTo>
                  <a:cubicBezTo>
                    <a:pt x="71" y="8"/>
                    <a:pt x="62" y="8"/>
                    <a:pt x="62" y="22"/>
                  </a:cubicBezTo>
                  <a:cubicBezTo>
                    <a:pt x="62" y="33"/>
                    <a:pt x="68" y="33"/>
                    <a:pt x="79" y="33"/>
                  </a:cubicBezTo>
                  <a:cubicBezTo>
                    <a:pt x="117" y="33"/>
                    <a:pt x="119" y="37"/>
                    <a:pt x="119" y="46"/>
                  </a:cubicBezTo>
                  <a:cubicBezTo>
                    <a:pt x="118" y="51"/>
                    <a:pt x="118" y="56"/>
                    <a:pt x="117" y="61"/>
                  </a:cubicBezTo>
                  <a:cubicBezTo>
                    <a:pt x="79" y="209"/>
                    <a:pt x="42" y="356"/>
                    <a:pt x="5" y="504"/>
                  </a:cubicBezTo>
                  <a:cubicBezTo>
                    <a:pt x="0" y="515"/>
                    <a:pt x="0" y="515"/>
                    <a:pt x="0" y="520"/>
                  </a:cubicBezTo>
                  <a:cubicBezTo>
                    <a:pt x="0" y="537"/>
                    <a:pt x="16" y="542"/>
                    <a:pt x="22" y="542"/>
                  </a:cubicBezTo>
                  <a:cubicBezTo>
                    <a:pt x="33" y="542"/>
                    <a:pt x="44" y="535"/>
                    <a:pt x="49" y="526"/>
                  </a:cubicBezTo>
                  <a:cubicBezTo>
                    <a:pt x="53" y="520"/>
                    <a:pt x="88" y="377"/>
                    <a:pt x="93" y="357"/>
                  </a:cubicBezTo>
                  <a:cubicBezTo>
                    <a:pt x="119" y="359"/>
                    <a:pt x="183" y="373"/>
                    <a:pt x="183" y="423"/>
                  </a:cubicBezTo>
                  <a:cubicBezTo>
                    <a:pt x="183" y="427"/>
                    <a:pt x="183" y="432"/>
                    <a:pt x="181" y="438"/>
                  </a:cubicBezTo>
                  <a:cubicBezTo>
                    <a:pt x="178" y="447"/>
                    <a:pt x="176" y="458"/>
                    <a:pt x="176" y="465"/>
                  </a:cubicBezTo>
                  <a:cubicBezTo>
                    <a:pt x="176" y="511"/>
                    <a:pt x="207" y="542"/>
                    <a:pt x="249" y="542"/>
                  </a:cubicBezTo>
                  <a:cubicBezTo>
                    <a:pt x="271" y="542"/>
                    <a:pt x="293" y="531"/>
                    <a:pt x="308" y="502"/>
                  </a:cubicBezTo>
                  <a:cubicBezTo>
                    <a:pt x="328" y="467"/>
                    <a:pt x="337" y="425"/>
                    <a:pt x="337" y="423"/>
                  </a:cubicBezTo>
                  <a:cubicBezTo>
                    <a:pt x="337" y="416"/>
                    <a:pt x="330" y="416"/>
                    <a:pt x="328" y="416"/>
                  </a:cubicBezTo>
                  <a:cubicBezTo>
                    <a:pt x="319" y="416"/>
                    <a:pt x="319" y="419"/>
                    <a:pt x="317" y="430"/>
                  </a:cubicBezTo>
                  <a:cubicBezTo>
                    <a:pt x="302" y="487"/>
                    <a:pt x="284" y="524"/>
                    <a:pt x="249" y="524"/>
                  </a:cubicBezTo>
                  <a:cubicBezTo>
                    <a:pt x="236" y="524"/>
                    <a:pt x="225" y="517"/>
                    <a:pt x="225" y="489"/>
                  </a:cubicBezTo>
                  <a:cubicBezTo>
                    <a:pt x="225" y="476"/>
                    <a:pt x="229" y="458"/>
                    <a:pt x="231" y="445"/>
                  </a:cubicBezTo>
                  <a:cubicBezTo>
                    <a:pt x="233" y="432"/>
                    <a:pt x="233" y="430"/>
                    <a:pt x="233" y="421"/>
                  </a:cubicBezTo>
                  <a:cubicBezTo>
                    <a:pt x="233" y="373"/>
                    <a:pt x="185" y="351"/>
                    <a:pt x="119" y="342"/>
                  </a:cubicBezTo>
                  <a:cubicBezTo>
                    <a:pt x="143" y="327"/>
                    <a:pt x="170" y="302"/>
                    <a:pt x="187" y="285"/>
                  </a:cubicBezTo>
                  <a:cubicBezTo>
                    <a:pt x="222" y="243"/>
                    <a:pt x="260" y="210"/>
                    <a:pt x="297" y="210"/>
                  </a:cubicBezTo>
                  <a:cubicBezTo>
                    <a:pt x="302" y="210"/>
                    <a:pt x="302" y="210"/>
                    <a:pt x="304" y="210"/>
                  </a:cubicBezTo>
                  <a:cubicBezTo>
                    <a:pt x="313" y="212"/>
                    <a:pt x="315" y="212"/>
                    <a:pt x="319" y="217"/>
                  </a:cubicBezTo>
                  <a:cubicBezTo>
                    <a:pt x="321" y="219"/>
                    <a:pt x="321" y="219"/>
                    <a:pt x="324" y="221"/>
                  </a:cubicBezTo>
                  <a:cubicBezTo>
                    <a:pt x="286" y="223"/>
                    <a:pt x="280" y="252"/>
                    <a:pt x="280" y="263"/>
                  </a:cubicBezTo>
                  <a:cubicBezTo>
                    <a:pt x="280" y="274"/>
                    <a:pt x="288" y="289"/>
                    <a:pt x="308" y="289"/>
                  </a:cubicBezTo>
                  <a:cubicBezTo>
                    <a:pt x="328" y="289"/>
                    <a:pt x="350" y="272"/>
                    <a:pt x="350" y="241"/>
                  </a:cubicBezTo>
                  <a:cubicBezTo>
                    <a:pt x="350" y="219"/>
                    <a:pt x="332" y="193"/>
                    <a:pt x="299" y="193"/>
                  </a:cubicBezTo>
                  <a:cubicBezTo>
                    <a:pt x="277" y="193"/>
                    <a:pt x="242" y="199"/>
                    <a:pt x="185" y="261"/>
                  </a:cubicBezTo>
                  <a:cubicBezTo>
                    <a:pt x="159" y="291"/>
                    <a:pt x="130" y="322"/>
                    <a:pt x="99" y="333"/>
                  </a:cubicBezTo>
                  <a:cubicBezTo>
                    <a:pt x="126" y="225"/>
                    <a:pt x="153" y="117"/>
                    <a:pt x="181" y="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58" name="Полилиния 1157"/>
            <p:cNvSpPr/>
            <p:nvPr/>
          </p:nvSpPr>
          <p:spPr>
            <a:xfrm>
              <a:off x="9635400" y="3819240"/>
              <a:ext cx="86400" cy="128880"/>
            </a:xfrm>
            <a:custGeom>
              <a:avLst/>
              <a:gdLst/>
              <a:ahLst/>
              <a:cxnLst/>
              <a:rect l="0" t="0" r="r" b="b"/>
              <a:pathLst>
                <a:path w="240" h="358">
                  <a:moveTo>
                    <a:pt x="240" y="259"/>
                  </a:moveTo>
                  <a:cubicBezTo>
                    <a:pt x="234" y="259"/>
                    <a:pt x="228" y="259"/>
                    <a:pt x="222" y="259"/>
                  </a:cubicBezTo>
                  <a:cubicBezTo>
                    <a:pt x="220" y="270"/>
                    <a:pt x="216" y="303"/>
                    <a:pt x="207" y="307"/>
                  </a:cubicBezTo>
                  <a:cubicBezTo>
                    <a:pt x="203" y="312"/>
                    <a:pt x="161" y="312"/>
                    <a:pt x="154" y="312"/>
                  </a:cubicBezTo>
                  <a:cubicBezTo>
                    <a:pt x="121" y="312"/>
                    <a:pt x="88" y="312"/>
                    <a:pt x="55" y="312"/>
                  </a:cubicBezTo>
                  <a:cubicBezTo>
                    <a:pt x="112" y="261"/>
                    <a:pt x="130" y="246"/>
                    <a:pt x="163" y="220"/>
                  </a:cubicBezTo>
                  <a:cubicBezTo>
                    <a:pt x="203" y="189"/>
                    <a:pt x="240" y="156"/>
                    <a:pt x="240" y="103"/>
                  </a:cubicBezTo>
                  <a:cubicBezTo>
                    <a:pt x="240" y="40"/>
                    <a:pt x="183" y="0"/>
                    <a:pt x="115" y="0"/>
                  </a:cubicBezTo>
                  <a:cubicBezTo>
                    <a:pt x="46" y="0"/>
                    <a:pt x="0" y="46"/>
                    <a:pt x="0" y="95"/>
                  </a:cubicBezTo>
                  <a:cubicBezTo>
                    <a:pt x="0" y="123"/>
                    <a:pt x="24" y="125"/>
                    <a:pt x="29" y="125"/>
                  </a:cubicBezTo>
                  <a:cubicBezTo>
                    <a:pt x="42" y="125"/>
                    <a:pt x="60" y="116"/>
                    <a:pt x="60" y="97"/>
                  </a:cubicBezTo>
                  <a:cubicBezTo>
                    <a:pt x="60" y="88"/>
                    <a:pt x="55" y="68"/>
                    <a:pt x="27" y="68"/>
                  </a:cubicBezTo>
                  <a:cubicBezTo>
                    <a:pt x="44" y="31"/>
                    <a:pt x="79" y="18"/>
                    <a:pt x="106" y="18"/>
                  </a:cubicBezTo>
                  <a:cubicBezTo>
                    <a:pt x="159" y="18"/>
                    <a:pt x="187" y="62"/>
                    <a:pt x="187" y="103"/>
                  </a:cubicBezTo>
                  <a:cubicBezTo>
                    <a:pt x="187" y="152"/>
                    <a:pt x="154" y="189"/>
                    <a:pt x="137" y="209"/>
                  </a:cubicBezTo>
                  <a:cubicBezTo>
                    <a:pt x="93" y="251"/>
                    <a:pt x="50" y="293"/>
                    <a:pt x="7" y="336"/>
                  </a:cubicBezTo>
                  <a:cubicBezTo>
                    <a:pt x="0" y="340"/>
                    <a:pt x="0" y="342"/>
                    <a:pt x="0" y="358"/>
                  </a:cubicBezTo>
                  <a:cubicBezTo>
                    <a:pt x="75" y="358"/>
                    <a:pt x="150" y="358"/>
                    <a:pt x="225" y="358"/>
                  </a:cubicBezTo>
                  <a:cubicBezTo>
                    <a:pt x="230" y="325"/>
                    <a:pt x="235" y="292"/>
                    <a:pt x="240" y="2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59" name="Полилиния 1158"/>
            <p:cNvSpPr/>
            <p:nvPr/>
          </p:nvSpPr>
          <p:spPr>
            <a:xfrm>
              <a:off x="9841320" y="3960720"/>
              <a:ext cx="185400" cy="64800"/>
            </a:xfrm>
            <a:custGeom>
              <a:avLst/>
              <a:gdLst/>
              <a:ahLst/>
              <a:cxnLst/>
              <a:rect l="0" t="0" r="r" b="b"/>
              <a:pathLst>
                <a:path w="515" h="180">
                  <a:moveTo>
                    <a:pt x="488" y="31"/>
                  </a:moveTo>
                  <a:cubicBezTo>
                    <a:pt x="499" y="31"/>
                    <a:pt x="515" y="31"/>
                    <a:pt x="515" y="15"/>
                  </a:cubicBezTo>
                  <a:cubicBezTo>
                    <a:pt x="515" y="0"/>
                    <a:pt x="499" y="0"/>
                    <a:pt x="488" y="0"/>
                  </a:cubicBezTo>
                  <a:cubicBezTo>
                    <a:pt x="334" y="0"/>
                    <a:pt x="179" y="0"/>
                    <a:pt x="24" y="0"/>
                  </a:cubicBezTo>
                  <a:cubicBezTo>
                    <a:pt x="15" y="0"/>
                    <a:pt x="0" y="0"/>
                    <a:pt x="0" y="15"/>
                  </a:cubicBezTo>
                  <a:cubicBezTo>
                    <a:pt x="0" y="31"/>
                    <a:pt x="15" y="31"/>
                    <a:pt x="26" y="31"/>
                  </a:cubicBezTo>
                  <a:cubicBezTo>
                    <a:pt x="180" y="31"/>
                    <a:pt x="334" y="31"/>
                    <a:pt x="488" y="31"/>
                  </a:cubicBezTo>
                  <a:moveTo>
                    <a:pt x="488" y="180"/>
                  </a:moveTo>
                  <a:cubicBezTo>
                    <a:pt x="499" y="180"/>
                    <a:pt x="515" y="180"/>
                    <a:pt x="515" y="164"/>
                  </a:cubicBezTo>
                  <a:cubicBezTo>
                    <a:pt x="515" y="149"/>
                    <a:pt x="499" y="149"/>
                    <a:pt x="488" y="149"/>
                  </a:cubicBezTo>
                  <a:cubicBezTo>
                    <a:pt x="334" y="149"/>
                    <a:pt x="180" y="149"/>
                    <a:pt x="26" y="149"/>
                  </a:cubicBezTo>
                  <a:cubicBezTo>
                    <a:pt x="15" y="149"/>
                    <a:pt x="0" y="149"/>
                    <a:pt x="0" y="164"/>
                  </a:cubicBezTo>
                  <a:cubicBezTo>
                    <a:pt x="0" y="180"/>
                    <a:pt x="15" y="180"/>
                    <a:pt x="24" y="180"/>
                  </a:cubicBezTo>
                  <a:cubicBezTo>
                    <a:pt x="179" y="180"/>
                    <a:pt x="334" y="180"/>
                    <a:pt x="488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19800" rIns="90000" bIns="198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60" name="Полилиния 1159"/>
            <p:cNvSpPr/>
            <p:nvPr/>
          </p:nvSpPr>
          <p:spPr>
            <a:xfrm>
              <a:off x="10130400" y="3872880"/>
              <a:ext cx="234360" cy="189000"/>
            </a:xfrm>
            <a:custGeom>
              <a:avLst/>
              <a:gdLst/>
              <a:ahLst/>
              <a:cxnLst/>
              <a:rect l="0" t="0" r="r" b="b"/>
              <a:pathLst>
                <a:path w="651" h="525">
                  <a:moveTo>
                    <a:pt x="554" y="82"/>
                  </a:moveTo>
                  <a:cubicBezTo>
                    <a:pt x="561" y="51"/>
                    <a:pt x="576" y="27"/>
                    <a:pt x="638" y="25"/>
                  </a:cubicBezTo>
                  <a:cubicBezTo>
                    <a:pt x="640" y="25"/>
                    <a:pt x="651" y="22"/>
                    <a:pt x="651" y="9"/>
                  </a:cubicBezTo>
                  <a:cubicBezTo>
                    <a:pt x="651" y="7"/>
                    <a:pt x="651" y="0"/>
                    <a:pt x="640" y="0"/>
                  </a:cubicBezTo>
                  <a:cubicBezTo>
                    <a:pt x="616" y="0"/>
                    <a:pt x="587" y="3"/>
                    <a:pt x="563" y="3"/>
                  </a:cubicBezTo>
                  <a:cubicBezTo>
                    <a:pt x="537" y="3"/>
                    <a:pt x="508" y="0"/>
                    <a:pt x="484" y="0"/>
                  </a:cubicBezTo>
                  <a:cubicBezTo>
                    <a:pt x="479" y="0"/>
                    <a:pt x="468" y="0"/>
                    <a:pt x="468" y="16"/>
                  </a:cubicBezTo>
                  <a:cubicBezTo>
                    <a:pt x="468" y="25"/>
                    <a:pt x="477" y="25"/>
                    <a:pt x="484" y="25"/>
                  </a:cubicBezTo>
                  <a:cubicBezTo>
                    <a:pt x="528" y="25"/>
                    <a:pt x="537" y="40"/>
                    <a:pt x="537" y="57"/>
                  </a:cubicBezTo>
                  <a:cubicBezTo>
                    <a:pt x="537" y="60"/>
                    <a:pt x="534" y="71"/>
                    <a:pt x="534" y="73"/>
                  </a:cubicBezTo>
                  <a:cubicBezTo>
                    <a:pt x="505" y="188"/>
                    <a:pt x="476" y="302"/>
                    <a:pt x="446" y="417"/>
                  </a:cubicBezTo>
                  <a:cubicBezTo>
                    <a:pt x="390" y="283"/>
                    <a:pt x="334" y="148"/>
                    <a:pt x="277" y="14"/>
                  </a:cubicBezTo>
                  <a:cubicBezTo>
                    <a:pt x="270" y="0"/>
                    <a:pt x="268" y="0"/>
                    <a:pt x="251" y="0"/>
                  </a:cubicBezTo>
                  <a:cubicBezTo>
                    <a:pt x="216" y="0"/>
                    <a:pt x="182" y="0"/>
                    <a:pt x="147" y="0"/>
                  </a:cubicBezTo>
                  <a:cubicBezTo>
                    <a:pt x="132" y="0"/>
                    <a:pt x="125" y="0"/>
                    <a:pt x="125" y="16"/>
                  </a:cubicBezTo>
                  <a:cubicBezTo>
                    <a:pt x="125" y="25"/>
                    <a:pt x="132" y="25"/>
                    <a:pt x="147" y="25"/>
                  </a:cubicBezTo>
                  <a:cubicBezTo>
                    <a:pt x="152" y="25"/>
                    <a:pt x="200" y="25"/>
                    <a:pt x="200" y="31"/>
                  </a:cubicBezTo>
                  <a:cubicBezTo>
                    <a:pt x="166" y="169"/>
                    <a:pt x="131" y="306"/>
                    <a:pt x="97" y="444"/>
                  </a:cubicBezTo>
                  <a:cubicBezTo>
                    <a:pt x="88" y="474"/>
                    <a:pt x="75" y="498"/>
                    <a:pt x="13" y="501"/>
                  </a:cubicBezTo>
                  <a:cubicBezTo>
                    <a:pt x="9" y="501"/>
                    <a:pt x="0" y="503"/>
                    <a:pt x="0" y="516"/>
                  </a:cubicBezTo>
                  <a:cubicBezTo>
                    <a:pt x="0" y="523"/>
                    <a:pt x="4" y="525"/>
                    <a:pt x="9" y="525"/>
                  </a:cubicBezTo>
                  <a:cubicBezTo>
                    <a:pt x="35" y="525"/>
                    <a:pt x="61" y="523"/>
                    <a:pt x="88" y="523"/>
                  </a:cubicBezTo>
                  <a:cubicBezTo>
                    <a:pt x="112" y="523"/>
                    <a:pt x="141" y="525"/>
                    <a:pt x="167" y="525"/>
                  </a:cubicBezTo>
                  <a:cubicBezTo>
                    <a:pt x="169" y="525"/>
                    <a:pt x="180" y="525"/>
                    <a:pt x="180" y="509"/>
                  </a:cubicBezTo>
                  <a:cubicBezTo>
                    <a:pt x="180" y="503"/>
                    <a:pt x="174" y="501"/>
                    <a:pt x="165" y="501"/>
                  </a:cubicBezTo>
                  <a:cubicBezTo>
                    <a:pt x="121" y="501"/>
                    <a:pt x="114" y="483"/>
                    <a:pt x="114" y="468"/>
                  </a:cubicBezTo>
                  <a:cubicBezTo>
                    <a:pt x="114" y="463"/>
                    <a:pt x="114" y="459"/>
                    <a:pt x="116" y="450"/>
                  </a:cubicBezTo>
                  <a:cubicBezTo>
                    <a:pt x="151" y="315"/>
                    <a:pt x="185" y="180"/>
                    <a:pt x="220" y="44"/>
                  </a:cubicBezTo>
                  <a:cubicBezTo>
                    <a:pt x="222" y="49"/>
                    <a:pt x="222" y="51"/>
                    <a:pt x="226" y="57"/>
                  </a:cubicBezTo>
                  <a:cubicBezTo>
                    <a:pt x="290" y="209"/>
                    <a:pt x="354" y="360"/>
                    <a:pt x="418" y="512"/>
                  </a:cubicBezTo>
                  <a:cubicBezTo>
                    <a:pt x="424" y="525"/>
                    <a:pt x="427" y="525"/>
                    <a:pt x="433" y="525"/>
                  </a:cubicBezTo>
                  <a:cubicBezTo>
                    <a:pt x="442" y="525"/>
                    <a:pt x="442" y="523"/>
                    <a:pt x="446" y="509"/>
                  </a:cubicBezTo>
                  <a:cubicBezTo>
                    <a:pt x="482" y="367"/>
                    <a:pt x="518" y="224"/>
                    <a:pt x="554" y="8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61" name="Полилиния 1160"/>
            <p:cNvSpPr/>
            <p:nvPr/>
          </p:nvSpPr>
          <p:spPr>
            <a:xfrm>
              <a:off x="10385280" y="3819240"/>
              <a:ext cx="86400" cy="128880"/>
            </a:xfrm>
            <a:custGeom>
              <a:avLst/>
              <a:gdLst/>
              <a:ahLst/>
              <a:cxnLst/>
              <a:rect l="0" t="0" r="r" b="b"/>
              <a:pathLst>
                <a:path w="240" h="358">
                  <a:moveTo>
                    <a:pt x="240" y="259"/>
                  </a:moveTo>
                  <a:cubicBezTo>
                    <a:pt x="234" y="259"/>
                    <a:pt x="228" y="259"/>
                    <a:pt x="222" y="259"/>
                  </a:cubicBezTo>
                  <a:cubicBezTo>
                    <a:pt x="220" y="270"/>
                    <a:pt x="214" y="303"/>
                    <a:pt x="207" y="307"/>
                  </a:cubicBezTo>
                  <a:cubicBezTo>
                    <a:pt x="203" y="312"/>
                    <a:pt x="161" y="312"/>
                    <a:pt x="154" y="312"/>
                  </a:cubicBezTo>
                  <a:cubicBezTo>
                    <a:pt x="121" y="312"/>
                    <a:pt x="88" y="312"/>
                    <a:pt x="55" y="312"/>
                  </a:cubicBezTo>
                  <a:cubicBezTo>
                    <a:pt x="110" y="261"/>
                    <a:pt x="130" y="246"/>
                    <a:pt x="163" y="220"/>
                  </a:cubicBezTo>
                  <a:cubicBezTo>
                    <a:pt x="203" y="189"/>
                    <a:pt x="240" y="156"/>
                    <a:pt x="240" y="103"/>
                  </a:cubicBezTo>
                  <a:cubicBezTo>
                    <a:pt x="240" y="40"/>
                    <a:pt x="183" y="0"/>
                    <a:pt x="112" y="0"/>
                  </a:cubicBezTo>
                  <a:cubicBezTo>
                    <a:pt x="46" y="0"/>
                    <a:pt x="0" y="46"/>
                    <a:pt x="0" y="95"/>
                  </a:cubicBezTo>
                  <a:cubicBezTo>
                    <a:pt x="0" y="123"/>
                    <a:pt x="24" y="125"/>
                    <a:pt x="29" y="125"/>
                  </a:cubicBezTo>
                  <a:cubicBezTo>
                    <a:pt x="42" y="125"/>
                    <a:pt x="57" y="116"/>
                    <a:pt x="57" y="97"/>
                  </a:cubicBezTo>
                  <a:cubicBezTo>
                    <a:pt x="57" y="88"/>
                    <a:pt x="55" y="68"/>
                    <a:pt x="27" y="68"/>
                  </a:cubicBezTo>
                  <a:cubicBezTo>
                    <a:pt x="42" y="31"/>
                    <a:pt x="79" y="18"/>
                    <a:pt x="106" y="18"/>
                  </a:cubicBezTo>
                  <a:cubicBezTo>
                    <a:pt x="159" y="18"/>
                    <a:pt x="187" y="62"/>
                    <a:pt x="187" y="103"/>
                  </a:cubicBezTo>
                  <a:cubicBezTo>
                    <a:pt x="187" y="152"/>
                    <a:pt x="154" y="189"/>
                    <a:pt x="137" y="209"/>
                  </a:cubicBezTo>
                  <a:cubicBezTo>
                    <a:pt x="93" y="251"/>
                    <a:pt x="50" y="293"/>
                    <a:pt x="7" y="336"/>
                  </a:cubicBezTo>
                  <a:cubicBezTo>
                    <a:pt x="0" y="340"/>
                    <a:pt x="0" y="342"/>
                    <a:pt x="0" y="358"/>
                  </a:cubicBezTo>
                  <a:cubicBezTo>
                    <a:pt x="75" y="358"/>
                    <a:pt x="150" y="358"/>
                    <a:pt x="225" y="358"/>
                  </a:cubicBezTo>
                  <a:cubicBezTo>
                    <a:pt x="230" y="325"/>
                    <a:pt x="235" y="292"/>
                    <a:pt x="240" y="2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62" name="Полилиния 1161"/>
            <p:cNvSpPr/>
            <p:nvPr/>
          </p:nvSpPr>
          <p:spPr>
            <a:xfrm>
              <a:off x="10572120" y="3854160"/>
              <a:ext cx="64080" cy="277200"/>
            </a:xfrm>
            <a:custGeom>
              <a:avLst/>
              <a:gdLst/>
              <a:ahLst/>
              <a:cxnLst/>
              <a:rect l="0" t="0" r="r" b="b"/>
              <a:pathLst>
                <a:path w="178" h="770">
                  <a:moveTo>
                    <a:pt x="178" y="763"/>
                  </a:moveTo>
                  <a:cubicBezTo>
                    <a:pt x="178" y="759"/>
                    <a:pt x="178" y="759"/>
                    <a:pt x="165" y="746"/>
                  </a:cubicBezTo>
                  <a:cubicBezTo>
                    <a:pt x="68" y="649"/>
                    <a:pt x="44" y="502"/>
                    <a:pt x="44" y="386"/>
                  </a:cubicBezTo>
                  <a:cubicBezTo>
                    <a:pt x="44" y="252"/>
                    <a:pt x="73" y="118"/>
                    <a:pt x="170" y="22"/>
                  </a:cubicBezTo>
                  <a:cubicBezTo>
                    <a:pt x="178" y="13"/>
                    <a:pt x="178" y="11"/>
                    <a:pt x="178" y="9"/>
                  </a:cubicBezTo>
                  <a:cubicBezTo>
                    <a:pt x="178" y="2"/>
                    <a:pt x="176" y="0"/>
                    <a:pt x="172" y="0"/>
                  </a:cubicBezTo>
                  <a:cubicBezTo>
                    <a:pt x="163" y="0"/>
                    <a:pt x="95" y="52"/>
                    <a:pt x="49" y="151"/>
                  </a:cubicBezTo>
                  <a:cubicBezTo>
                    <a:pt x="9" y="234"/>
                    <a:pt x="0" y="320"/>
                    <a:pt x="0" y="386"/>
                  </a:cubicBezTo>
                  <a:cubicBezTo>
                    <a:pt x="0" y="445"/>
                    <a:pt x="9" y="537"/>
                    <a:pt x="51" y="625"/>
                  </a:cubicBezTo>
                  <a:cubicBezTo>
                    <a:pt x="97" y="719"/>
                    <a:pt x="163" y="770"/>
                    <a:pt x="172" y="770"/>
                  </a:cubicBezTo>
                  <a:cubicBezTo>
                    <a:pt x="176" y="770"/>
                    <a:pt x="178" y="768"/>
                    <a:pt x="178" y="76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63" name="Полилиния 1162"/>
            <p:cNvSpPr/>
            <p:nvPr/>
          </p:nvSpPr>
          <p:spPr>
            <a:xfrm>
              <a:off x="10661760" y="3937680"/>
              <a:ext cx="91080" cy="127440"/>
            </a:xfrm>
            <a:custGeom>
              <a:avLst/>
              <a:gdLst/>
              <a:ahLst/>
              <a:cxnLst/>
              <a:rect l="0" t="0" r="r" b="b"/>
              <a:pathLst>
                <a:path w="253" h="354">
                  <a:moveTo>
                    <a:pt x="136" y="196"/>
                  </a:moveTo>
                  <a:cubicBezTo>
                    <a:pt x="152" y="200"/>
                    <a:pt x="215" y="211"/>
                    <a:pt x="215" y="268"/>
                  </a:cubicBezTo>
                  <a:cubicBezTo>
                    <a:pt x="215" y="305"/>
                    <a:pt x="189" y="336"/>
                    <a:pt x="130" y="336"/>
                  </a:cubicBezTo>
                  <a:cubicBezTo>
                    <a:pt x="64" y="336"/>
                    <a:pt x="35" y="292"/>
                    <a:pt x="22" y="228"/>
                  </a:cubicBezTo>
                  <a:cubicBezTo>
                    <a:pt x="20" y="217"/>
                    <a:pt x="17" y="215"/>
                    <a:pt x="11" y="215"/>
                  </a:cubicBezTo>
                  <a:cubicBezTo>
                    <a:pt x="0" y="215"/>
                    <a:pt x="0" y="220"/>
                    <a:pt x="0" y="233"/>
                  </a:cubicBezTo>
                  <a:cubicBezTo>
                    <a:pt x="0" y="267"/>
                    <a:pt x="0" y="302"/>
                    <a:pt x="0" y="336"/>
                  </a:cubicBezTo>
                  <a:cubicBezTo>
                    <a:pt x="0" y="349"/>
                    <a:pt x="0" y="354"/>
                    <a:pt x="9" y="354"/>
                  </a:cubicBezTo>
                  <a:cubicBezTo>
                    <a:pt x="13" y="354"/>
                    <a:pt x="13" y="354"/>
                    <a:pt x="28" y="338"/>
                  </a:cubicBezTo>
                  <a:cubicBezTo>
                    <a:pt x="31" y="336"/>
                    <a:pt x="31" y="336"/>
                    <a:pt x="44" y="321"/>
                  </a:cubicBezTo>
                  <a:cubicBezTo>
                    <a:pt x="77" y="354"/>
                    <a:pt x="112" y="354"/>
                    <a:pt x="130" y="354"/>
                  </a:cubicBezTo>
                  <a:cubicBezTo>
                    <a:pt x="218" y="354"/>
                    <a:pt x="253" y="303"/>
                    <a:pt x="253" y="246"/>
                  </a:cubicBezTo>
                  <a:cubicBezTo>
                    <a:pt x="253" y="207"/>
                    <a:pt x="231" y="182"/>
                    <a:pt x="220" y="174"/>
                  </a:cubicBezTo>
                  <a:cubicBezTo>
                    <a:pt x="196" y="149"/>
                    <a:pt x="165" y="143"/>
                    <a:pt x="132" y="136"/>
                  </a:cubicBezTo>
                  <a:cubicBezTo>
                    <a:pt x="90" y="128"/>
                    <a:pt x="37" y="119"/>
                    <a:pt x="37" y="75"/>
                  </a:cubicBezTo>
                  <a:cubicBezTo>
                    <a:pt x="37" y="46"/>
                    <a:pt x="57" y="16"/>
                    <a:pt x="123" y="16"/>
                  </a:cubicBezTo>
                  <a:cubicBezTo>
                    <a:pt x="209" y="16"/>
                    <a:pt x="213" y="84"/>
                    <a:pt x="215" y="108"/>
                  </a:cubicBezTo>
                  <a:cubicBezTo>
                    <a:pt x="215" y="114"/>
                    <a:pt x="222" y="114"/>
                    <a:pt x="224" y="114"/>
                  </a:cubicBezTo>
                  <a:cubicBezTo>
                    <a:pt x="233" y="114"/>
                    <a:pt x="233" y="112"/>
                    <a:pt x="233" y="97"/>
                  </a:cubicBezTo>
                  <a:cubicBezTo>
                    <a:pt x="233" y="71"/>
                    <a:pt x="233" y="46"/>
                    <a:pt x="233" y="20"/>
                  </a:cubicBezTo>
                  <a:cubicBezTo>
                    <a:pt x="233" y="7"/>
                    <a:pt x="233" y="0"/>
                    <a:pt x="224" y="0"/>
                  </a:cubicBezTo>
                  <a:cubicBezTo>
                    <a:pt x="222" y="0"/>
                    <a:pt x="220" y="0"/>
                    <a:pt x="209" y="9"/>
                  </a:cubicBezTo>
                  <a:cubicBezTo>
                    <a:pt x="207" y="13"/>
                    <a:pt x="200" y="20"/>
                    <a:pt x="196" y="22"/>
                  </a:cubicBezTo>
                  <a:cubicBezTo>
                    <a:pt x="167" y="0"/>
                    <a:pt x="136" y="0"/>
                    <a:pt x="123" y="0"/>
                  </a:cubicBezTo>
                  <a:cubicBezTo>
                    <a:pt x="31" y="0"/>
                    <a:pt x="0" y="53"/>
                    <a:pt x="0" y="95"/>
                  </a:cubicBezTo>
                  <a:cubicBezTo>
                    <a:pt x="0" y="123"/>
                    <a:pt x="13" y="143"/>
                    <a:pt x="33" y="160"/>
                  </a:cubicBezTo>
                  <a:cubicBezTo>
                    <a:pt x="59" y="180"/>
                    <a:pt x="79" y="185"/>
                    <a:pt x="136" y="1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64" name="Полилиния 1163"/>
            <p:cNvSpPr/>
            <p:nvPr/>
          </p:nvSpPr>
          <p:spPr>
            <a:xfrm>
              <a:off x="10771920" y="3876840"/>
              <a:ext cx="59400" cy="185040"/>
            </a:xfrm>
            <a:custGeom>
              <a:avLst/>
              <a:gdLst/>
              <a:ahLst/>
              <a:cxnLst/>
              <a:rect l="0" t="0" r="r" b="b"/>
              <a:pathLst>
                <a:path w="165" h="514">
                  <a:moveTo>
                    <a:pt x="110" y="174"/>
                  </a:moveTo>
                  <a:cubicBezTo>
                    <a:pt x="74" y="177"/>
                    <a:pt x="38" y="180"/>
                    <a:pt x="2" y="182"/>
                  </a:cubicBezTo>
                  <a:cubicBezTo>
                    <a:pt x="2" y="191"/>
                    <a:pt x="2" y="199"/>
                    <a:pt x="2" y="207"/>
                  </a:cubicBezTo>
                  <a:cubicBezTo>
                    <a:pt x="52" y="207"/>
                    <a:pt x="59" y="211"/>
                    <a:pt x="59" y="248"/>
                  </a:cubicBezTo>
                  <a:cubicBezTo>
                    <a:pt x="59" y="318"/>
                    <a:pt x="59" y="387"/>
                    <a:pt x="59" y="457"/>
                  </a:cubicBezTo>
                  <a:cubicBezTo>
                    <a:pt x="59" y="490"/>
                    <a:pt x="50" y="490"/>
                    <a:pt x="0" y="490"/>
                  </a:cubicBezTo>
                  <a:cubicBezTo>
                    <a:pt x="0" y="498"/>
                    <a:pt x="0" y="506"/>
                    <a:pt x="0" y="514"/>
                  </a:cubicBezTo>
                  <a:cubicBezTo>
                    <a:pt x="24" y="514"/>
                    <a:pt x="66" y="512"/>
                    <a:pt x="83" y="512"/>
                  </a:cubicBezTo>
                  <a:cubicBezTo>
                    <a:pt x="112" y="512"/>
                    <a:pt x="138" y="514"/>
                    <a:pt x="165" y="514"/>
                  </a:cubicBezTo>
                  <a:cubicBezTo>
                    <a:pt x="165" y="506"/>
                    <a:pt x="165" y="498"/>
                    <a:pt x="165" y="490"/>
                  </a:cubicBezTo>
                  <a:cubicBezTo>
                    <a:pt x="114" y="490"/>
                    <a:pt x="110" y="487"/>
                    <a:pt x="110" y="457"/>
                  </a:cubicBezTo>
                  <a:cubicBezTo>
                    <a:pt x="110" y="362"/>
                    <a:pt x="110" y="268"/>
                    <a:pt x="110" y="174"/>
                  </a:cubicBezTo>
                  <a:moveTo>
                    <a:pt x="114" y="40"/>
                  </a:moveTo>
                  <a:cubicBezTo>
                    <a:pt x="114" y="16"/>
                    <a:pt x="94" y="0"/>
                    <a:pt x="72" y="0"/>
                  </a:cubicBezTo>
                  <a:cubicBezTo>
                    <a:pt x="48" y="0"/>
                    <a:pt x="33" y="20"/>
                    <a:pt x="33" y="40"/>
                  </a:cubicBezTo>
                  <a:cubicBezTo>
                    <a:pt x="33" y="62"/>
                    <a:pt x="48" y="82"/>
                    <a:pt x="72" y="82"/>
                  </a:cubicBezTo>
                  <a:cubicBezTo>
                    <a:pt x="94" y="82"/>
                    <a:pt x="114" y="66"/>
                    <a:pt x="114" y="4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65" name="Полилиния 1164"/>
            <p:cNvSpPr/>
            <p:nvPr/>
          </p:nvSpPr>
          <p:spPr>
            <a:xfrm>
              <a:off x="10848600" y="3939480"/>
              <a:ext cx="140040" cy="122400"/>
            </a:xfrm>
            <a:custGeom>
              <a:avLst/>
              <a:gdLst/>
              <a:ahLst/>
              <a:cxnLst/>
              <a:rect l="0" t="0" r="r" b="b"/>
              <a:pathLst>
                <a:path w="389" h="340">
                  <a:moveTo>
                    <a:pt x="59" y="76"/>
                  </a:moveTo>
                  <a:cubicBezTo>
                    <a:pt x="59" y="145"/>
                    <a:pt x="59" y="214"/>
                    <a:pt x="59" y="283"/>
                  </a:cubicBezTo>
                  <a:cubicBezTo>
                    <a:pt x="59" y="316"/>
                    <a:pt x="53" y="316"/>
                    <a:pt x="0" y="316"/>
                  </a:cubicBezTo>
                  <a:cubicBezTo>
                    <a:pt x="0" y="324"/>
                    <a:pt x="0" y="332"/>
                    <a:pt x="0" y="340"/>
                  </a:cubicBezTo>
                  <a:cubicBezTo>
                    <a:pt x="26" y="340"/>
                    <a:pt x="66" y="338"/>
                    <a:pt x="88" y="338"/>
                  </a:cubicBezTo>
                  <a:cubicBezTo>
                    <a:pt x="108" y="338"/>
                    <a:pt x="147" y="340"/>
                    <a:pt x="174" y="340"/>
                  </a:cubicBezTo>
                  <a:cubicBezTo>
                    <a:pt x="174" y="332"/>
                    <a:pt x="174" y="324"/>
                    <a:pt x="174" y="316"/>
                  </a:cubicBezTo>
                  <a:cubicBezTo>
                    <a:pt x="123" y="316"/>
                    <a:pt x="114" y="316"/>
                    <a:pt x="114" y="283"/>
                  </a:cubicBezTo>
                  <a:cubicBezTo>
                    <a:pt x="114" y="235"/>
                    <a:pt x="114" y="188"/>
                    <a:pt x="114" y="140"/>
                  </a:cubicBezTo>
                  <a:cubicBezTo>
                    <a:pt x="114" y="61"/>
                    <a:pt x="169" y="17"/>
                    <a:pt x="218" y="17"/>
                  </a:cubicBezTo>
                  <a:cubicBezTo>
                    <a:pt x="266" y="17"/>
                    <a:pt x="275" y="59"/>
                    <a:pt x="275" y="103"/>
                  </a:cubicBezTo>
                  <a:cubicBezTo>
                    <a:pt x="275" y="163"/>
                    <a:pt x="275" y="223"/>
                    <a:pt x="275" y="283"/>
                  </a:cubicBezTo>
                  <a:cubicBezTo>
                    <a:pt x="275" y="316"/>
                    <a:pt x="266" y="316"/>
                    <a:pt x="216" y="316"/>
                  </a:cubicBezTo>
                  <a:cubicBezTo>
                    <a:pt x="216" y="324"/>
                    <a:pt x="216" y="332"/>
                    <a:pt x="216" y="340"/>
                  </a:cubicBezTo>
                  <a:cubicBezTo>
                    <a:pt x="242" y="340"/>
                    <a:pt x="281" y="338"/>
                    <a:pt x="301" y="338"/>
                  </a:cubicBezTo>
                  <a:cubicBezTo>
                    <a:pt x="323" y="338"/>
                    <a:pt x="363" y="340"/>
                    <a:pt x="389" y="340"/>
                  </a:cubicBezTo>
                  <a:cubicBezTo>
                    <a:pt x="389" y="332"/>
                    <a:pt x="389" y="324"/>
                    <a:pt x="389" y="316"/>
                  </a:cubicBezTo>
                  <a:cubicBezTo>
                    <a:pt x="350" y="316"/>
                    <a:pt x="330" y="316"/>
                    <a:pt x="328" y="294"/>
                  </a:cubicBezTo>
                  <a:cubicBezTo>
                    <a:pt x="328" y="245"/>
                    <a:pt x="328" y="196"/>
                    <a:pt x="328" y="147"/>
                  </a:cubicBezTo>
                  <a:cubicBezTo>
                    <a:pt x="328" y="81"/>
                    <a:pt x="328" y="57"/>
                    <a:pt x="306" y="28"/>
                  </a:cubicBezTo>
                  <a:cubicBezTo>
                    <a:pt x="295" y="15"/>
                    <a:pt x="268" y="0"/>
                    <a:pt x="224" y="0"/>
                  </a:cubicBezTo>
                  <a:cubicBezTo>
                    <a:pt x="167" y="0"/>
                    <a:pt x="130" y="33"/>
                    <a:pt x="110" y="81"/>
                  </a:cubicBezTo>
                  <a:cubicBezTo>
                    <a:pt x="110" y="54"/>
                    <a:pt x="110" y="27"/>
                    <a:pt x="110" y="0"/>
                  </a:cubicBezTo>
                  <a:cubicBezTo>
                    <a:pt x="73" y="3"/>
                    <a:pt x="37" y="6"/>
                    <a:pt x="0" y="8"/>
                  </a:cubicBezTo>
                  <a:cubicBezTo>
                    <a:pt x="0" y="17"/>
                    <a:pt x="0" y="25"/>
                    <a:pt x="0" y="33"/>
                  </a:cubicBezTo>
                  <a:cubicBezTo>
                    <a:pt x="55" y="33"/>
                    <a:pt x="59" y="39"/>
                    <a:pt x="59" y="7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66" name="Полилиния 1165"/>
            <p:cNvSpPr/>
            <p:nvPr/>
          </p:nvSpPr>
          <p:spPr>
            <a:xfrm>
              <a:off x="11052000" y="3866760"/>
              <a:ext cx="114840" cy="198360"/>
            </a:xfrm>
            <a:custGeom>
              <a:avLst/>
              <a:gdLst/>
              <a:ahLst/>
              <a:cxnLst/>
              <a:rect l="0" t="0" r="r" b="b"/>
              <a:pathLst>
                <a:path w="319" h="551">
                  <a:moveTo>
                    <a:pt x="319" y="158"/>
                  </a:moveTo>
                  <a:cubicBezTo>
                    <a:pt x="319" y="107"/>
                    <a:pt x="306" y="0"/>
                    <a:pt x="227" y="0"/>
                  </a:cubicBezTo>
                  <a:cubicBezTo>
                    <a:pt x="119" y="0"/>
                    <a:pt x="0" y="217"/>
                    <a:pt x="0" y="393"/>
                  </a:cubicBezTo>
                  <a:cubicBezTo>
                    <a:pt x="0" y="465"/>
                    <a:pt x="24" y="551"/>
                    <a:pt x="95" y="551"/>
                  </a:cubicBezTo>
                  <a:cubicBezTo>
                    <a:pt x="203" y="551"/>
                    <a:pt x="319" y="331"/>
                    <a:pt x="319" y="158"/>
                  </a:cubicBezTo>
                  <a:moveTo>
                    <a:pt x="84" y="263"/>
                  </a:moveTo>
                  <a:cubicBezTo>
                    <a:pt x="97" y="215"/>
                    <a:pt x="112" y="153"/>
                    <a:pt x="143" y="99"/>
                  </a:cubicBezTo>
                  <a:cubicBezTo>
                    <a:pt x="163" y="59"/>
                    <a:pt x="192" y="17"/>
                    <a:pt x="227" y="17"/>
                  </a:cubicBezTo>
                  <a:cubicBezTo>
                    <a:pt x="264" y="17"/>
                    <a:pt x="269" y="66"/>
                    <a:pt x="269" y="110"/>
                  </a:cubicBezTo>
                  <a:cubicBezTo>
                    <a:pt x="269" y="147"/>
                    <a:pt x="262" y="186"/>
                    <a:pt x="244" y="263"/>
                  </a:cubicBezTo>
                  <a:cubicBezTo>
                    <a:pt x="191" y="263"/>
                    <a:pt x="137" y="263"/>
                    <a:pt x="84" y="263"/>
                  </a:cubicBezTo>
                  <a:moveTo>
                    <a:pt x="238" y="287"/>
                  </a:moveTo>
                  <a:cubicBezTo>
                    <a:pt x="229" y="322"/>
                    <a:pt x="214" y="388"/>
                    <a:pt x="183" y="443"/>
                  </a:cubicBezTo>
                  <a:cubicBezTo>
                    <a:pt x="156" y="496"/>
                    <a:pt x="128" y="533"/>
                    <a:pt x="95" y="533"/>
                  </a:cubicBezTo>
                  <a:cubicBezTo>
                    <a:pt x="68" y="533"/>
                    <a:pt x="53" y="511"/>
                    <a:pt x="53" y="441"/>
                  </a:cubicBezTo>
                  <a:cubicBezTo>
                    <a:pt x="53" y="408"/>
                    <a:pt x="57" y="364"/>
                    <a:pt x="77" y="287"/>
                  </a:cubicBezTo>
                  <a:cubicBezTo>
                    <a:pt x="131" y="287"/>
                    <a:pt x="184" y="287"/>
                    <a:pt x="238" y="28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67" name="Полилиния 1166"/>
            <p:cNvSpPr/>
            <p:nvPr/>
          </p:nvSpPr>
          <p:spPr>
            <a:xfrm>
              <a:off x="11184480" y="3969360"/>
              <a:ext cx="112320" cy="135720"/>
            </a:xfrm>
            <a:custGeom>
              <a:avLst/>
              <a:gdLst/>
              <a:ahLst/>
              <a:cxnLst/>
              <a:rect l="0" t="0" r="r" b="b"/>
              <a:pathLst>
                <a:path w="312" h="377">
                  <a:moveTo>
                    <a:pt x="121" y="237"/>
                  </a:moveTo>
                  <a:cubicBezTo>
                    <a:pt x="140" y="224"/>
                    <a:pt x="165" y="202"/>
                    <a:pt x="182" y="189"/>
                  </a:cubicBezTo>
                  <a:cubicBezTo>
                    <a:pt x="200" y="173"/>
                    <a:pt x="226" y="154"/>
                    <a:pt x="255" y="154"/>
                  </a:cubicBezTo>
                  <a:cubicBezTo>
                    <a:pt x="257" y="154"/>
                    <a:pt x="264" y="154"/>
                    <a:pt x="266" y="160"/>
                  </a:cubicBezTo>
                  <a:cubicBezTo>
                    <a:pt x="239" y="167"/>
                    <a:pt x="228" y="189"/>
                    <a:pt x="228" y="204"/>
                  </a:cubicBezTo>
                  <a:cubicBezTo>
                    <a:pt x="228" y="222"/>
                    <a:pt x="242" y="233"/>
                    <a:pt x="259" y="233"/>
                  </a:cubicBezTo>
                  <a:cubicBezTo>
                    <a:pt x="275" y="233"/>
                    <a:pt x="303" y="219"/>
                    <a:pt x="303" y="180"/>
                  </a:cubicBezTo>
                  <a:cubicBezTo>
                    <a:pt x="303" y="156"/>
                    <a:pt x="288" y="129"/>
                    <a:pt x="255" y="129"/>
                  </a:cubicBezTo>
                  <a:cubicBezTo>
                    <a:pt x="215" y="129"/>
                    <a:pt x="180" y="160"/>
                    <a:pt x="154" y="184"/>
                  </a:cubicBezTo>
                  <a:cubicBezTo>
                    <a:pt x="129" y="204"/>
                    <a:pt x="114" y="215"/>
                    <a:pt x="96" y="226"/>
                  </a:cubicBezTo>
                  <a:cubicBezTo>
                    <a:pt x="113" y="158"/>
                    <a:pt x="130" y="90"/>
                    <a:pt x="147" y="22"/>
                  </a:cubicBezTo>
                  <a:cubicBezTo>
                    <a:pt x="149" y="15"/>
                    <a:pt x="149" y="13"/>
                    <a:pt x="149" y="11"/>
                  </a:cubicBezTo>
                  <a:cubicBezTo>
                    <a:pt x="149" y="9"/>
                    <a:pt x="147" y="0"/>
                    <a:pt x="136" y="0"/>
                  </a:cubicBezTo>
                  <a:cubicBezTo>
                    <a:pt x="134" y="0"/>
                    <a:pt x="133" y="0"/>
                    <a:pt x="132" y="0"/>
                  </a:cubicBezTo>
                  <a:cubicBezTo>
                    <a:pt x="107" y="1"/>
                    <a:pt x="83" y="2"/>
                    <a:pt x="59" y="2"/>
                  </a:cubicBezTo>
                  <a:cubicBezTo>
                    <a:pt x="52" y="4"/>
                    <a:pt x="39" y="4"/>
                    <a:pt x="39" y="22"/>
                  </a:cubicBezTo>
                  <a:cubicBezTo>
                    <a:pt x="39" y="33"/>
                    <a:pt x="50" y="33"/>
                    <a:pt x="59" y="33"/>
                  </a:cubicBezTo>
                  <a:cubicBezTo>
                    <a:pt x="68" y="33"/>
                    <a:pt x="77" y="33"/>
                    <a:pt x="77" y="37"/>
                  </a:cubicBezTo>
                  <a:cubicBezTo>
                    <a:pt x="76" y="40"/>
                    <a:pt x="74" y="40"/>
                    <a:pt x="74" y="44"/>
                  </a:cubicBezTo>
                  <a:cubicBezTo>
                    <a:pt x="50" y="141"/>
                    <a:pt x="26" y="238"/>
                    <a:pt x="2" y="336"/>
                  </a:cubicBezTo>
                  <a:cubicBezTo>
                    <a:pt x="0" y="345"/>
                    <a:pt x="0" y="345"/>
                    <a:pt x="0" y="349"/>
                  </a:cubicBezTo>
                  <a:cubicBezTo>
                    <a:pt x="0" y="366"/>
                    <a:pt x="13" y="377"/>
                    <a:pt x="28" y="377"/>
                  </a:cubicBezTo>
                  <a:cubicBezTo>
                    <a:pt x="59" y="377"/>
                    <a:pt x="66" y="349"/>
                    <a:pt x="68" y="336"/>
                  </a:cubicBezTo>
                  <a:cubicBezTo>
                    <a:pt x="72" y="318"/>
                    <a:pt x="85" y="266"/>
                    <a:pt x="88" y="263"/>
                  </a:cubicBezTo>
                  <a:cubicBezTo>
                    <a:pt x="123" y="266"/>
                    <a:pt x="154" y="276"/>
                    <a:pt x="154" y="298"/>
                  </a:cubicBezTo>
                  <a:cubicBezTo>
                    <a:pt x="154" y="303"/>
                    <a:pt x="151" y="307"/>
                    <a:pt x="151" y="309"/>
                  </a:cubicBezTo>
                  <a:cubicBezTo>
                    <a:pt x="149" y="316"/>
                    <a:pt x="149" y="320"/>
                    <a:pt x="149" y="323"/>
                  </a:cubicBezTo>
                  <a:cubicBezTo>
                    <a:pt x="149" y="360"/>
                    <a:pt x="191" y="377"/>
                    <a:pt x="228" y="377"/>
                  </a:cubicBezTo>
                  <a:cubicBezTo>
                    <a:pt x="288" y="377"/>
                    <a:pt x="312" y="303"/>
                    <a:pt x="312" y="294"/>
                  </a:cubicBezTo>
                  <a:cubicBezTo>
                    <a:pt x="312" y="283"/>
                    <a:pt x="303" y="283"/>
                    <a:pt x="294" y="283"/>
                  </a:cubicBezTo>
                  <a:cubicBezTo>
                    <a:pt x="281" y="283"/>
                    <a:pt x="279" y="283"/>
                    <a:pt x="277" y="296"/>
                  </a:cubicBezTo>
                  <a:cubicBezTo>
                    <a:pt x="272" y="314"/>
                    <a:pt x="257" y="353"/>
                    <a:pt x="231" y="353"/>
                  </a:cubicBezTo>
                  <a:cubicBezTo>
                    <a:pt x="217" y="353"/>
                    <a:pt x="215" y="336"/>
                    <a:pt x="215" y="329"/>
                  </a:cubicBezTo>
                  <a:cubicBezTo>
                    <a:pt x="215" y="323"/>
                    <a:pt x="217" y="314"/>
                    <a:pt x="217" y="312"/>
                  </a:cubicBezTo>
                  <a:cubicBezTo>
                    <a:pt x="220" y="305"/>
                    <a:pt x="220" y="301"/>
                    <a:pt x="220" y="296"/>
                  </a:cubicBezTo>
                  <a:cubicBezTo>
                    <a:pt x="220" y="248"/>
                    <a:pt x="165" y="244"/>
                    <a:pt x="132" y="239"/>
                  </a:cubicBezTo>
                  <a:cubicBezTo>
                    <a:pt x="129" y="239"/>
                    <a:pt x="125" y="237"/>
                    <a:pt x="121" y="23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68" name="Полилиния 1167"/>
            <p:cNvSpPr/>
            <p:nvPr/>
          </p:nvSpPr>
          <p:spPr>
            <a:xfrm>
              <a:off x="11336400" y="3854160"/>
              <a:ext cx="64800" cy="277200"/>
            </a:xfrm>
            <a:custGeom>
              <a:avLst/>
              <a:gdLst/>
              <a:ahLst/>
              <a:cxnLst/>
              <a:rect l="0" t="0" r="r" b="b"/>
              <a:pathLst>
                <a:path w="180" h="770">
                  <a:moveTo>
                    <a:pt x="180" y="386"/>
                  </a:moveTo>
                  <a:cubicBezTo>
                    <a:pt x="180" y="324"/>
                    <a:pt x="171" y="232"/>
                    <a:pt x="127" y="145"/>
                  </a:cubicBezTo>
                  <a:cubicBezTo>
                    <a:pt x="81" y="50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"/>
                    <a:pt x="0" y="13"/>
                    <a:pt x="15" y="26"/>
                  </a:cubicBezTo>
                  <a:cubicBezTo>
                    <a:pt x="90" y="103"/>
                    <a:pt x="134" y="224"/>
                    <a:pt x="134" y="386"/>
                  </a:cubicBezTo>
                  <a:cubicBezTo>
                    <a:pt x="134" y="518"/>
                    <a:pt x="105" y="651"/>
                    <a:pt x="11" y="750"/>
                  </a:cubicBezTo>
                  <a:cubicBezTo>
                    <a:pt x="0" y="759"/>
                    <a:pt x="0" y="759"/>
                    <a:pt x="0" y="763"/>
                  </a:cubicBezTo>
                  <a:cubicBezTo>
                    <a:pt x="0" y="768"/>
                    <a:pt x="4" y="770"/>
                    <a:pt x="9" y="770"/>
                  </a:cubicBezTo>
                  <a:cubicBezTo>
                    <a:pt x="15" y="770"/>
                    <a:pt x="86" y="717"/>
                    <a:pt x="132" y="621"/>
                  </a:cubicBezTo>
                  <a:cubicBezTo>
                    <a:pt x="169" y="535"/>
                    <a:pt x="180" y="449"/>
                    <a:pt x="180" y="38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69" name="Полилиния 1168"/>
            <p:cNvSpPr/>
            <p:nvPr/>
          </p:nvSpPr>
          <p:spPr>
            <a:xfrm>
              <a:off x="11440800" y="3794040"/>
              <a:ext cx="86400" cy="128880"/>
            </a:xfrm>
            <a:custGeom>
              <a:avLst/>
              <a:gdLst/>
              <a:ahLst/>
              <a:cxnLst/>
              <a:rect l="0" t="0" r="r" b="b"/>
              <a:pathLst>
                <a:path w="240" h="358">
                  <a:moveTo>
                    <a:pt x="240" y="259"/>
                  </a:moveTo>
                  <a:cubicBezTo>
                    <a:pt x="234" y="259"/>
                    <a:pt x="228" y="259"/>
                    <a:pt x="222" y="259"/>
                  </a:cubicBezTo>
                  <a:cubicBezTo>
                    <a:pt x="220" y="272"/>
                    <a:pt x="214" y="303"/>
                    <a:pt x="207" y="309"/>
                  </a:cubicBezTo>
                  <a:cubicBezTo>
                    <a:pt x="203" y="312"/>
                    <a:pt x="161" y="312"/>
                    <a:pt x="154" y="312"/>
                  </a:cubicBezTo>
                  <a:cubicBezTo>
                    <a:pt x="121" y="312"/>
                    <a:pt x="88" y="312"/>
                    <a:pt x="55" y="312"/>
                  </a:cubicBezTo>
                  <a:cubicBezTo>
                    <a:pt x="110" y="261"/>
                    <a:pt x="130" y="246"/>
                    <a:pt x="163" y="222"/>
                  </a:cubicBezTo>
                  <a:cubicBezTo>
                    <a:pt x="203" y="189"/>
                    <a:pt x="240" y="156"/>
                    <a:pt x="240" y="105"/>
                  </a:cubicBezTo>
                  <a:cubicBezTo>
                    <a:pt x="240" y="39"/>
                    <a:pt x="183" y="0"/>
                    <a:pt x="112" y="0"/>
                  </a:cubicBezTo>
                  <a:cubicBezTo>
                    <a:pt x="46" y="0"/>
                    <a:pt x="0" y="46"/>
                    <a:pt x="0" y="97"/>
                  </a:cubicBezTo>
                  <a:cubicBezTo>
                    <a:pt x="0" y="123"/>
                    <a:pt x="24" y="127"/>
                    <a:pt x="29" y="127"/>
                  </a:cubicBezTo>
                  <a:cubicBezTo>
                    <a:pt x="42" y="127"/>
                    <a:pt x="57" y="118"/>
                    <a:pt x="57" y="99"/>
                  </a:cubicBezTo>
                  <a:cubicBezTo>
                    <a:pt x="57" y="88"/>
                    <a:pt x="55" y="70"/>
                    <a:pt x="27" y="70"/>
                  </a:cubicBezTo>
                  <a:cubicBezTo>
                    <a:pt x="42" y="31"/>
                    <a:pt x="79" y="20"/>
                    <a:pt x="106" y="20"/>
                  </a:cubicBezTo>
                  <a:cubicBezTo>
                    <a:pt x="159" y="20"/>
                    <a:pt x="187" y="61"/>
                    <a:pt x="187" y="105"/>
                  </a:cubicBezTo>
                  <a:cubicBezTo>
                    <a:pt x="187" y="151"/>
                    <a:pt x="154" y="189"/>
                    <a:pt x="137" y="208"/>
                  </a:cubicBezTo>
                  <a:cubicBezTo>
                    <a:pt x="93" y="251"/>
                    <a:pt x="50" y="293"/>
                    <a:pt x="7" y="336"/>
                  </a:cubicBezTo>
                  <a:cubicBezTo>
                    <a:pt x="0" y="342"/>
                    <a:pt x="0" y="342"/>
                    <a:pt x="0" y="358"/>
                  </a:cubicBezTo>
                  <a:cubicBezTo>
                    <a:pt x="75" y="358"/>
                    <a:pt x="150" y="358"/>
                    <a:pt x="225" y="358"/>
                  </a:cubicBezTo>
                  <a:cubicBezTo>
                    <a:pt x="230" y="325"/>
                    <a:pt x="235" y="292"/>
                    <a:pt x="240" y="2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170" name="Группа 1169"/>
          <p:cNvGrpSpPr/>
          <p:nvPr/>
        </p:nvGrpSpPr>
        <p:grpSpPr>
          <a:xfrm>
            <a:off x="5826960" y="4376880"/>
            <a:ext cx="833040" cy="277200"/>
            <a:chOff x="5826960" y="4376880"/>
            <a:chExt cx="833040" cy="277200"/>
          </a:xfrm>
        </p:grpSpPr>
        <p:sp>
          <p:nvSpPr>
            <p:cNvPr id="1171" name="Полилиния 1170"/>
            <p:cNvSpPr/>
            <p:nvPr/>
          </p:nvSpPr>
          <p:spPr>
            <a:xfrm>
              <a:off x="5826960" y="4395960"/>
              <a:ext cx="197640" cy="195120"/>
            </a:xfrm>
            <a:custGeom>
              <a:avLst/>
              <a:gdLst/>
              <a:ahLst/>
              <a:cxnLst/>
              <a:rect l="0" t="0" r="r" b="b"/>
              <a:pathLst>
                <a:path w="549" h="542">
                  <a:moveTo>
                    <a:pt x="442" y="87"/>
                  </a:moveTo>
                  <a:cubicBezTo>
                    <a:pt x="479" y="26"/>
                    <a:pt x="512" y="24"/>
                    <a:pt x="541" y="24"/>
                  </a:cubicBezTo>
                  <a:cubicBezTo>
                    <a:pt x="549" y="22"/>
                    <a:pt x="546" y="13"/>
                    <a:pt x="549" y="8"/>
                  </a:cubicBezTo>
                  <a:cubicBezTo>
                    <a:pt x="549" y="2"/>
                    <a:pt x="547" y="0"/>
                    <a:pt x="541" y="0"/>
                  </a:cubicBezTo>
                  <a:cubicBezTo>
                    <a:pt x="521" y="0"/>
                    <a:pt x="497" y="2"/>
                    <a:pt x="477" y="2"/>
                  </a:cubicBezTo>
                  <a:cubicBezTo>
                    <a:pt x="450" y="2"/>
                    <a:pt x="424" y="0"/>
                    <a:pt x="400" y="0"/>
                  </a:cubicBezTo>
                  <a:cubicBezTo>
                    <a:pt x="396" y="0"/>
                    <a:pt x="385" y="0"/>
                    <a:pt x="385" y="13"/>
                  </a:cubicBezTo>
                  <a:cubicBezTo>
                    <a:pt x="385" y="22"/>
                    <a:pt x="393" y="24"/>
                    <a:pt x="398" y="24"/>
                  </a:cubicBezTo>
                  <a:cubicBezTo>
                    <a:pt x="420" y="24"/>
                    <a:pt x="433" y="32"/>
                    <a:pt x="433" y="48"/>
                  </a:cubicBezTo>
                  <a:cubicBezTo>
                    <a:pt x="433" y="59"/>
                    <a:pt x="426" y="67"/>
                    <a:pt x="422" y="76"/>
                  </a:cubicBezTo>
                  <a:cubicBezTo>
                    <a:pt x="343" y="202"/>
                    <a:pt x="264" y="328"/>
                    <a:pt x="185" y="454"/>
                  </a:cubicBezTo>
                  <a:cubicBezTo>
                    <a:pt x="167" y="318"/>
                    <a:pt x="149" y="182"/>
                    <a:pt x="132" y="46"/>
                  </a:cubicBezTo>
                  <a:cubicBezTo>
                    <a:pt x="132" y="32"/>
                    <a:pt x="149" y="24"/>
                    <a:pt x="187" y="24"/>
                  </a:cubicBezTo>
                  <a:cubicBezTo>
                    <a:pt x="196" y="24"/>
                    <a:pt x="204" y="24"/>
                    <a:pt x="204" y="8"/>
                  </a:cubicBezTo>
                  <a:cubicBezTo>
                    <a:pt x="204" y="0"/>
                    <a:pt x="198" y="0"/>
                    <a:pt x="193" y="0"/>
                  </a:cubicBezTo>
                  <a:cubicBezTo>
                    <a:pt x="163" y="0"/>
                    <a:pt x="130" y="2"/>
                    <a:pt x="99" y="2"/>
                  </a:cubicBezTo>
                  <a:cubicBezTo>
                    <a:pt x="86" y="2"/>
                    <a:pt x="71" y="0"/>
                    <a:pt x="57" y="0"/>
                  </a:cubicBezTo>
                  <a:cubicBezTo>
                    <a:pt x="43" y="0"/>
                    <a:pt x="29" y="0"/>
                    <a:pt x="15" y="0"/>
                  </a:cubicBezTo>
                  <a:cubicBezTo>
                    <a:pt x="9" y="0"/>
                    <a:pt x="0" y="0"/>
                    <a:pt x="0" y="13"/>
                  </a:cubicBezTo>
                  <a:cubicBezTo>
                    <a:pt x="0" y="24"/>
                    <a:pt x="7" y="24"/>
                    <a:pt x="20" y="24"/>
                  </a:cubicBezTo>
                  <a:cubicBezTo>
                    <a:pt x="61" y="24"/>
                    <a:pt x="64" y="30"/>
                    <a:pt x="66" y="48"/>
                  </a:cubicBezTo>
                  <a:cubicBezTo>
                    <a:pt x="86" y="207"/>
                    <a:pt x="105" y="365"/>
                    <a:pt x="125" y="524"/>
                  </a:cubicBezTo>
                  <a:cubicBezTo>
                    <a:pt x="130" y="539"/>
                    <a:pt x="132" y="542"/>
                    <a:pt x="143" y="542"/>
                  </a:cubicBezTo>
                  <a:cubicBezTo>
                    <a:pt x="154" y="542"/>
                    <a:pt x="158" y="537"/>
                    <a:pt x="163" y="528"/>
                  </a:cubicBezTo>
                  <a:cubicBezTo>
                    <a:pt x="256" y="381"/>
                    <a:pt x="349" y="234"/>
                    <a:pt x="442" y="8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72" name="Полилиния 1171"/>
            <p:cNvSpPr/>
            <p:nvPr/>
          </p:nvSpPr>
          <p:spPr>
            <a:xfrm>
              <a:off x="6062760" y="4376880"/>
              <a:ext cx="64080" cy="277200"/>
            </a:xfrm>
            <a:custGeom>
              <a:avLst/>
              <a:gdLst/>
              <a:ahLst/>
              <a:cxnLst/>
              <a:rect l="0" t="0" r="r" b="b"/>
              <a:pathLst>
                <a:path w="178" h="770">
                  <a:moveTo>
                    <a:pt x="178" y="761"/>
                  </a:moveTo>
                  <a:cubicBezTo>
                    <a:pt x="178" y="759"/>
                    <a:pt x="178" y="759"/>
                    <a:pt x="165" y="746"/>
                  </a:cubicBezTo>
                  <a:cubicBezTo>
                    <a:pt x="68" y="647"/>
                    <a:pt x="44" y="502"/>
                    <a:pt x="44" y="384"/>
                  </a:cubicBezTo>
                  <a:cubicBezTo>
                    <a:pt x="44" y="250"/>
                    <a:pt x="75" y="116"/>
                    <a:pt x="169" y="22"/>
                  </a:cubicBezTo>
                  <a:cubicBezTo>
                    <a:pt x="178" y="11"/>
                    <a:pt x="178" y="11"/>
                    <a:pt x="178" y="9"/>
                  </a:cubicBezTo>
                  <a:cubicBezTo>
                    <a:pt x="178" y="2"/>
                    <a:pt x="176" y="0"/>
                    <a:pt x="171" y="0"/>
                  </a:cubicBezTo>
                  <a:cubicBezTo>
                    <a:pt x="162" y="0"/>
                    <a:pt x="94" y="53"/>
                    <a:pt x="48" y="151"/>
                  </a:cubicBezTo>
                  <a:cubicBezTo>
                    <a:pt x="9" y="235"/>
                    <a:pt x="0" y="320"/>
                    <a:pt x="0" y="384"/>
                  </a:cubicBezTo>
                  <a:cubicBezTo>
                    <a:pt x="0" y="445"/>
                    <a:pt x="9" y="537"/>
                    <a:pt x="50" y="625"/>
                  </a:cubicBezTo>
                  <a:cubicBezTo>
                    <a:pt x="97" y="720"/>
                    <a:pt x="162" y="770"/>
                    <a:pt x="171" y="770"/>
                  </a:cubicBezTo>
                  <a:cubicBezTo>
                    <a:pt x="176" y="770"/>
                    <a:pt x="178" y="768"/>
                    <a:pt x="178" y="7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73" name="Полилиния 1172"/>
            <p:cNvSpPr/>
            <p:nvPr/>
          </p:nvSpPr>
          <p:spPr>
            <a:xfrm>
              <a:off x="6155280" y="4462200"/>
              <a:ext cx="117720" cy="125640"/>
            </a:xfrm>
            <a:custGeom>
              <a:avLst/>
              <a:gdLst/>
              <a:ahLst/>
              <a:cxnLst/>
              <a:rect l="0" t="0" r="r" b="b"/>
              <a:pathLst>
                <a:path w="327" h="349">
                  <a:moveTo>
                    <a:pt x="68" y="276"/>
                  </a:moveTo>
                  <a:cubicBezTo>
                    <a:pt x="110" y="232"/>
                    <a:pt x="134" y="213"/>
                    <a:pt x="160" y="189"/>
                  </a:cubicBezTo>
                  <a:cubicBezTo>
                    <a:pt x="186" y="166"/>
                    <a:pt x="209" y="147"/>
                    <a:pt x="237" y="121"/>
                  </a:cubicBezTo>
                  <a:cubicBezTo>
                    <a:pt x="310" y="48"/>
                    <a:pt x="327" y="11"/>
                    <a:pt x="327" y="9"/>
                  </a:cubicBezTo>
                  <a:cubicBezTo>
                    <a:pt x="327" y="0"/>
                    <a:pt x="321" y="0"/>
                    <a:pt x="319" y="0"/>
                  </a:cubicBezTo>
                  <a:cubicBezTo>
                    <a:pt x="312" y="0"/>
                    <a:pt x="310" y="2"/>
                    <a:pt x="308" y="9"/>
                  </a:cubicBezTo>
                  <a:cubicBezTo>
                    <a:pt x="283" y="46"/>
                    <a:pt x="267" y="57"/>
                    <a:pt x="248" y="57"/>
                  </a:cubicBezTo>
                  <a:cubicBezTo>
                    <a:pt x="230" y="57"/>
                    <a:pt x="222" y="46"/>
                    <a:pt x="209" y="33"/>
                  </a:cubicBezTo>
                  <a:cubicBezTo>
                    <a:pt x="196" y="15"/>
                    <a:pt x="182" y="0"/>
                    <a:pt x="156" y="0"/>
                  </a:cubicBezTo>
                  <a:cubicBezTo>
                    <a:pt x="99" y="0"/>
                    <a:pt x="64" y="72"/>
                    <a:pt x="64" y="88"/>
                  </a:cubicBezTo>
                  <a:cubicBezTo>
                    <a:pt x="64" y="92"/>
                    <a:pt x="66" y="96"/>
                    <a:pt x="72" y="96"/>
                  </a:cubicBezTo>
                  <a:cubicBezTo>
                    <a:pt x="79" y="96"/>
                    <a:pt x="81" y="92"/>
                    <a:pt x="81" y="88"/>
                  </a:cubicBezTo>
                  <a:cubicBezTo>
                    <a:pt x="97" y="53"/>
                    <a:pt x="141" y="53"/>
                    <a:pt x="147" y="53"/>
                  </a:cubicBezTo>
                  <a:cubicBezTo>
                    <a:pt x="165" y="53"/>
                    <a:pt x="178" y="57"/>
                    <a:pt x="196" y="64"/>
                  </a:cubicBezTo>
                  <a:cubicBezTo>
                    <a:pt x="226" y="74"/>
                    <a:pt x="235" y="74"/>
                    <a:pt x="255" y="74"/>
                  </a:cubicBezTo>
                  <a:cubicBezTo>
                    <a:pt x="228" y="107"/>
                    <a:pt x="163" y="164"/>
                    <a:pt x="149" y="175"/>
                  </a:cubicBezTo>
                  <a:cubicBezTo>
                    <a:pt x="126" y="197"/>
                    <a:pt x="103" y="219"/>
                    <a:pt x="79" y="241"/>
                  </a:cubicBezTo>
                  <a:cubicBezTo>
                    <a:pt x="26" y="292"/>
                    <a:pt x="0" y="336"/>
                    <a:pt x="0" y="342"/>
                  </a:cubicBezTo>
                  <a:cubicBezTo>
                    <a:pt x="0" y="349"/>
                    <a:pt x="7" y="349"/>
                    <a:pt x="9" y="349"/>
                  </a:cubicBezTo>
                  <a:cubicBezTo>
                    <a:pt x="15" y="349"/>
                    <a:pt x="18" y="347"/>
                    <a:pt x="22" y="338"/>
                  </a:cubicBezTo>
                  <a:cubicBezTo>
                    <a:pt x="40" y="311"/>
                    <a:pt x="61" y="292"/>
                    <a:pt x="86" y="292"/>
                  </a:cubicBezTo>
                  <a:cubicBezTo>
                    <a:pt x="105" y="292"/>
                    <a:pt x="112" y="298"/>
                    <a:pt x="132" y="320"/>
                  </a:cubicBezTo>
                  <a:cubicBezTo>
                    <a:pt x="145" y="336"/>
                    <a:pt x="158" y="349"/>
                    <a:pt x="180" y="349"/>
                  </a:cubicBezTo>
                  <a:cubicBezTo>
                    <a:pt x="257" y="349"/>
                    <a:pt x="301" y="250"/>
                    <a:pt x="301" y="230"/>
                  </a:cubicBezTo>
                  <a:cubicBezTo>
                    <a:pt x="301" y="226"/>
                    <a:pt x="299" y="224"/>
                    <a:pt x="292" y="224"/>
                  </a:cubicBezTo>
                  <a:cubicBezTo>
                    <a:pt x="286" y="224"/>
                    <a:pt x="283" y="228"/>
                    <a:pt x="281" y="232"/>
                  </a:cubicBezTo>
                  <a:cubicBezTo>
                    <a:pt x="264" y="283"/>
                    <a:pt x="215" y="298"/>
                    <a:pt x="189" y="298"/>
                  </a:cubicBezTo>
                  <a:cubicBezTo>
                    <a:pt x="174" y="298"/>
                    <a:pt x="160" y="292"/>
                    <a:pt x="143" y="287"/>
                  </a:cubicBezTo>
                  <a:cubicBezTo>
                    <a:pt x="119" y="276"/>
                    <a:pt x="105" y="274"/>
                    <a:pt x="90" y="274"/>
                  </a:cubicBezTo>
                  <a:cubicBezTo>
                    <a:pt x="88" y="274"/>
                    <a:pt x="77" y="274"/>
                    <a:pt x="68" y="27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74" name="Полилиния 1173"/>
            <p:cNvSpPr/>
            <p:nvPr/>
          </p:nvSpPr>
          <p:spPr>
            <a:xfrm>
              <a:off x="6300000" y="4376880"/>
              <a:ext cx="64800" cy="277200"/>
            </a:xfrm>
            <a:custGeom>
              <a:avLst/>
              <a:gdLst/>
              <a:ahLst/>
              <a:cxnLst/>
              <a:rect l="0" t="0" r="r" b="b"/>
              <a:pathLst>
                <a:path w="180" h="770">
                  <a:moveTo>
                    <a:pt x="180" y="384"/>
                  </a:moveTo>
                  <a:cubicBezTo>
                    <a:pt x="180" y="325"/>
                    <a:pt x="172" y="233"/>
                    <a:pt x="130" y="145"/>
                  </a:cubicBezTo>
                  <a:cubicBezTo>
                    <a:pt x="84" y="50"/>
                    <a:pt x="18" y="0"/>
                    <a:pt x="9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"/>
                    <a:pt x="0" y="11"/>
                    <a:pt x="15" y="26"/>
                  </a:cubicBezTo>
                  <a:cubicBezTo>
                    <a:pt x="92" y="101"/>
                    <a:pt x="136" y="224"/>
                    <a:pt x="136" y="384"/>
                  </a:cubicBezTo>
                  <a:cubicBezTo>
                    <a:pt x="136" y="516"/>
                    <a:pt x="108" y="652"/>
                    <a:pt x="11" y="748"/>
                  </a:cubicBezTo>
                  <a:cubicBezTo>
                    <a:pt x="0" y="759"/>
                    <a:pt x="0" y="759"/>
                    <a:pt x="0" y="761"/>
                  </a:cubicBezTo>
                  <a:cubicBezTo>
                    <a:pt x="0" y="766"/>
                    <a:pt x="5" y="770"/>
                    <a:pt x="9" y="770"/>
                  </a:cubicBezTo>
                  <a:cubicBezTo>
                    <a:pt x="18" y="770"/>
                    <a:pt x="86" y="717"/>
                    <a:pt x="132" y="619"/>
                  </a:cubicBezTo>
                  <a:cubicBezTo>
                    <a:pt x="172" y="535"/>
                    <a:pt x="180" y="450"/>
                    <a:pt x="180" y="38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75" name="Полилиния 1174"/>
            <p:cNvSpPr/>
            <p:nvPr/>
          </p:nvSpPr>
          <p:spPr>
            <a:xfrm>
              <a:off x="6406200" y="4459680"/>
              <a:ext cx="128160" cy="127440"/>
            </a:xfrm>
            <a:custGeom>
              <a:avLst/>
              <a:gdLst/>
              <a:ahLst/>
              <a:cxnLst/>
              <a:rect l="0" t="0" r="r" b="b"/>
              <a:pathLst>
                <a:path w="356" h="354">
                  <a:moveTo>
                    <a:pt x="134" y="180"/>
                  </a:moveTo>
                  <a:cubicBezTo>
                    <a:pt x="186" y="180"/>
                    <a:pt x="235" y="176"/>
                    <a:pt x="268" y="165"/>
                  </a:cubicBezTo>
                  <a:cubicBezTo>
                    <a:pt x="334" y="143"/>
                    <a:pt x="345" y="99"/>
                    <a:pt x="345" y="73"/>
                  </a:cubicBezTo>
                  <a:cubicBezTo>
                    <a:pt x="345" y="29"/>
                    <a:pt x="303" y="0"/>
                    <a:pt x="239" y="0"/>
                  </a:cubicBezTo>
                  <a:cubicBezTo>
                    <a:pt x="98" y="0"/>
                    <a:pt x="0" y="97"/>
                    <a:pt x="0" y="215"/>
                  </a:cubicBezTo>
                  <a:cubicBezTo>
                    <a:pt x="0" y="303"/>
                    <a:pt x="59" y="354"/>
                    <a:pt x="162" y="354"/>
                  </a:cubicBezTo>
                  <a:cubicBezTo>
                    <a:pt x="182" y="354"/>
                    <a:pt x="235" y="354"/>
                    <a:pt x="281" y="336"/>
                  </a:cubicBezTo>
                  <a:cubicBezTo>
                    <a:pt x="325" y="316"/>
                    <a:pt x="356" y="286"/>
                    <a:pt x="356" y="277"/>
                  </a:cubicBezTo>
                  <a:cubicBezTo>
                    <a:pt x="356" y="270"/>
                    <a:pt x="345" y="257"/>
                    <a:pt x="338" y="257"/>
                  </a:cubicBezTo>
                  <a:cubicBezTo>
                    <a:pt x="334" y="257"/>
                    <a:pt x="331" y="259"/>
                    <a:pt x="325" y="266"/>
                  </a:cubicBezTo>
                  <a:cubicBezTo>
                    <a:pt x="283" y="310"/>
                    <a:pt x="224" y="325"/>
                    <a:pt x="164" y="325"/>
                  </a:cubicBezTo>
                  <a:cubicBezTo>
                    <a:pt x="107" y="325"/>
                    <a:pt x="87" y="294"/>
                    <a:pt x="87" y="250"/>
                  </a:cubicBezTo>
                  <a:cubicBezTo>
                    <a:pt x="87" y="237"/>
                    <a:pt x="92" y="211"/>
                    <a:pt x="101" y="180"/>
                  </a:cubicBezTo>
                  <a:cubicBezTo>
                    <a:pt x="112" y="180"/>
                    <a:pt x="123" y="180"/>
                    <a:pt x="134" y="180"/>
                  </a:cubicBezTo>
                  <a:moveTo>
                    <a:pt x="107" y="152"/>
                  </a:moveTo>
                  <a:cubicBezTo>
                    <a:pt x="120" y="97"/>
                    <a:pt x="138" y="75"/>
                    <a:pt x="151" y="62"/>
                  </a:cubicBezTo>
                  <a:cubicBezTo>
                    <a:pt x="180" y="35"/>
                    <a:pt x="215" y="27"/>
                    <a:pt x="239" y="27"/>
                  </a:cubicBezTo>
                  <a:cubicBezTo>
                    <a:pt x="266" y="27"/>
                    <a:pt x="298" y="40"/>
                    <a:pt x="298" y="75"/>
                  </a:cubicBezTo>
                  <a:cubicBezTo>
                    <a:pt x="298" y="152"/>
                    <a:pt x="182" y="152"/>
                    <a:pt x="107" y="15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76" name="Полилиния 1175"/>
            <p:cNvSpPr/>
            <p:nvPr/>
          </p:nvSpPr>
          <p:spPr>
            <a:xfrm>
              <a:off x="6555600" y="4541040"/>
              <a:ext cx="104400" cy="87120"/>
            </a:xfrm>
            <a:custGeom>
              <a:avLst/>
              <a:gdLst/>
              <a:ahLst/>
              <a:cxnLst/>
              <a:rect l="0" t="0" r="r" b="b"/>
              <a:pathLst>
                <a:path w="290" h="242">
                  <a:moveTo>
                    <a:pt x="110" y="180"/>
                  </a:moveTo>
                  <a:cubicBezTo>
                    <a:pt x="103" y="198"/>
                    <a:pt x="86" y="226"/>
                    <a:pt x="59" y="226"/>
                  </a:cubicBezTo>
                  <a:cubicBezTo>
                    <a:pt x="57" y="226"/>
                    <a:pt x="39" y="226"/>
                    <a:pt x="29" y="220"/>
                  </a:cubicBezTo>
                  <a:cubicBezTo>
                    <a:pt x="50" y="213"/>
                    <a:pt x="53" y="193"/>
                    <a:pt x="53" y="189"/>
                  </a:cubicBezTo>
                  <a:cubicBezTo>
                    <a:pt x="53" y="178"/>
                    <a:pt x="44" y="169"/>
                    <a:pt x="31" y="169"/>
                  </a:cubicBezTo>
                  <a:cubicBezTo>
                    <a:pt x="15" y="169"/>
                    <a:pt x="0" y="182"/>
                    <a:pt x="0" y="202"/>
                  </a:cubicBezTo>
                  <a:cubicBezTo>
                    <a:pt x="0" y="231"/>
                    <a:pt x="31" y="242"/>
                    <a:pt x="57" y="242"/>
                  </a:cubicBezTo>
                  <a:cubicBezTo>
                    <a:pt x="81" y="242"/>
                    <a:pt x="103" y="226"/>
                    <a:pt x="119" y="204"/>
                  </a:cubicBezTo>
                  <a:cubicBezTo>
                    <a:pt x="132" y="233"/>
                    <a:pt x="160" y="242"/>
                    <a:pt x="182" y="242"/>
                  </a:cubicBezTo>
                  <a:cubicBezTo>
                    <a:pt x="244" y="242"/>
                    <a:pt x="277" y="176"/>
                    <a:pt x="277" y="160"/>
                  </a:cubicBezTo>
                  <a:cubicBezTo>
                    <a:pt x="277" y="152"/>
                    <a:pt x="270" y="152"/>
                    <a:pt x="268" y="152"/>
                  </a:cubicBezTo>
                  <a:cubicBezTo>
                    <a:pt x="261" y="152"/>
                    <a:pt x="261" y="156"/>
                    <a:pt x="259" y="163"/>
                  </a:cubicBezTo>
                  <a:cubicBezTo>
                    <a:pt x="246" y="200"/>
                    <a:pt x="215" y="226"/>
                    <a:pt x="185" y="226"/>
                  </a:cubicBezTo>
                  <a:cubicBezTo>
                    <a:pt x="163" y="226"/>
                    <a:pt x="152" y="213"/>
                    <a:pt x="152" y="191"/>
                  </a:cubicBezTo>
                  <a:cubicBezTo>
                    <a:pt x="152" y="178"/>
                    <a:pt x="165" y="130"/>
                    <a:pt x="180" y="68"/>
                  </a:cubicBezTo>
                  <a:cubicBezTo>
                    <a:pt x="191" y="29"/>
                    <a:pt x="215" y="13"/>
                    <a:pt x="233" y="13"/>
                  </a:cubicBezTo>
                  <a:cubicBezTo>
                    <a:pt x="242" y="16"/>
                    <a:pt x="250" y="13"/>
                    <a:pt x="261" y="22"/>
                  </a:cubicBezTo>
                  <a:cubicBezTo>
                    <a:pt x="244" y="27"/>
                    <a:pt x="237" y="42"/>
                    <a:pt x="237" y="51"/>
                  </a:cubicBezTo>
                  <a:cubicBezTo>
                    <a:pt x="237" y="64"/>
                    <a:pt x="246" y="71"/>
                    <a:pt x="259" y="71"/>
                  </a:cubicBezTo>
                  <a:cubicBezTo>
                    <a:pt x="272" y="71"/>
                    <a:pt x="290" y="62"/>
                    <a:pt x="290" y="38"/>
                  </a:cubicBezTo>
                  <a:cubicBezTo>
                    <a:pt x="290" y="9"/>
                    <a:pt x="255" y="0"/>
                    <a:pt x="233" y="0"/>
                  </a:cubicBezTo>
                  <a:cubicBezTo>
                    <a:pt x="207" y="0"/>
                    <a:pt x="185" y="18"/>
                    <a:pt x="174" y="38"/>
                  </a:cubicBezTo>
                  <a:cubicBezTo>
                    <a:pt x="163" y="16"/>
                    <a:pt x="138" y="0"/>
                    <a:pt x="108" y="0"/>
                  </a:cubicBezTo>
                  <a:cubicBezTo>
                    <a:pt x="48" y="0"/>
                    <a:pt x="13" y="66"/>
                    <a:pt x="13" y="81"/>
                  </a:cubicBezTo>
                  <a:cubicBezTo>
                    <a:pt x="13" y="88"/>
                    <a:pt x="20" y="88"/>
                    <a:pt x="22" y="88"/>
                  </a:cubicBezTo>
                  <a:cubicBezTo>
                    <a:pt x="29" y="88"/>
                    <a:pt x="31" y="86"/>
                    <a:pt x="33" y="79"/>
                  </a:cubicBezTo>
                  <a:cubicBezTo>
                    <a:pt x="46" y="38"/>
                    <a:pt x="79" y="13"/>
                    <a:pt x="105" y="13"/>
                  </a:cubicBezTo>
                  <a:cubicBezTo>
                    <a:pt x="125" y="13"/>
                    <a:pt x="138" y="24"/>
                    <a:pt x="138" y="51"/>
                  </a:cubicBezTo>
                  <a:cubicBezTo>
                    <a:pt x="138" y="60"/>
                    <a:pt x="132" y="88"/>
                    <a:pt x="127" y="106"/>
                  </a:cubicBezTo>
                  <a:cubicBezTo>
                    <a:pt x="122" y="131"/>
                    <a:pt x="116" y="155"/>
                    <a:pt x="110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2120" rIns="90000" bIns="4212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177" name="Группа 1176"/>
          <p:cNvGrpSpPr/>
          <p:nvPr/>
        </p:nvGrpSpPr>
        <p:grpSpPr>
          <a:xfrm>
            <a:off x="749880" y="4873320"/>
            <a:ext cx="6052320" cy="833040"/>
            <a:chOff x="749880" y="4873320"/>
            <a:chExt cx="6052320" cy="833040"/>
          </a:xfrm>
        </p:grpSpPr>
        <p:sp>
          <p:nvSpPr>
            <p:cNvPr id="1178" name="Полилиния 1177"/>
            <p:cNvSpPr/>
            <p:nvPr/>
          </p:nvSpPr>
          <p:spPr>
            <a:xfrm>
              <a:off x="761040" y="4978440"/>
              <a:ext cx="132840" cy="196200"/>
            </a:xfrm>
            <a:custGeom>
              <a:avLst/>
              <a:gdLst/>
              <a:ahLst/>
              <a:cxnLst/>
              <a:rect l="0" t="0" r="r" b="b"/>
              <a:pathLst>
                <a:path w="369" h="545">
                  <a:moveTo>
                    <a:pt x="369" y="9"/>
                  </a:moveTo>
                  <a:cubicBezTo>
                    <a:pt x="366" y="6"/>
                    <a:pt x="369" y="0"/>
                    <a:pt x="358" y="0"/>
                  </a:cubicBezTo>
                  <a:cubicBezTo>
                    <a:pt x="347" y="0"/>
                    <a:pt x="273" y="9"/>
                    <a:pt x="259" y="9"/>
                  </a:cubicBezTo>
                  <a:cubicBezTo>
                    <a:pt x="255" y="11"/>
                    <a:pt x="248" y="13"/>
                    <a:pt x="248" y="24"/>
                  </a:cubicBezTo>
                  <a:cubicBezTo>
                    <a:pt x="248" y="33"/>
                    <a:pt x="257" y="33"/>
                    <a:pt x="268" y="33"/>
                  </a:cubicBezTo>
                  <a:cubicBezTo>
                    <a:pt x="306" y="33"/>
                    <a:pt x="306" y="40"/>
                    <a:pt x="306" y="46"/>
                  </a:cubicBezTo>
                  <a:cubicBezTo>
                    <a:pt x="305" y="52"/>
                    <a:pt x="304" y="57"/>
                    <a:pt x="303" y="62"/>
                  </a:cubicBezTo>
                  <a:cubicBezTo>
                    <a:pt x="288" y="123"/>
                    <a:pt x="273" y="183"/>
                    <a:pt x="257" y="244"/>
                  </a:cubicBezTo>
                  <a:cubicBezTo>
                    <a:pt x="244" y="216"/>
                    <a:pt x="222" y="196"/>
                    <a:pt x="187" y="196"/>
                  </a:cubicBezTo>
                  <a:cubicBezTo>
                    <a:pt x="97" y="196"/>
                    <a:pt x="0" y="308"/>
                    <a:pt x="0" y="422"/>
                  </a:cubicBezTo>
                  <a:cubicBezTo>
                    <a:pt x="0" y="495"/>
                    <a:pt x="44" y="545"/>
                    <a:pt x="103" y="545"/>
                  </a:cubicBezTo>
                  <a:cubicBezTo>
                    <a:pt x="119" y="545"/>
                    <a:pt x="158" y="541"/>
                    <a:pt x="204" y="488"/>
                  </a:cubicBezTo>
                  <a:cubicBezTo>
                    <a:pt x="211" y="519"/>
                    <a:pt x="237" y="545"/>
                    <a:pt x="275" y="545"/>
                  </a:cubicBezTo>
                  <a:cubicBezTo>
                    <a:pt x="301" y="545"/>
                    <a:pt x="319" y="528"/>
                    <a:pt x="332" y="503"/>
                  </a:cubicBezTo>
                  <a:cubicBezTo>
                    <a:pt x="345" y="475"/>
                    <a:pt x="347" y="452"/>
                    <a:pt x="354" y="427"/>
                  </a:cubicBezTo>
                  <a:cubicBezTo>
                    <a:pt x="354" y="418"/>
                    <a:pt x="347" y="418"/>
                    <a:pt x="345" y="418"/>
                  </a:cubicBezTo>
                  <a:cubicBezTo>
                    <a:pt x="336" y="418"/>
                    <a:pt x="336" y="422"/>
                    <a:pt x="334" y="433"/>
                  </a:cubicBezTo>
                  <a:cubicBezTo>
                    <a:pt x="321" y="482"/>
                    <a:pt x="308" y="528"/>
                    <a:pt x="275" y="528"/>
                  </a:cubicBezTo>
                  <a:cubicBezTo>
                    <a:pt x="255" y="528"/>
                    <a:pt x="253" y="508"/>
                    <a:pt x="253" y="493"/>
                  </a:cubicBezTo>
                  <a:cubicBezTo>
                    <a:pt x="253" y="475"/>
                    <a:pt x="255" y="468"/>
                    <a:pt x="257" y="455"/>
                  </a:cubicBezTo>
                  <a:cubicBezTo>
                    <a:pt x="295" y="306"/>
                    <a:pt x="332" y="158"/>
                    <a:pt x="369" y="9"/>
                  </a:cubicBezTo>
                  <a:moveTo>
                    <a:pt x="207" y="444"/>
                  </a:moveTo>
                  <a:cubicBezTo>
                    <a:pt x="204" y="460"/>
                    <a:pt x="204" y="460"/>
                    <a:pt x="191" y="473"/>
                  </a:cubicBezTo>
                  <a:cubicBezTo>
                    <a:pt x="158" y="517"/>
                    <a:pt x="127" y="528"/>
                    <a:pt x="105" y="528"/>
                  </a:cubicBezTo>
                  <a:cubicBezTo>
                    <a:pt x="66" y="528"/>
                    <a:pt x="55" y="486"/>
                    <a:pt x="55" y="455"/>
                  </a:cubicBezTo>
                  <a:cubicBezTo>
                    <a:pt x="55" y="418"/>
                    <a:pt x="79" y="321"/>
                    <a:pt x="99" y="286"/>
                  </a:cubicBezTo>
                  <a:cubicBezTo>
                    <a:pt x="121" y="242"/>
                    <a:pt x="156" y="213"/>
                    <a:pt x="187" y="213"/>
                  </a:cubicBezTo>
                  <a:cubicBezTo>
                    <a:pt x="237" y="213"/>
                    <a:pt x="248" y="274"/>
                    <a:pt x="248" y="279"/>
                  </a:cubicBezTo>
                  <a:cubicBezTo>
                    <a:pt x="248" y="285"/>
                    <a:pt x="246" y="290"/>
                    <a:pt x="246" y="293"/>
                  </a:cubicBezTo>
                  <a:cubicBezTo>
                    <a:pt x="233" y="343"/>
                    <a:pt x="220" y="394"/>
                    <a:pt x="207" y="44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79" name="Полилиния 1178"/>
            <p:cNvSpPr/>
            <p:nvPr/>
          </p:nvSpPr>
          <p:spPr>
            <a:xfrm>
              <a:off x="907560" y="4941360"/>
              <a:ext cx="85320" cy="129600"/>
            </a:xfrm>
            <a:custGeom>
              <a:avLst/>
              <a:gdLst/>
              <a:ahLst/>
              <a:cxnLst/>
              <a:rect l="0" t="0" r="r" b="b"/>
              <a:pathLst>
                <a:path w="237" h="360">
                  <a:moveTo>
                    <a:pt x="237" y="261"/>
                  </a:moveTo>
                  <a:cubicBezTo>
                    <a:pt x="231" y="261"/>
                    <a:pt x="226" y="261"/>
                    <a:pt x="220" y="261"/>
                  </a:cubicBezTo>
                  <a:cubicBezTo>
                    <a:pt x="217" y="272"/>
                    <a:pt x="213" y="305"/>
                    <a:pt x="206" y="310"/>
                  </a:cubicBezTo>
                  <a:cubicBezTo>
                    <a:pt x="202" y="314"/>
                    <a:pt x="160" y="314"/>
                    <a:pt x="152" y="314"/>
                  </a:cubicBezTo>
                  <a:cubicBezTo>
                    <a:pt x="119" y="314"/>
                    <a:pt x="86" y="314"/>
                    <a:pt x="53" y="314"/>
                  </a:cubicBezTo>
                  <a:cubicBezTo>
                    <a:pt x="110" y="264"/>
                    <a:pt x="127" y="248"/>
                    <a:pt x="160" y="222"/>
                  </a:cubicBezTo>
                  <a:cubicBezTo>
                    <a:pt x="200" y="191"/>
                    <a:pt x="237" y="158"/>
                    <a:pt x="237" y="105"/>
                  </a:cubicBezTo>
                  <a:cubicBezTo>
                    <a:pt x="237" y="42"/>
                    <a:pt x="180" y="0"/>
                    <a:pt x="112" y="0"/>
                  </a:cubicBezTo>
                  <a:cubicBezTo>
                    <a:pt x="44" y="0"/>
                    <a:pt x="0" y="48"/>
                    <a:pt x="0" y="97"/>
                  </a:cubicBezTo>
                  <a:cubicBezTo>
                    <a:pt x="0" y="125"/>
                    <a:pt x="22" y="127"/>
                    <a:pt x="28" y="127"/>
                  </a:cubicBezTo>
                  <a:cubicBezTo>
                    <a:pt x="42" y="127"/>
                    <a:pt x="57" y="119"/>
                    <a:pt x="57" y="99"/>
                  </a:cubicBezTo>
                  <a:cubicBezTo>
                    <a:pt x="57" y="90"/>
                    <a:pt x="53" y="70"/>
                    <a:pt x="24" y="70"/>
                  </a:cubicBezTo>
                  <a:cubicBezTo>
                    <a:pt x="42" y="33"/>
                    <a:pt x="79" y="20"/>
                    <a:pt x="103" y="20"/>
                  </a:cubicBezTo>
                  <a:cubicBezTo>
                    <a:pt x="158" y="20"/>
                    <a:pt x="185" y="61"/>
                    <a:pt x="185" y="105"/>
                  </a:cubicBezTo>
                  <a:cubicBezTo>
                    <a:pt x="185" y="154"/>
                    <a:pt x="152" y="191"/>
                    <a:pt x="134" y="211"/>
                  </a:cubicBezTo>
                  <a:cubicBezTo>
                    <a:pt x="91" y="253"/>
                    <a:pt x="47" y="296"/>
                    <a:pt x="4" y="338"/>
                  </a:cubicBezTo>
                  <a:cubicBezTo>
                    <a:pt x="0" y="343"/>
                    <a:pt x="0" y="345"/>
                    <a:pt x="0" y="360"/>
                  </a:cubicBezTo>
                  <a:cubicBezTo>
                    <a:pt x="74" y="360"/>
                    <a:pt x="148" y="360"/>
                    <a:pt x="222" y="360"/>
                  </a:cubicBezTo>
                  <a:cubicBezTo>
                    <a:pt x="227" y="327"/>
                    <a:pt x="232" y="294"/>
                    <a:pt x="237" y="2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80" name="Полилиния 1179"/>
            <p:cNvSpPr/>
            <p:nvPr/>
          </p:nvSpPr>
          <p:spPr>
            <a:xfrm>
              <a:off x="1027800" y="5049000"/>
              <a:ext cx="184680" cy="125640"/>
            </a:xfrm>
            <a:custGeom>
              <a:avLst/>
              <a:gdLst/>
              <a:ahLst/>
              <a:cxnLst/>
              <a:rect l="0" t="0" r="r" b="b"/>
              <a:pathLst>
                <a:path w="513" h="349">
                  <a:moveTo>
                    <a:pt x="334" y="79"/>
                  </a:moveTo>
                  <a:cubicBezTo>
                    <a:pt x="339" y="61"/>
                    <a:pt x="345" y="33"/>
                    <a:pt x="345" y="28"/>
                  </a:cubicBezTo>
                  <a:cubicBezTo>
                    <a:pt x="345" y="15"/>
                    <a:pt x="334" y="9"/>
                    <a:pt x="323" y="9"/>
                  </a:cubicBezTo>
                  <a:cubicBezTo>
                    <a:pt x="315" y="9"/>
                    <a:pt x="301" y="15"/>
                    <a:pt x="295" y="31"/>
                  </a:cubicBezTo>
                  <a:cubicBezTo>
                    <a:pt x="293" y="35"/>
                    <a:pt x="257" y="182"/>
                    <a:pt x="251" y="202"/>
                  </a:cubicBezTo>
                  <a:cubicBezTo>
                    <a:pt x="246" y="226"/>
                    <a:pt x="244" y="239"/>
                    <a:pt x="244" y="253"/>
                  </a:cubicBezTo>
                  <a:cubicBezTo>
                    <a:pt x="244" y="261"/>
                    <a:pt x="244" y="264"/>
                    <a:pt x="244" y="268"/>
                  </a:cubicBezTo>
                  <a:cubicBezTo>
                    <a:pt x="227" y="307"/>
                    <a:pt x="205" y="332"/>
                    <a:pt x="174" y="332"/>
                  </a:cubicBezTo>
                  <a:cubicBezTo>
                    <a:pt x="112" y="332"/>
                    <a:pt x="112" y="275"/>
                    <a:pt x="112" y="261"/>
                  </a:cubicBezTo>
                  <a:cubicBezTo>
                    <a:pt x="112" y="237"/>
                    <a:pt x="117" y="206"/>
                    <a:pt x="152" y="112"/>
                  </a:cubicBezTo>
                  <a:cubicBezTo>
                    <a:pt x="161" y="90"/>
                    <a:pt x="165" y="79"/>
                    <a:pt x="165" y="64"/>
                  </a:cubicBezTo>
                  <a:cubicBezTo>
                    <a:pt x="165" y="28"/>
                    <a:pt x="141" y="0"/>
                    <a:pt x="101" y="0"/>
                  </a:cubicBezTo>
                  <a:cubicBezTo>
                    <a:pt x="29" y="0"/>
                    <a:pt x="0" y="112"/>
                    <a:pt x="0" y="119"/>
                  </a:cubicBezTo>
                  <a:cubicBezTo>
                    <a:pt x="0" y="125"/>
                    <a:pt x="7" y="125"/>
                    <a:pt x="9" y="125"/>
                  </a:cubicBezTo>
                  <a:cubicBezTo>
                    <a:pt x="18" y="125"/>
                    <a:pt x="18" y="125"/>
                    <a:pt x="22" y="112"/>
                  </a:cubicBezTo>
                  <a:cubicBezTo>
                    <a:pt x="42" y="39"/>
                    <a:pt x="73" y="17"/>
                    <a:pt x="99" y="17"/>
                  </a:cubicBezTo>
                  <a:cubicBezTo>
                    <a:pt x="106" y="17"/>
                    <a:pt x="119" y="17"/>
                    <a:pt x="119" y="42"/>
                  </a:cubicBezTo>
                  <a:cubicBezTo>
                    <a:pt x="119" y="61"/>
                    <a:pt x="110" y="83"/>
                    <a:pt x="106" y="97"/>
                  </a:cubicBezTo>
                  <a:cubicBezTo>
                    <a:pt x="70" y="187"/>
                    <a:pt x="62" y="222"/>
                    <a:pt x="62" y="253"/>
                  </a:cubicBezTo>
                  <a:cubicBezTo>
                    <a:pt x="62" y="323"/>
                    <a:pt x="114" y="349"/>
                    <a:pt x="172" y="349"/>
                  </a:cubicBezTo>
                  <a:cubicBezTo>
                    <a:pt x="185" y="349"/>
                    <a:pt x="220" y="349"/>
                    <a:pt x="253" y="294"/>
                  </a:cubicBezTo>
                  <a:cubicBezTo>
                    <a:pt x="273" y="345"/>
                    <a:pt x="326" y="349"/>
                    <a:pt x="348" y="349"/>
                  </a:cubicBezTo>
                  <a:cubicBezTo>
                    <a:pt x="407" y="349"/>
                    <a:pt x="440" y="301"/>
                    <a:pt x="460" y="255"/>
                  </a:cubicBezTo>
                  <a:cubicBezTo>
                    <a:pt x="486" y="193"/>
                    <a:pt x="513" y="90"/>
                    <a:pt x="513" y="53"/>
                  </a:cubicBezTo>
                  <a:cubicBezTo>
                    <a:pt x="513" y="11"/>
                    <a:pt x="491" y="0"/>
                    <a:pt x="477" y="0"/>
                  </a:cubicBezTo>
                  <a:cubicBezTo>
                    <a:pt x="458" y="0"/>
                    <a:pt x="440" y="20"/>
                    <a:pt x="440" y="37"/>
                  </a:cubicBezTo>
                  <a:cubicBezTo>
                    <a:pt x="440" y="46"/>
                    <a:pt x="444" y="50"/>
                    <a:pt x="451" y="57"/>
                  </a:cubicBezTo>
                  <a:cubicBezTo>
                    <a:pt x="460" y="66"/>
                    <a:pt x="477" y="86"/>
                    <a:pt x="477" y="123"/>
                  </a:cubicBezTo>
                  <a:cubicBezTo>
                    <a:pt x="477" y="149"/>
                    <a:pt x="455" y="224"/>
                    <a:pt x="436" y="264"/>
                  </a:cubicBezTo>
                  <a:cubicBezTo>
                    <a:pt x="416" y="305"/>
                    <a:pt x="389" y="332"/>
                    <a:pt x="352" y="332"/>
                  </a:cubicBezTo>
                  <a:cubicBezTo>
                    <a:pt x="315" y="332"/>
                    <a:pt x="293" y="310"/>
                    <a:pt x="293" y="266"/>
                  </a:cubicBezTo>
                  <a:cubicBezTo>
                    <a:pt x="293" y="244"/>
                    <a:pt x="299" y="220"/>
                    <a:pt x="301" y="209"/>
                  </a:cubicBezTo>
                  <a:cubicBezTo>
                    <a:pt x="312" y="165"/>
                    <a:pt x="323" y="122"/>
                    <a:pt x="334" y="7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81" name="Полилиния 1180"/>
            <p:cNvSpPr/>
            <p:nvPr/>
          </p:nvSpPr>
          <p:spPr>
            <a:xfrm>
              <a:off x="749880" y="5284800"/>
              <a:ext cx="476640" cy="10800"/>
            </a:xfrm>
            <a:custGeom>
              <a:avLst/>
              <a:gdLst/>
              <a:ahLst/>
              <a:cxnLst/>
              <a:rect l="0" t="0" r="r" b="b"/>
              <a:pathLst>
                <a:path w="1324" h="30">
                  <a:moveTo>
                    <a:pt x="0" y="0"/>
                  </a:moveTo>
                  <a:cubicBezTo>
                    <a:pt x="441" y="0"/>
                    <a:pt x="883" y="0"/>
                    <a:pt x="1324" y="0"/>
                  </a:cubicBezTo>
                  <a:cubicBezTo>
                    <a:pt x="1324" y="10"/>
                    <a:pt x="1324" y="20"/>
                    <a:pt x="1324" y="30"/>
                  </a:cubicBezTo>
                  <a:cubicBezTo>
                    <a:pt x="883" y="30"/>
                    <a:pt x="441" y="30"/>
                    <a:pt x="0" y="30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4200" rIns="90000" bIns="-342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82" name="Полилиния 1181"/>
            <p:cNvSpPr/>
            <p:nvPr/>
          </p:nvSpPr>
          <p:spPr>
            <a:xfrm>
              <a:off x="793440" y="5357520"/>
              <a:ext cx="133200" cy="195480"/>
            </a:xfrm>
            <a:custGeom>
              <a:avLst/>
              <a:gdLst/>
              <a:ahLst/>
              <a:cxnLst/>
              <a:rect l="0" t="0" r="r" b="b"/>
              <a:pathLst>
                <a:path w="370" h="543">
                  <a:moveTo>
                    <a:pt x="370" y="6"/>
                  </a:moveTo>
                  <a:cubicBezTo>
                    <a:pt x="366" y="4"/>
                    <a:pt x="370" y="0"/>
                    <a:pt x="359" y="0"/>
                  </a:cubicBezTo>
                  <a:cubicBezTo>
                    <a:pt x="348" y="0"/>
                    <a:pt x="273" y="6"/>
                    <a:pt x="260" y="6"/>
                  </a:cubicBezTo>
                  <a:cubicBezTo>
                    <a:pt x="255" y="9"/>
                    <a:pt x="251" y="13"/>
                    <a:pt x="251" y="22"/>
                  </a:cubicBezTo>
                  <a:cubicBezTo>
                    <a:pt x="251" y="31"/>
                    <a:pt x="257" y="31"/>
                    <a:pt x="268" y="31"/>
                  </a:cubicBezTo>
                  <a:cubicBezTo>
                    <a:pt x="306" y="31"/>
                    <a:pt x="308" y="37"/>
                    <a:pt x="308" y="44"/>
                  </a:cubicBezTo>
                  <a:cubicBezTo>
                    <a:pt x="306" y="49"/>
                    <a:pt x="305" y="54"/>
                    <a:pt x="304" y="59"/>
                  </a:cubicBezTo>
                  <a:cubicBezTo>
                    <a:pt x="288" y="121"/>
                    <a:pt x="273" y="182"/>
                    <a:pt x="257" y="244"/>
                  </a:cubicBezTo>
                  <a:cubicBezTo>
                    <a:pt x="244" y="215"/>
                    <a:pt x="222" y="193"/>
                    <a:pt x="187" y="193"/>
                  </a:cubicBezTo>
                  <a:cubicBezTo>
                    <a:pt x="97" y="193"/>
                    <a:pt x="0" y="308"/>
                    <a:pt x="0" y="420"/>
                  </a:cubicBezTo>
                  <a:cubicBezTo>
                    <a:pt x="0" y="492"/>
                    <a:pt x="44" y="543"/>
                    <a:pt x="103" y="543"/>
                  </a:cubicBezTo>
                  <a:cubicBezTo>
                    <a:pt x="119" y="543"/>
                    <a:pt x="158" y="540"/>
                    <a:pt x="205" y="486"/>
                  </a:cubicBezTo>
                  <a:cubicBezTo>
                    <a:pt x="211" y="516"/>
                    <a:pt x="238" y="543"/>
                    <a:pt x="275" y="543"/>
                  </a:cubicBezTo>
                  <a:cubicBezTo>
                    <a:pt x="301" y="543"/>
                    <a:pt x="319" y="525"/>
                    <a:pt x="332" y="501"/>
                  </a:cubicBezTo>
                  <a:cubicBezTo>
                    <a:pt x="345" y="472"/>
                    <a:pt x="354" y="426"/>
                    <a:pt x="354" y="424"/>
                  </a:cubicBezTo>
                  <a:cubicBezTo>
                    <a:pt x="354" y="415"/>
                    <a:pt x="348" y="415"/>
                    <a:pt x="345" y="415"/>
                  </a:cubicBezTo>
                  <a:cubicBezTo>
                    <a:pt x="339" y="415"/>
                    <a:pt x="337" y="420"/>
                    <a:pt x="334" y="431"/>
                  </a:cubicBezTo>
                  <a:cubicBezTo>
                    <a:pt x="321" y="481"/>
                    <a:pt x="308" y="525"/>
                    <a:pt x="275" y="525"/>
                  </a:cubicBezTo>
                  <a:cubicBezTo>
                    <a:pt x="255" y="525"/>
                    <a:pt x="253" y="505"/>
                    <a:pt x="253" y="490"/>
                  </a:cubicBezTo>
                  <a:cubicBezTo>
                    <a:pt x="253" y="472"/>
                    <a:pt x="255" y="466"/>
                    <a:pt x="257" y="453"/>
                  </a:cubicBezTo>
                  <a:cubicBezTo>
                    <a:pt x="295" y="304"/>
                    <a:pt x="332" y="155"/>
                    <a:pt x="370" y="6"/>
                  </a:cubicBezTo>
                  <a:moveTo>
                    <a:pt x="209" y="442"/>
                  </a:moveTo>
                  <a:cubicBezTo>
                    <a:pt x="205" y="457"/>
                    <a:pt x="205" y="457"/>
                    <a:pt x="194" y="470"/>
                  </a:cubicBezTo>
                  <a:cubicBezTo>
                    <a:pt x="158" y="514"/>
                    <a:pt x="128" y="525"/>
                    <a:pt x="106" y="525"/>
                  </a:cubicBezTo>
                  <a:cubicBezTo>
                    <a:pt x="66" y="525"/>
                    <a:pt x="55" y="483"/>
                    <a:pt x="55" y="453"/>
                  </a:cubicBezTo>
                  <a:cubicBezTo>
                    <a:pt x="55" y="415"/>
                    <a:pt x="81" y="321"/>
                    <a:pt x="99" y="283"/>
                  </a:cubicBezTo>
                  <a:cubicBezTo>
                    <a:pt x="123" y="239"/>
                    <a:pt x="156" y="211"/>
                    <a:pt x="187" y="211"/>
                  </a:cubicBezTo>
                  <a:cubicBezTo>
                    <a:pt x="238" y="211"/>
                    <a:pt x="249" y="275"/>
                    <a:pt x="249" y="279"/>
                  </a:cubicBezTo>
                  <a:cubicBezTo>
                    <a:pt x="249" y="283"/>
                    <a:pt x="246" y="288"/>
                    <a:pt x="246" y="292"/>
                  </a:cubicBezTo>
                  <a:cubicBezTo>
                    <a:pt x="234" y="342"/>
                    <a:pt x="221" y="392"/>
                    <a:pt x="209" y="44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83" name="Полилиния 1182"/>
            <p:cNvSpPr/>
            <p:nvPr/>
          </p:nvSpPr>
          <p:spPr>
            <a:xfrm>
              <a:off x="939240" y="5427000"/>
              <a:ext cx="117720" cy="126000"/>
            </a:xfrm>
            <a:custGeom>
              <a:avLst/>
              <a:gdLst/>
              <a:ahLst/>
              <a:cxnLst/>
              <a:rect l="0" t="0" r="r" b="b"/>
              <a:pathLst>
                <a:path w="327" h="350">
                  <a:moveTo>
                    <a:pt x="70" y="277"/>
                  </a:moveTo>
                  <a:cubicBezTo>
                    <a:pt x="112" y="233"/>
                    <a:pt x="134" y="213"/>
                    <a:pt x="162" y="189"/>
                  </a:cubicBezTo>
                  <a:cubicBezTo>
                    <a:pt x="187" y="166"/>
                    <a:pt x="211" y="148"/>
                    <a:pt x="237" y="119"/>
                  </a:cubicBezTo>
                  <a:cubicBezTo>
                    <a:pt x="312" y="49"/>
                    <a:pt x="327" y="11"/>
                    <a:pt x="327" y="9"/>
                  </a:cubicBezTo>
                  <a:cubicBezTo>
                    <a:pt x="327" y="0"/>
                    <a:pt x="321" y="0"/>
                    <a:pt x="319" y="0"/>
                  </a:cubicBezTo>
                  <a:cubicBezTo>
                    <a:pt x="314" y="0"/>
                    <a:pt x="312" y="2"/>
                    <a:pt x="308" y="9"/>
                  </a:cubicBezTo>
                  <a:cubicBezTo>
                    <a:pt x="286" y="46"/>
                    <a:pt x="269" y="57"/>
                    <a:pt x="250" y="57"/>
                  </a:cubicBezTo>
                  <a:cubicBezTo>
                    <a:pt x="232" y="57"/>
                    <a:pt x="222" y="46"/>
                    <a:pt x="211" y="33"/>
                  </a:cubicBezTo>
                  <a:cubicBezTo>
                    <a:pt x="195" y="16"/>
                    <a:pt x="182" y="0"/>
                    <a:pt x="158" y="0"/>
                  </a:cubicBezTo>
                  <a:cubicBezTo>
                    <a:pt x="99" y="0"/>
                    <a:pt x="64" y="73"/>
                    <a:pt x="64" y="88"/>
                  </a:cubicBezTo>
                  <a:cubicBezTo>
                    <a:pt x="64" y="93"/>
                    <a:pt x="65" y="97"/>
                    <a:pt x="72" y="97"/>
                  </a:cubicBezTo>
                  <a:cubicBezTo>
                    <a:pt x="80" y="97"/>
                    <a:pt x="81" y="93"/>
                    <a:pt x="83" y="88"/>
                  </a:cubicBezTo>
                  <a:cubicBezTo>
                    <a:pt x="99" y="53"/>
                    <a:pt x="143" y="53"/>
                    <a:pt x="149" y="53"/>
                  </a:cubicBezTo>
                  <a:cubicBezTo>
                    <a:pt x="165" y="53"/>
                    <a:pt x="180" y="57"/>
                    <a:pt x="198" y="64"/>
                  </a:cubicBezTo>
                  <a:cubicBezTo>
                    <a:pt x="228" y="75"/>
                    <a:pt x="237" y="75"/>
                    <a:pt x="257" y="75"/>
                  </a:cubicBezTo>
                  <a:cubicBezTo>
                    <a:pt x="228" y="108"/>
                    <a:pt x="165" y="163"/>
                    <a:pt x="149" y="176"/>
                  </a:cubicBezTo>
                  <a:cubicBezTo>
                    <a:pt x="127" y="198"/>
                    <a:pt x="104" y="220"/>
                    <a:pt x="81" y="242"/>
                  </a:cubicBezTo>
                  <a:cubicBezTo>
                    <a:pt x="28" y="293"/>
                    <a:pt x="0" y="337"/>
                    <a:pt x="0" y="343"/>
                  </a:cubicBezTo>
                  <a:cubicBezTo>
                    <a:pt x="0" y="350"/>
                    <a:pt x="9" y="350"/>
                    <a:pt x="11" y="350"/>
                  </a:cubicBezTo>
                  <a:cubicBezTo>
                    <a:pt x="15" y="350"/>
                    <a:pt x="17" y="347"/>
                    <a:pt x="22" y="339"/>
                  </a:cubicBezTo>
                  <a:cubicBezTo>
                    <a:pt x="39" y="312"/>
                    <a:pt x="64" y="293"/>
                    <a:pt x="88" y="293"/>
                  </a:cubicBezTo>
                  <a:cubicBezTo>
                    <a:pt x="105" y="293"/>
                    <a:pt x="114" y="299"/>
                    <a:pt x="132" y="321"/>
                  </a:cubicBezTo>
                  <a:cubicBezTo>
                    <a:pt x="145" y="337"/>
                    <a:pt x="160" y="350"/>
                    <a:pt x="182" y="350"/>
                  </a:cubicBezTo>
                  <a:cubicBezTo>
                    <a:pt x="259" y="350"/>
                    <a:pt x="303" y="251"/>
                    <a:pt x="303" y="231"/>
                  </a:cubicBezTo>
                  <a:cubicBezTo>
                    <a:pt x="303" y="227"/>
                    <a:pt x="301" y="222"/>
                    <a:pt x="294" y="222"/>
                  </a:cubicBezTo>
                  <a:cubicBezTo>
                    <a:pt x="288" y="222"/>
                    <a:pt x="286" y="229"/>
                    <a:pt x="283" y="233"/>
                  </a:cubicBezTo>
                  <a:cubicBezTo>
                    <a:pt x="266" y="284"/>
                    <a:pt x="215" y="299"/>
                    <a:pt x="191" y="299"/>
                  </a:cubicBezTo>
                  <a:cubicBezTo>
                    <a:pt x="176" y="299"/>
                    <a:pt x="160" y="293"/>
                    <a:pt x="145" y="288"/>
                  </a:cubicBezTo>
                  <a:cubicBezTo>
                    <a:pt x="118" y="277"/>
                    <a:pt x="107" y="275"/>
                    <a:pt x="90" y="275"/>
                  </a:cubicBezTo>
                  <a:cubicBezTo>
                    <a:pt x="83" y="276"/>
                    <a:pt x="77" y="275"/>
                    <a:pt x="70" y="27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84" name="Полилиния 1183"/>
            <p:cNvSpPr/>
            <p:nvPr/>
          </p:nvSpPr>
          <p:spPr>
            <a:xfrm>
              <a:off x="1081800" y="5340960"/>
              <a:ext cx="85320" cy="128880"/>
            </a:xfrm>
            <a:custGeom>
              <a:avLst/>
              <a:gdLst/>
              <a:ahLst/>
              <a:cxnLst/>
              <a:rect l="0" t="0" r="r" b="b"/>
              <a:pathLst>
                <a:path w="237" h="358">
                  <a:moveTo>
                    <a:pt x="237" y="259"/>
                  </a:moveTo>
                  <a:cubicBezTo>
                    <a:pt x="231" y="259"/>
                    <a:pt x="225" y="259"/>
                    <a:pt x="220" y="259"/>
                  </a:cubicBezTo>
                  <a:cubicBezTo>
                    <a:pt x="217" y="270"/>
                    <a:pt x="213" y="303"/>
                    <a:pt x="206" y="307"/>
                  </a:cubicBezTo>
                  <a:cubicBezTo>
                    <a:pt x="202" y="312"/>
                    <a:pt x="160" y="312"/>
                    <a:pt x="151" y="312"/>
                  </a:cubicBezTo>
                  <a:cubicBezTo>
                    <a:pt x="118" y="312"/>
                    <a:pt x="85" y="312"/>
                    <a:pt x="52" y="312"/>
                  </a:cubicBezTo>
                  <a:cubicBezTo>
                    <a:pt x="110" y="261"/>
                    <a:pt x="127" y="246"/>
                    <a:pt x="160" y="222"/>
                  </a:cubicBezTo>
                  <a:cubicBezTo>
                    <a:pt x="200" y="189"/>
                    <a:pt x="237" y="156"/>
                    <a:pt x="237" y="105"/>
                  </a:cubicBezTo>
                  <a:cubicBezTo>
                    <a:pt x="237" y="39"/>
                    <a:pt x="180" y="0"/>
                    <a:pt x="112" y="0"/>
                  </a:cubicBezTo>
                  <a:cubicBezTo>
                    <a:pt x="44" y="0"/>
                    <a:pt x="0" y="46"/>
                    <a:pt x="0" y="96"/>
                  </a:cubicBezTo>
                  <a:cubicBezTo>
                    <a:pt x="0" y="123"/>
                    <a:pt x="22" y="125"/>
                    <a:pt x="28" y="125"/>
                  </a:cubicBezTo>
                  <a:cubicBezTo>
                    <a:pt x="41" y="125"/>
                    <a:pt x="57" y="116"/>
                    <a:pt x="57" y="96"/>
                  </a:cubicBezTo>
                  <a:cubicBezTo>
                    <a:pt x="57" y="88"/>
                    <a:pt x="52" y="68"/>
                    <a:pt x="24" y="68"/>
                  </a:cubicBezTo>
                  <a:cubicBezTo>
                    <a:pt x="41" y="31"/>
                    <a:pt x="77" y="17"/>
                    <a:pt x="103" y="17"/>
                  </a:cubicBezTo>
                  <a:cubicBezTo>
                    <a:pt x="158" y="17"/>
                    <a:pt x="184" y="61"/>
                    <a:pt x="184" y="105"/>
                  </a:cubicBezTo>
                  <a:cubicBezTo>
                    <a:pt x="184" y="151"/>
                    <a:pt x="151" y="189"/>
                    <a:pt x="134" y="209"/>
                  </a:cubicBezTo>
                  <a:cubicBezTo>
                    <a:pt x="91" y="251"/>
                    <a:pt x="47" y="293"/>
                    <a:pt x="4" y="336"/>
                  </a:cubicBezTo>
                  <a:cubicBezTo>
                    <a:pt x="0" y="340"/>
                    <a:pt x="0" y="343"/>
                    <a:pt x="0" y="358"/>
                  </a:cubicBezTo>
                  <a:cubicBezTo>
                    <a:pt x="74" y="358"/>
                    <a:pt x="148" y="358"/>
                    <a:pt x="222" y="358"/>
                  </a:cubicBezTo>
                  <a:cubicBezTo>
                    <a:pt x="227" y="325"/>
                    <a:pt x="232" y="292"/>
                    <a:pt x="237" y="2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85" name="Полилиния 1184"/>
            <p:cNvSpPr/>
            <p:nvPr/>
          </p:nvSpPr>
          <p:spPr>
            <a:xfrm>
              <a:off x="1337400" y="5197680"/>
              <a:ext cx="184680" cy="185040"/>
            </a:xfrm>
            <a:custGeom>
              <a:avLst/>
              <a:gdLst/>
              <a:ahLst/>
              <a:cxnLst/>
              <a:rect l="0" t="0" r="r" b="b"/>
              <a:pathLst>
                <a:path w="513" h="514">
                  <a:moveTo>
                    <a:pt x="273" y="272"/>
                  </a:moveTo>
                  <a:cubicBezTo>
                    <a:pt x="345" y="272"/>
                    <a:pt x="417" y="272"/>
                    <a:pt x="488" y="272"/>
                  </a:cubicBezTo>
                  <a:cubicBezTo>
                    <a:pt x="499" y="272"/>
                    <a:pt x="513" y="272"/>
                    <a:pt x="513" y="257"/>
                  </a:cubicBezTo>
                  <a:cubicBezTo>
                    <a:pt x="513" y="242"/>
                    <a:pt x="499" y="242"/>
                    <a:pt x="488" y="242"/>
                  </a:cubicBezTo>
                  <a:cubicBezTo>
                    <a:pt x="417" y="242"/>
                    <a:pt x="345" y="242"/>
                    <a:pt x="273" y="242"/>
                  </a:cubicBezTo>
                  <a:cubicBezTo>
                    <a:pt x="273" y="169"/>
                    <a:pt x="273" y="97"/>
                    <a:pt x="273" y="24"/>
                  </a:cubicBezTo>
                  <a:cubicBezTo>
                    <a:pt x="273" y="13"/>
                    <a:pt x="273" y="0"/>
                    <a:pt x="258" y="0"/>
                  </a:cubicBezTo>
                  <a:cubicBezTo>
                    <a:pt x="242" y="0"/>
                    <a:pt x="242" y="13"/>
                    <a:pt x="242" y="24"/>
                  </a:cubicBezTo>
                  <a:cubicBezTo>
                    <a:pt x="242" y="97"/>
                    <a:pt x="242" y="169"/>
                    <a:pt x="242" y="242"/>
                  </a:cubicBezTo>
                  <a:cubicBezTo>
                    <a:pt x="170" y="242"/>
                    <a:pt x="97" y="242"/>
                    <a:pt x="24" y="242"/>
                  </a:cubicBezTo>
                  <a:cubicBezTo>
                    <a:pt x="13" y="242"/>
                    <a:pt x="0" y="242"/>
                    <a:pt x="0" y="257"/>
                  </a:cubicBezTo>
                  <a:cubicBezTo>
                    <a:pt x="0" y="272"/>
                    <a:pt x="13" y="272"/>
                    <a:pt x="24" y="272"/>
                  </a:cubicBezTo>
                  <a:cubicBezTo>
                    <a:pt x="97" y="272"/>
                    <a:pt x="170" y="272"/>
                    <a:pt x="242" y="272"/>
                  </a:cubicBezTo>
                  <a:cubicBezTo>
                    <a:pt x="242" y="344"/>
                    <a:pt x="242" y="416"/>
                    <a:pt x="242" y="488"/>
                  </a:cubicBezTo>
                  <a:cubicBezTo>
                    <a:pt x="242" y="499"/>
                    <a:pt x="242" y="514"/>
                    <a:pt x="258" y="514"/>
                  </a:cubicBezTo>
                  <a:cubicBezTo>
                    <a:pt x="273" y="514"/>
                    <a:pt x="273" y="499"/>
                    <a:pt x="273" y="488"/>
                  </a:cubicBezTo>
                  <a:cubicBezTo>
                    <a:pt x="273" y="416"/>
                    <a:pt x="273" y="344"/>
                    <a:pt x="273" y="27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86" name="Полилиния 1185"/>
            <p:cNvSpPr/>
            <p:nvPr/>
          </p:nvSpPr>
          <p:spPr>
            <a:xfrm>
              <a:off x="1615320" y="5166720"/>
              <a:ext cx="126000" cy="195480"/>
            </a:xfrm>
            <a:custGeom>
              <a:avLst/>
              <a:gdLst/>
              <a:ahLst/>
              <a:cxnLst/>
              <a:rect l="0" t="0" r="r" b="b"/>
              <a:pathLst>
                <a:path w="350" h="543">
                  <a:moveTo>
                    <a:pt x="178" y="9"/>
                  </a:moveTo>
                  <a:cubicBezTo>
                    <a:pt x="178" y="7"/>
                    <a:pt x="178" y="0"/>
                    <a:pt x="170" y="0"/>
                  </a:cubicBezTo>
                  <a:cubicBezTo>
                    <a:pt x="152" y="0"/>
                    <a:pt x="95" y="7"/>
                    <a:pt x="75" y="7"/>
                  </a:cubicBezTo>
                  <a:cubicBezTo>
                    <a:pt x="68" y="9"/>
                    <a:pt x="60" y="9"/>
                    <a:pt x="60" y="22"/>
                  </a:cubicBezTo>
                  <a:cubicBezTo>
                    <a:pt x="60" y="33"/>
                    <a:pt x="66" y="33"/>
                    <a:pt x="79" y="33"/>
                  </a:cubicBezTo>
                  <a:cubicBezTo>
                    <a:pt x="117" y="33"/>
                    <a:pt x="117" y="38"/>
                    <a:pt x="117" y="46"/>
                  </a:cubicBezTo>
                  <a:cubicBezTo>
                    <a:pt x="116" y="52"/>
                    <a:pt x="115" y="57"/>
                    <a:pt x="115" y="62"/>
                  </a:cubicBezTo>
                  <a:cubicBezTo>
                    <a:pt x="77" y="210"/>
                    <a:pt x="40" y="358"/>
                    <a:pt x="2" y="506"/>
                  </a:cubicBezTo>
                  <a:cubicBezTo>
                    <a:pt x="0" y="517"/>
                    <a:pt x="0" y="517"/>
                    <a:pt x="0" y="521"/>
                  </a:cubicBezTo>
                  <a:cubicBezTo>
                    <a:pt x="0" y="541"/>
                    <a:pt x="16" y="543"/>
                    <a:pt x="22" y="543"/>
                  </a:cubicBezTo>
                  <a:cubicBezTo>
                    <a:pt x="33" y="543"/>
                    <a:pt x="44" y="536"/>
                    <a:pt x="49" y="528"/>
                  </a:cubicBezTo>
                  <a:cubicBezTo>
                    <a:pt x="53" y="521"/>
                    <a:pt x="88" y="378"/>
                    <a:pt x="93" y="358"/>
                  </a:cubicBezTo>
                  <a:cubicBezTo>
                    <a:pt x="119" y="361"/>
                    <a:pt x="181" y="374"/>
                    <a:pt x="181" y="424"/>
                  </a:cubicBezTo>
                  <a:cubicBezTo>
                    <a:pt x="181" y="429"/>
                    <a:pt x="181" y="433"/>
                    <a:pt x="178" y="440"/>
                  </a:cubicBezTo>
                  <a:cubicBezTo>
                    <a:pt x="178" y="449"/>
                    <a:pt x="176" y="460"/>
                    <a:pt x="176" y="468"/>
                  </a:cubicBezTo>
                  <a:cubicBezTo>
                    <a:pt x="176" y="512"/>
                    <a:pt x="207" y="543"/>
                    <a:pt x="247" y="543"/>
                  </a:cubicBezTo>
                  <a:cubicBezTo>
                    <a:pt x="271" y="543"/>
                    <a:pt x="291" y="532"/>
                    <a:pt x="308" y="504"/>
                  </a:cubicBezTo>
                  <a:cubicBezTo>
                    <a:pt x="328" y="468"/>
                    <a:pt x="337" y="427"/>
                    <a:pt x="337" y="424"/>
                  </a:cubicBezTo>
                  <a:cubicBezTo>
                    <a:pt x="337" y="418"/>
                    <a:pt x="328" y="418"/>
                    <a:pt x="326" y="418"/>
                  </a:cubicBezTo>
                  <a:cubicBezTo>
                    <a:pt x="319" y="418"/>
                    <a:pt x="319" y="420"/>
                    <a:pt x="317" y="431"/>
                  </a:cubicBezTo>
                  <a:cubicBezTo>
                    <a:pt x="299" y="488"/>
                    <a:pt x="282" y="528"/>
                    <a:pt x="249" y="528"/>
                  </a:cubicBezTo>
                  <a:cubicBezTo>
                    <a:pt x="233" y="528"/>
                    <a:pt x="225" y="519"/>
                    <a:pt x="225" y="490"/>
                  </a:cubicBezTo>
                  <a:cubicBezTo>
                    <a:pt x="225" y="477"/>
                    <a:pt x="227" y="460"/>
                    <a:pt x="231" y="446"/>
                  </a:cubicBezTo>
                  <a:cubicBezTo>
                    <a:pt x="233" y="433"/>
                    <a:pt x="233" y="431"/>
                    <a:pt x="233" y="424"/>
                  </a:cubicBezTo>
                  <a:cubicBezTo>
                    <a:pt x="233" y="374"/>
                    <a:pt x="185" y="352"/>
                    <a:pt x="119" y="343"/>
                  </a:cubicBezTo>
                  <a:cubicBezTo>
                    <a:pt x="143" y="328"/>
                    <a:pt x="167" y="304"/>
                    <a:pt x="185" y="286"/>
                  </a:cubicBezTo>
                  <a:cubicBezTo>
                    <a:pt x="222" y="244"/>
                    <a:pt x="258" y="211"/>
                    <a:pt x="295" y="211"/>
                  </a:cubicBezTo>
                  <a:cubicBezTo>
                    <a:pt x="299" y="211"/>
                    <a:pt x="302" y="211"/>
                    <a:pt x="304" y="211"/>
                  </a:cubicBezTo>
                  <a:cubicBezTo>
                    <a:pt x="313" y="213"/>
                    <a:pt x="313" y="213"/>
                    <a:pt x="319" y="218"/>
                  </a:cubicBezTo>
                  <a:cubicBezTo>
                    <a:pt x="321" y="220"/>
                    <a:pt x="321" y="220"/>
                    <a:pt x="321" y="222"/>
                  </a:cubicBezTo>
                  <a:cubicBezTo>
                    <a:pt x="284" y="224"/>
                    <a:pt x="277" y="253"/>
                    <a:pt x="277" y="264"/>
                  </a:cubicBezTo>
                  <a:cubicBezTo>
                    <a:pt x="277" y="275"/>
                    <a:pt x="286" y="290"/>
                    <a:pt x="308" y="290"/>
                  </a:cubicBezTo>
                  <a:cubicBezTo>
                    <a:pt x="328" y="290"/>
                    <a:pt x="350" y="273"/>
                    <a:pt x="350" y="242"/>
                  </a:cubicBezTo>
                  <a:cubicBezTo>
                    <a:pt x="350" y="220"/>
                    <a:pt x="332" y="194"/>
                    <a:pt x="297" y="194"/>
                  </a:cubicBezTo>
                  <a:cubicBezTo>
                    <a:pt x="275" y="194"/>
                    <a:pt x="240" y="200"/>
                    <a:pt x="185" y="262"/>
                  </a:cubicBezTo>
                  <a:cubicBezTo>
                    <a:pt x="159" y="293"/>
                    <a:pt x="128" y="323"/>
                    <a:pt x="99" y="334"/>
                  </a:cubicBezTo>
                  <a:cubicBezTo>
                    <a:pt x="126" y="226"/>
                    <a:pt x="152" y="117"/>
                    <a:pt x="178" y="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87" name="Полилиния 1186"/>
            <p:cNvSpPr/>
            <p:nvPr/>
          </p:nvSpPr>
          <p:spPr>
            <a:xfrm>
              <a:off x="1765800" y="5115240"/>
              <a:ext cx="86400" cy="129960"/>
            </a:xfrm>
            <a:custGeom>
              <a:avLst/>
              <a:gdLst/>
              <a:ahLst/>
              <a:cxnLst/>
              <a:rect l="0" t="0" r="r" b="b"/>
              <a:pathLst>
                <a:path w="240" h="361">
                  <a:moveTo>
                    <a:pt x="240" y="262"/>
                  </a:moveTo>
                  <a:cubicBezTo>
                    <a:pt x="233" y="262"/>
                    <a:pt x="227" y="262"/>
                    <a:pt x="220" y="262"/>
                  </a:cubicBezTo>
                  <a:cubicBezTo>
                    <a:pt x="220" y="273"/>
                    <a:pt x="214" y="306"/>
                    <a:pt x="207" y="310"/>
                  </a:cubicBezTo>
                  <a:cubicBezTo>
                    <a:pt x="203" y="315"/>
                    <a:pt x="161" y="315"/>
                    <a:pt x="154" y="315"/>
                  </a:cubicBezTo>
                  <a:cubicBezTo>
                    <a:pt x="120" y="315"/>
                    <a:pt x="87" y="315"/>
                    <a:pt x="53" y="315"/>
                  </a:cubicBezTo>
                  <a:cubicBezTo>
                    <a:pt x="110" y="264"/>
                    <a:pt x="130" y="249"/>
                    <a:pt x="163" y="222"/>
                  </a:cubicBezTo>
                  <a:cubicBezTo>
                    <a:pt x="203" y="192"/>
                    <a:pt x="240" y="159"/>
                    <a:pt x="240" y="106"/>
                  </a:cubicBezTo>
                  <a:cubicBezTo>
                    <a:pt x="240" y="42"/>
                    <a:pt x="183" y="0"/>
                    <a:pt x="112" y="0"/>
                  </a:cubicBezTo>
                  <a:cubicBezTo>
                    <a:pt x="46" y="0"/>
                    <a:pt x="0" y="49"/>
                    <a:pt x="0" y="97"/>
                  </a:cubicBezTo>
                  <a:cubicBezTo>
                    <a:pt x="0" y="126"/>
                    <a:pt x="24" y="128"/>
                    <a:pt x="29" y="128"/>
                  </a:cubicBezTo>
                  <a:cubicBezTo>
                    <a:pt x="42" y="128"/>
                    <a:pt x="57" y="119"/>
                    <a:pt x="57" y="99"/>
                  </a:cubicBezTo>
                  <a:cubicBezTo>
                    <a:pt x="57" y="91"/>
                    <a:pt x="53" y="71"/>
                    <a:pt x="27" y="71"/>
                  </a:cubicBezTo>
                  <a:cubicBezTo>
                    <a:pt x="42" y="33"/>
                    <a:pt x="79" y="20"/>
                    <a:pt x="104" y="20"/>
                  </a:cubicBezTo>
                  <a:cubicBezTo>
                    <a:pt x="159" y="20"/>
                    <a:pt x="187" y="62"/>
                    <a:pt x="187" y="106"/>
                  </a:cubicBezTo>
                  <a:cubicBezTo>
                    <a:pt x="187" y="154"/>
                    <a:pt x="154" y="192"/>
                    <a:pt x="137" y="209"/>
                  </a:cubicBezTo>
                  <a:cubicBezTo>
                    <a:pt x="93" y="252"/>
                    <a:pt x="49" y="296"/>
                    <a:pt x="5" y="339"/>
                  </a:cubicBezTo>
                  <a:cubicBezTo>
                    <a:pt x="0" y="343"/>
                    <a:pt x="0" y="345"/>
                    <a:pt x="0" y="361"/>
                  </a:cubicBezTo>
                  <a:cubicBezTo>
                    <a:pt x="74" y="361"/>
                    <a:pt x="148" y="361"/>
                    <a:pt x="222" y="361"/>
                  </a:cubicBezTo>
                  <a:cubicBezTo>
                    <a:pt x="228" y="328"/>
                    <a:pt x="234" y="295"/>
                    <a:pt x="240" y="26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88" name="Полилиния 1187"/>
            <p:cNvSpPr/>
            <p:nvPr/>
          </p:nvSpPr>
          <p:spPr>
            <a:xfrm>
              <a:off x="1759680" y="5293440"/>
              <a:ext cx="144000" cy="134280"/>
            </a:xfrm>
            <a:custGeom>
              <a:avLst/>
              <a:gdLst/>
              <a:ahLst/>
              <a:cxnLst/>
              <a:rect l="0" t="0" r="r" b="b"/>
              <a:pathLst>
                <a:path w="400" h="373">
                  <a:moveTo>
                    <a:pt x="213" y="20"/>
                  </a:moveTo>
                  <a:cubicBezTo>
                    <a:pt x="213" y="13"/>
                    <a:pt x="213" y="0"/>
                    <a:pt x="200" y="0"/>
                  </a:cubicBezTo>
                  <a:cubicBezTo>
                    <a:pt x="187" y="0"/>
                    <a:pt x="187" y="11"/>
                    <a:pt x="187" y="20"/>
                  </a:cubicBezTo>
                  <a:cubicBezTo>
                    <a:pt x="187" y="129"/>
                    <a:pt x="187" y="238"/>
                    <a:pt x="187" y="347"/>
                  </a:cubicBezTo>
                  <a:cubicBezTo>
                    <a:pt x="132" y="347"/>
                    <a:pt x="77" y="347"/>
                    <a:pt x="22" y="347"/>
                  </a:cubicBezTo>
                  <a:cubicBezTo>
                    <a:pt x="13" y="347"/>
                    <a:pt x="0" y="347"/>
                    <a:pt x="0" y="360"/>
                  </a:cubicBezTo>
                  <a:cubicBezTo>
                    <a:pt x="0" y="373"/>
                    <a:pt x="13" y="373"/>
                    <a:pt x="22" y="373"/>
                  </a:cubicBezTo>
                  <a:cubicBezTo>
                    <a:pt x="140" y="373"/>
                    <a:pt x="259" y="373"/>
                    <a:pt x="378" y="373"/>
                  </a:cubicBezTo>
                  <a:cubicBezTo>
                    <a:pt x="387" y="373"/>
                    <a:pt x="400" y="373"/>
                    <a:pt x="400" y="360"/>
                  </a:cubicBezTo>
                  <a:cubicBezTo>
                    <a:pt x="400" y="347"/>
                    <a:pt x="387" y="347"/>
                    <a:pt x="378" y="347"/>
                  </a:cubicBezTo>
                  <a:cubicBezTo>
                    <a:pt x="323" y="347"/>
                    <a:pt x="268" y="347"/>
                    <a:pt x="213" y="347"/>
                  </a:cubicBezTo>
                  <a:cubicBezTo>
                    <a:pt x="213" y="238"/>
                    <a:pt x="213" y="129"/>
                    <a:pt x="213" y="2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89" name="Полилиния 1188"/>
            <p:cNvSpPr/>
            <p:nvPr/>
          </p:nvSpPr>
          <p:spPr>
            <a:xfrm>
              <a:off x="2044440" y="4873320"/>
              <a:ext cx="145080" cy="833040"/>
            </a:xfrm>
            <a:custGeom>
              <a:avLst/>
              <a:gdLst/>
              <a:ahLst/>
              <a:cxnLst/>
              <a:rect l="0" t="0" r="r" b="b"/>
              <a:pathLst>
                <a:path w="403" h="2314">
                  <a:moveTo>
                    <a:pt x="403" y="2305"/>
                  </a:moveTo>
                  <a:cubicBezTo>
                    <a:pt x="403" y="2303"/>
                    <a:pt x="403" y="2303"/>
                    <a:pt x="399" y="2296"/>
                  </a:cubicBezTo>
                  <a:cubicBezTo>
                    <a:pt x="324" y="2206"/>
                    <a:pt x="262" y="2107"/>
                    <a:pt x="216" y="2002"/>
                  </a:cubicBezTo>
                  <a:cubicBezTo>
                    <a:pt x="115" y="1765"/>
                    <a:pt x="75" y="1490"/>
                    <a:pt x="75" y="1158"/>
                  </a:cubicBezTo>
                  <a:cubicBezTo>
                    <a:pt x="75" y="828"/>
                    <a:pt x="113" y="541"/>
                    <a:pt x="227" y="288"/>
                  </a:cubicBezTo>
                  <a:cubicBezTo>
                    <a:pt x="273" y="189"/>
                    <a:pt x="333" y="99"/>
                    <a:pt x="401" y="15"/>
                  </a:cubicBezTo>
                  <a:cubicBezTo>
                    <a:pt x="401" y="13"/>
                    <a:pt x="403" y="11"/>
                    <a:pt x="403" y="9"/>
                  </a:cubicBezTo>
                  <a:cubicBezTo>
                    <a:pt x="403" y="0"/>
                    <a:pt x="397" y="0"/>
                    <a:pt x="385" y="0"/>
                  </a:cubicBezTo>
                  <a:cubicBezTo>
                    <a:pt x="373" y="0"/>
                    <a:pt x="372" y="0"/>
                    <a:pt x="372" y="2"/>
                  </a:cubicBezTo>
                  <a:cubicBezTo>
                    <a:pt x="370" y="2"/>
                    <a:pt x="324" y="48"/>
                    <a:pt x="262" y="134"/>
                  </a:cubicBezTo>
                  <a:cubicBezTo>
                    <a:pt x="128" y="323"/>
                    <a:pt x="60" y="549"/>
                    <a:pt x="25" y="780"/>
                  </a:cubicBezTo>
                  <a:cubicBezTo>
                    <a:pt x="7" y="905"/>
                    <a:pt x="0" y="1031"/>
                    <a:pt x="0" y="1156"/>
                  </a:cubicBezTo>
                  <a:cubicBezTo>
                    <a:pt x="0" y="1446"/>
                    <a:pt x="38" y="1740"/>
                    <a:pt x="161" y="2004"/>
                  </a:cubicBezTo>
                  <a:cubicBezTo>
                    <a:pt x="216" y="2121"/>
                    <a:pt x="289" y="2226"/>
                    <a:pt x="366" y="2307"/>
                  </a:cubicBezTo>
                  <a:cubicBezTo>
                    <a:pt x="372" y="2312"/>
                    <a:pt x="372" y="2314"/>
                    <a:pt x="385" y="2314"/>
                  </a:cubicBezTo>
                  <a:cubicBezTo>
                    <a:pt x="399" y="2314"/>
                    <a:pt x="403" y="2314"/>
                    <a:pt x="403" y="230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90" name="Полилиния 1189"/>
            <p:cNvSpPr/>
            <p:nvPr/>
          </p:nvSpPr>
          <p:spPr>
            <a:xfrm>
              <a:off x="2740680" y="4981680"/>
              <a:ext cx="234360" cy="189720"/>
            </a:xfrm>
            <a:custGeom>
              <a:avLst/>
              <a:gdLst/>
              <a:ahLst/>
              <a:cxnLst/>
              <a:rect l="0" t="0" r="r" b="b"/>
              <a:pathLst>
                <a:path w="651" h="527">
                  <a:moveTo>
                    <a:pt x="554" y="81"/>
                  </a:moveTo>
                  <a:cubicBezTo>
                    <a:pt x="563" y="51"/>
                    <a:pt x="576" y="26"/>
                    <a:pt x="638" y="24"/>
                  </a:cubicBezTo>
                  <a:cubicBezTo>
                    <a:pt x="642" y="24"/>
                    <a:pt x="651" y="24"/>
                    <a:pt x="651" y="9"/>
                  </a:cubicBezTo>
                  <a:cubicBezTo>
                    <a:pt x="648" y="6"/>
                    <a:pt x="651" y="0"/>
                    <a:pt x="642" y="0"/>
                  </a:cubicBezTo>
                  <a:cubicBezTo>
                    <a:pt x="616" y="0"/>
                    <a:pt x="589" y="2"/>
                    <a:pt x="563" y="2"/>
                  </a:cubicBezTo>
                  <a:cubicBezTo>
                    <a:pt x="537" y="2"/>
                    <a:pt x="510" y="0"/>
                    <a:pt x="484" y="0"/>
                  </a:cubicBezTo>
                  <a:cubicBezTo>
                    <a:pt x="479" y="0"/>
                    <a:pt x="471" y="0"/>
                    <a:pt x="471" y="15"/>
                  </a:cubicBezTo>
                  <a:cubicBezTo>
                    <a:pt x="471" y="24"/>
                    <a:pt x="479" y="24"/>
                    <a:pt x="484" y="24"/>
                  </a:cubicBezTo>
                  <a:cubicBezTo>
                    <a:pt x="528" y="26"/>
                    <a:pt x="537" y="42"/>
                    <a:pt x="537" y="59"/>
                  </a:cubicBezTo>
                  <a:cubicBezTo>
                    <a:pt x="537" y="62"/>
                    <a:pt x="537" y="73"/>
                    <a:pt x="534" y="75"/>
                  </a:cubicBezTo>
                  <a:cubicBezTo>
                    <a:pt x="506" y="189"/>
                    <a:pt x="477" y="303"/>
                    <a:pt x="449" y="418"/>
                  </a:cubicBezTo>
                  <a:cubicBezTo>
                    <a:pt x="391" y="284"/>
                    <a:pt x="334" y="149"/>
                    <a:pt x="277" y="15"/>
                  </a:cubicBezTo>
                  <a:cubicBezTo>
                    <a:pt x="271" y="2"/>
                    <a:pt x="271" y="0"/>
                    <a:pt x="253" y="0"/>
                  </a:cubicBezTo>
                  <a:cubicBezTo>
                    <a:pt x="218" y="0"/>
                    <a:pt x="184" y="0"/>
                    <a:pt x="150" y="0"/>
                  </a:cubicBezTo>
                  <a:cubicBezTo>
                    <a:pt x="134" y="0"/>
                    <a:pt x="128" y="0"/>
                    <a:pt x="128" y="15"/>
                  </a:cubicBezTo>
                  <a:cubicBezTo>
                    <a:pt x="128" y="24"/>
                    <a:pt x="134" y="24"/>
                    <a:pt x="150" y="24"/>
                  </a:cubicBezTo>
                  <a:cubicBezTo>
                    <a:pt x="152" y="24"/>
                    <a:pt x="200" y="24"/>
                    <a:pt x="200" y="31"/>
                  </a:cubicBezTo>
                  <a:cubicBezTo>
                    <a:pt x="166" y="169"/>
                    <a:pt x="131" y="308"/>
                    <a:pt x="97" y="446"/>
                  </a:cubicBezTo>
                  <a:cubicBezTo>
                    <a:pt x="90" y="477"/>
                    <a:pt x="77" y="501"/>
                    <a:pt x="13" y="503"/>
                  </a:cubicBezTo>
                  <a:cubicBezTo>
                    <a:pt x="9" y="503"/>
                    <a:pt x="0" y="503"/>
                    <a:pt x="0" y="519"/>
                  </a:cubicBezTo>
                  <a:cubicBezTo>
                    <a:pt x="0" y="525"/>
                    <a:pt x="4" y="527"/>
                    <a:pt x="11" y="527"/>
                  </a:cubicBezTo>
                  <a:cubicBezTo>
                    <a:pt x="35" y="527"/>
                    <a:pt x="64" y="525"/>
                    <a:pt x="88" y="525"/>
                  </a:cubicBezTo>
                  <a:cubicBezTo>
                    <a:pt x="114" y="525"/>
                    <a:pt x="143" y="527"/>
                    <a:pt x="167" y="527"/>
                  </a:cubicBezTo>
                  <a:cubicBezTo>
                    <a:pt x="172" y="527"/>
                    <a:pt x="183" y="527"/>
                    <a:pt x="183" y="512"/>
                  </a:cubicBezTo>
                  <a:cubicBezTo>
                    <a:pt x="183" y="503"/>
                    <a:pt x="176" y="503"/>
                    <a:pt x="167" y="503"/>
                  </a:cubicBezTo>
                  <a:cubicBezTo>
                    <a:pt x="121" y="501"/>
                    <a:pt x="114" y="486"/>
                    <a:pt x="114" y="470"/>
                  </a:cubicBezTo>
                  <a:cubicBezTo>
                    <a:pt x="114" y="464"/>
                    <a:pt x="117" y="459"/>
                    <a:pt x="119" y="453"/>
                  </a:cubicBezTo>
                  <a:cubicBezTo>
                    <a:pt x="152" y="316"/>
                    <a:pt x="186" y="180"/>
                    <a:pt x="220" y="44"/>
                  </a:cubicBezTo>
                  <a:cubicBezTo>
                    <a:pt x="224" y="48"/>
                    <a:pt x="224" y="51"/>
                    <a:pt x="227" y="59"/>
                  </a:cubicBezTo>
                  <a:cubicBezTo>
                    <a:pt x="291" y="210"/>
                    <a:pt x="356" y="361"/>
                    <a:pt x="420" y="512"/>
                  </a:cubicBezTo>
                  <a:cubicBezTo>
                    <a:pt x="424" y="525"/>
                    <a:pt x="427" y="527"/>
                    <a:pt x="435" y="527"/>
                  </a:cubicBezTo>
                  <a:cubicBezTo>
                    <a:pt x="442" y="527"/>
                    <a:pt x="442" y="525"/>
                    <a:pt x="446" y="512"/>
                  </a:cubicBezTo>
                  <a:cubicBezTo>
                    <a:pt x="482" y="369"/>
                    <a:pt x="518" y="225"/>
                    <a:pt x="554" y="8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91" name="Полилиния 1190"/>
            <p:cNvSpPr/>
            <p:nvPr/>
          </p:nvSpPr>
          <p:spPr>
            <a:xfrm>
              <a:off x="2996280" y="4941360"/>
              <a:ext cx="86400" cy="129600"/>
            </a:xfrm>
            <a:custGeom>
              <a:avLst/>
              <a:gdLst/>
              <a:ahLst/>
              <a:cxnLst/>
              <a:rect l="0" t="0" r="r" b="b"/>
              <a:pathLst>
                <a:path w="240" h="360">
                  <a:moveTo>
                    <a:pt x="240" y="261"/>
                  </a:moveTo>
                  <a:cubicBezTo>
                    <a:pt x="234" y="261"/>
                    <a:pt x="227" y="261"/>
                    <a:pt x="220" y="261"/>
                  </a:cubicBezTo>
                  <a:cubicBezTo>
                    <a:pt x="220" y="272"/>
                    <a:pt x="214" y="305"/>
                    <a:pt x="207" y="310"/>
                  </a:cubicBezTo>
                  <a:cubicBezTo>
                    <a:pt x="203" y="314"/>
                    <a:pt x="161" y="314"/>
                    <a:pt x="154" y="314"/>
                  </a:cubicBezTo>
                  <a:cubicBezTo>
                    <a:pt x="121" y="314"/>
                    <a:pt x="87" y="314"/>
                    <a:pt x="53" y="314"/>
                  </a:cubicBezTo>
                  <a:cubicBezTo>
                    <a:pt x="110" y="264"/>
                    <a:pt x="130" y="248"/>
                    <a:pt x="161" y="222"/>
                  </a:cubicBezTo>
                  <a:cubicBezTo>
                    <a:pt x="203" y="191"/>
                    <a:pt x="240" y="158"/>
                    <a:pt x="240" y="105"/>
                  </a:cubicBezTo>
                  <a:cubicBezTo>
                    <a:pt x="240" y="42"/>
                    <a:pt x="183" y="0"/>
                    <a:pt x="113" y="0"/>
                  </a:cubicBezTo>
                  <a:cubicBezTo>
                    <a:pt x="47" y="0"/>
                    <a:pt x="0" y="48"/>
                    <a:pt x="0" y="97"/>
                  </a:cubicBezTo>
                  <a:cubicBezTo>
                    <a:pt x="0" y="125"/>
                    <a:pt x="22" y="127"/>
                    <a:pt x="29" y="127"/>
                  </a:cubicBezTo>
                  <a:cubicBezTo>
                    <a:pt x="42" y="127"/>
                    <a:pt x="58" y="119"/>
                    <a:pt x="58" y="99"/>
                  </a:cubicBezTo>
                  <a:cubicBezTo>
                    <a:pt x="58" y="90"/>
                    <a:pt x="53" y="70"/>
                    <a:pt x="25" y="70"/>
                  </a:cubicBezTo>
                  <a:cubicBezTo>
                    <a:pt x="42" y="33"/>
                    <a:pt x="80" y="20"/>
                    <a:pt x="104" y="20"/>
                  </a:cubicBezTo>
                  <a:cubicBezTo>
                    <a:pt x="159" y="20"/>
                    <a:pt x="187" y="61"/>
                    <a:pt x="187" y="105"/>
                  </a:cubicBezTo>
                  <a:cubicBezTo>
                    <a:pt x="187" y="154"/>
                    <a:pt x="154" y="191"/>
                    <a:pt x="137" y="211"/>
                  </a:cubicBezTo>
                  <a:cubicBezTo>
                    <a:pt x="93" y="253"/>
                    <a:pt x="49" y="296"/>
                    <a:pt x="5" y="338"/>
                  </a:cubicBezTo>
                  <a:cubicBezTo>
                    <a:pt x="0" y="343"/>
                    <a:pt x="0" y="345"/>
                    <a:pt x="0" y="360"/>
                  </a:cubicBezTo>
                  <a:cubicBezTo>
                    <a:pt x="74" y="360"/>
                    <a:pt x="149" y="360"/>
                    <a:pt x="223" y="360"/>
                  </a:cubicBezTo>
                  <a:cubicBezTo>
                    <a:pt x="228" y="327"/>
                    <a:pt x="234" y="294"/>
                    <a:pt x="240" y="2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92" name="Полилиния 1191"/>
            <p:cNvSpPr/>
            <p:nvPr/>
          </p:nvSpPr>
          <p:spPr>
            <a:xfrm>
              <a:off x="2233080" y="5284800"/>
              <a:ext cx="1373040" cy="10800"/>
            </a:xfrm>
            <a:custGeom>
              <a:avLst/>
              <a:gdLst/>
              <a:ahLst/>
              <a:cxnLst/>
              <a:rect l="0" t="0" r="r" b="b"/>
              <a:pathLst>
                <a:path w="3814" h="30">
                  <a:moveTo>
                    <a:pt x="0" y="0"/>
                  </a:moveTo>
                  <a:cubicBezTo>
                    <a:pt x="1271" y="0"/>
                    <a:pt x="2543" y="0"/>
                    <a:pt x="3814" y="0"/>
                  </a:cubicBezTo>
                  <a:cubicBezTo>
                    <a:pt x="3814" y="10"/>
                    <a:pt x="3814" y="20"/>
                    <a:pt x="3814" y="30"/>
                  </a:cubicBezTo>
                  <a:cubicBezTo>
                    <a:pt x="2543" y="30"/>
                    <a:pt x="1271" y="30"/>
                    <a:pt x="0" y="30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4200" rIns="90000" bIns="-342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93" name="Полилиния 1192"/>
            <p:cNvSpPr/>
            <p:nvPr/>
          </p:nvSpPr>
          <p:spPr>
            <a:xfrm>
              <a:off x="2260080" y="5385240"/>
              <a:ext cx="64800" cy="277560"/>
            </a:xfrm>
            <a:custGeom>
              <a:avLst/>
              <a:gdLst/>
              <a:ahLst/>
              <a:cxnLst/>
              <a:rect l="0" t="0" r="r" b="b"/>
              <a:pathLst>
                <a:path w="180" h="771">
                  <a:moveTo>
                    <a:pt x="180" y="765"/>
                  </a:moveTo>
                  <a:cubicBezTo>
                    <a:pt x="180" y="762"/>
                    <a:pt x="180" y="760"/>
                    <a:pt x="167" y="747"/>
                  </a:cubicBezTo>
                  <a:cubicBezTo>
                    <a:pt x="70" y="650"/>
                    <a:pt x="46" y="505"/>
                    <a:pt x="46" y="387"/>
                  </a:cubicBezTo>
                  <a:cubicBezTo>
                    <a:pt x="46" y="253"/>
                    <a:pt x="75" y="118"/>
                    <a:pt x="169" y="22"/>
                  </a:cubicBezTo>
                  <a:cubicBezTo>
                    <a:pt x="180" y="13"/>
                    <a:pt x="180" y="11"/>
                    <a:pt x="180" y="9"/>
                  </a:cubicBezTo>
                  <a:cubicBezTo>
                    <a:pt x="180" y="2"/>
                    <a:pt x="176" y="0"/>
                    <a:pt x="171" y="0"/>
                  </a:cubicBezTo>
                  <a:cubicBezTo>
                    <a:pt x="165" y="0"/>
                    <a:pt x="94" y="53"/>
                    <a:pt x="48" y="151"/>
                  </a:cubicBezTo>
                  <a:cubicBezTo>
                    <a:pt x="11" y="235"/>
                    <a:pt x="0" y="321"/>
                    <a:pt x="0" y="387"/>
                  </a:cubicBezTo>
                  <a:cubicBezTo>
                    <a:pt x="0" y="446"/>
                    <a:pt x="9" y="540"/>
                    <a:pt x="53" y="626"/>
                  </a:cubicBezTo>
                  <a:cubicBezTo>
                    <a:pt x="99" y="723"/>
                    <a:pt x="165" y="771"/>
                    <a:pt x="171" y="771"/>
                  </a:cubicBezTo>
                  <a:cubicBezTo>
                    <a:pt x="176" y="771"/>
                    <a:pt x="180" y="769"/>
                    <a:pt x="180" y="76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94" name="Полилиния 1193"/>
            <p:cNvSpPr/>
            <p:nvPr/>
          </p:nvSpPr>
          <p:spPr>
            <a:xfrm>
              <a:off x="2343960" y="5470560"/>
              <a:ext cx="165600" cy="126000"/>
            </a:xfrm>
            <a:custGeom>
              <a:avLst/>
              <a:gdLst/>
              <a:ahLst/>
              <a:cxnLst/>
              <a:rect l="0" t="0" r="r" b="b"/>
              <a:pathLst>
                <a:path w="460" h="350">
                  <a:moveTo>
                    <a:pt x="460" y="55"/>
                  </a:moveTo>
                  <a:cubicBezTo>
                    <a:pt x="460" y="20"/>
                    <a:pt x="444" y="0"/>
                    <a:pt x="429" y="0"/>
                  </a:cubicBezTo>
                  <a:cubicBezTo>
                    <a:pt x="409" y="0"/>
                    <a:pt x="387" y="20"/>
                    <a:pt x="387" y="38"/>
                  </a:cubicBezTo>
                  <a:cubicBezTo>
                    <a:pt x="387" y="44"/>
                    <a:pt x="391" y="53"/>
                    <a:pt x="398" y="62"/>
                  </a:cubicBezTo>
                  <a:cubicBezTo>
                    <a:pt x="411" y="73"/>
                    <a:pt x="427" y="92"/>
                    <a:pt x="427" y="125"/>
                  </a:cubicBezTo>
                  <a:cubicBezTo>
                    <a:pt x="427" y="156"/>
                    <a:pt x="411" y="200"/>
                    <a:pt x="387" y="235"/>
                  </a:cubicBezTo>
                  <a:cubicBezTo>
                    <a:pt x="365" y="268"/>
                    <a:pt x="336" y="295"/>
                    <a:pt x="299" y="295"/>
                  </a:cubicBezTo>
                  <a:cubicBezTo>
                    <a:pt x="255" y="295"/>
                    <a:pt x="231" y="268"/>
                    <a:pt x="224" y="226"/>
                  </a:cubicBezTo>
                  <a:cubicBezTo>
                    <a:pt x="233" y="205"/>
                    <a:pt x="251" y="156"/>
                    <a:pt x="251" y="134"/>
                  </a:cubicBezTo>
                  <a:cubicBezTo>
                    <a:pt x="251" y="125"/>
                    <a:pt x="246" y="117"/>
                    <a:pt x="237" y="117"/>
                  </a:cubicBezTo>
                  <a:cubicBezTo>
                    <a:pt x="231" y="117"/>
                    <a:pt x="222" y="119"/>
                    <a:pt x="215" y="130"/>
                  </a:cubicBezTo>
                  <a:cubicBezTo>
                    <a:pt x="207" y="145"/>
                    <a:pt x="198" y="196"/>
                    <a:pt x="198" y="224"/>
                  </a:cubicBezTo>
                  <a:cubicBezTo>
                    <a:pt x="171" y="259"/>
                    <a:pt x="141" y="295"/>
                    <a:pt x="92" y="295"/>
                  </a:cubicBezTo>
                  <a:cubicBezTo>
                    <a:pt x="42" y="295"/>
                    <a:pt x="26" y="248"/>
                    <a:pt x="26" y="207"/>
                  </a:cubicBezTo>
                  <a:cubicBezTo>
                    <a:pt x="26" y="110"/>
                    <a:pt x="105" y="29"/>
                    <a:pt x="105" y="20"/>
                  </a:cubicBezTo>
                  <a:cubicBezTo>
                    <a:pt x="105" y="11"/>
                    <a:pt x="99" y="5"/>
                    <a:pt x="90" y="5"/>
                  </a:cubicBezTo>
                  <a:cubicBezTo>
                    <a:pt x="79" y="5"/>
                    <a:pt x="75" y="13"/>
                    <a:pt x="70" y="22"/>
                  </a:cubicBezTo>
                  <a:cubicBezTo>
                    <a:pt x="31" y="79"/>
                    <a:pt x="0" y="169"/>
                    <a:pt x="0" y="240"/>
                  </a:cubicBezTo>
                  <a:cubicBezTo>
                    <a:pt x="0" y="292"/>
                    <a:pt x="18" y="350"/>
                    <a:pt x="81" y="350"/>
                  </a:cubicBezTo>
                  <a:cubicBezTo>
                    <a:pt x="136" y="350"/>
                    <a:pt x="174" y="312"/>
                    <a:pt x="200" y="270"/>
                  </a:cubicBezTo>
                  <a:cubicBezTo>
                    <a:pt x="209" y="314"/>
                    <a:pt x="237" y="350"/>
                    <a:pt x="286" y="350"/>
                  </a:cubicBezTo>
                  <a:cubicBezTo>
                    <a:pt x="345" y="350"/>
                    <a:pt x="383" y="303"/>
                    <a:pt x="411" y="246"/>
                  </a:cubicBezTo>
                  <a:cubicBezTo>
                    <a:pt x="429" y="209"/>
                    <a:pt x="460" y="103"/>
                    <a:pt x="460" y="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95" name="Полилиния 1194"/>
            <p:cNvSpPr/>
            <p:nvPr/>
          </p:nvSpPr>
          <p:spPr>
            <a:xfrm>
              <a:off x="2609280" y="5518800"/>
              <a:ext cx="169560" cy="11160"/>
            </a:xfrm>
            <a:custGeom>
              <a:avLst/>
              <a:gdLst/>
              <a:ahLst/>
              <a:cxnLst/>
              <a:rect l="0" t="0" r="r" b="b"/>
              <a:pathLst>
                <a:path w="471" h="31">
                  <a:moveTo>
                    <a:pt x="444" y="31"/>
                  </a:moveTo>
                  <a:cubicBezTo>
                    <a:pt x="457" y="31"/>
                    <a:pt x="471" y="31"/>
                    <a:pt x="471" y="16"/>
                  </a:cubicBezTo>
                  <a:cubicBezTo>
                    <a:pt x="471" y="0"/>
                    <a:pt x="457" y="0"/>
                    <a:pt x="444" y="0"/>
                  </a:cubicBezTo>
                  <a:cubicBezTo>
                    <a:pt x="305" y="0"/>
                    <a:pt x="166" y="0"/>
                    <a:pt x="26" y="0"/>
                  </a:cubicBezTo>
                  <a:cubicBezTo>
                    <a:pt x="13" y="0"/>
                    <a:pt x="0" y="0"/>
                    <a:pt x="0" y="16"/>
                  </a:cubicBezTo>
                  <a:cubicBezTo>
                    <a:pt x="0" y="31"/>
                    <a:pt x="13" y="31"/>
                    <a:pt x="26" y="31"/>
                  </a:cubicBezTo>
                  <a:cubicBezTo>
                    <a:pt x="166" y="31"/>
                    <a:pt x="305" y="31"/>
                    <a:pt x="444" y="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3840" rIns="90000" bIns="-3384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96" name="Полилиния 1195"/>
            <p:cNvSpPr/>
            <p:nvPr/>
          </p:nvSpPr>
          <p:spPr>
            <a:xfrm>
              <a:off x="2879280" y="5401080"/>
              <a:ext cx="126720" cy="195480"/>
            </a:xfrm>
            <a:custGeom>
              <a:avLst/>
              <a:gdLst/>
              <a:ahLst/>
              <a:cxnLst/>
              <a:rect l="0" t="0" r="r" b="b"/>
              <a:pathLst>
                <a:path w="352" h="543">
                  <a:moveTo>
                    <a:pt x="180" y="9"/>
                  </a:moveTo>
                  <a:cubicBezTo>
                    <a:pt x="177" y="6"/>
                    <a:pt x="180" y="0"/>
                    <a:pt x="169" y="0"/>
                  </a:cubicBezTo>
                  <a:cubicBezTo>
                    <a:pt x="152" y="0"/>
                    <a:pt x="97" y="6"/>
                    <a:pt x="75" y="9"/>
                  </a:cubicBezTo>
                  <a:cubicBezTo>
                    <a:pt x="70" y="9"/>
                    <a:pt x="61" y="9"/>
                    <a:pt x="61" y="24"/>
                  </a:cubicBezTo>
                  <a:cubicBezTo>
                    <a:pt x="61" y="33"/>
                    <a:pt x="68" y="33"/>
                    <a:pt x="79" y="33"/>
                  </a:cubicBezTo>
                  <a:cubicBezTo>
                    <a:pt x="116" y="33"/>
                    <a:pt x="119" y="37"/>
                    <a:pt x="119" y="46"/>
                  </a:cubicBezTo>
                  <a:cubicBezTo>
                    <a:pt x="118" y="51"/>
                    <a:pt x="117" y="56"/>
                    <a:pt x="116" y="61"/>
                  </a:cubicBezTo>
                  <a:cubicBezTo>
                    <a:pt x="79" y="209"/>
                    <a:pt x="42" y="357"/>
                    <a:pt x="4" y="505"/>
                  </a:cubicBezTo>
                  <a:cubicBezTo>
                    <a:pt x="0" y="516"/>
                    <a:pt x="0" y="518"/>
                    <a:pt x="0" y="523"/>
                  </a:cubicBezTo>
                  <a:cubicBezTo>
                    <a:pt x="0" y="540"/>
                    <a:pt x="15" y="543"/>
                    <a:pt x="24" y="543"/>
                  </a:cubicBezTo>
                  <a:cubicBezTo>
                    <a:pt x="33" y="543"/>
                    <a:pt x="44" y="536"/>
                    <a:pt x="48" y="527"/>
                  </a:cubicBezTo>
                  <a:cubicBezTo>
                    <a:pt x="53" y="521"/>
                    <a:pt x="88" y="378"/>
                    <a:pt x="92" y="358"/>
                  </a:cubicBezTo>
                  <a:cubicBezTo>
                    <a:pt x="119" y="360"/>
                    <a:pt x="182" y="373"/>
                    <a:pt x="182" y="424"/>
                  </a:cubicBezTo>
                  <a:cubicBezTo>
                    <a:pt x="182" y="430"/>
                    <a:pt x="182" y="433"/>
                    <a:pt x="180" y="439"/>
                  </a:cubicBezTo>
                  <a:cubicBezTo>
                    <a:pt x="178" y="450"/>
                    <a:pt x="176" y="459"/>
                    <a:pt x="176" y="468"/>
                  </a:cubicBezTo>
                  <a:cubicBezTo>
                    <a:pt x="176" y="512"/>
                    <a:pt x="209" y="543"/>
                    <a:pt x="248" y="543"/>
                  </a:cubicBezTo>
                  <a:cubicBezTo>
                    <a:pt x="270" y="543"/>
                    <a:pt x="292" y="532"/>
                    <a:pt x="310" y="503"/>
                  </a:cubicBezTo>
                  <a:cubicBezTo>
                    <a:pt x="328" y="468"/>
                    <a:pt x="336" y="426"/>
                    <a:pt x="336" y="424"/>
                  </a:cubicBezTo>
                  <a:cubicBezTo>
                    <a:pt x="336" y="417"/>
                    <a:pt x="330" y="417"/>
                    <a:pt x="328" y="417"/>
                  </a:cubicBezTo>
                  <a:cubicBezTo>
                    <a:pt x="319" y="417"/>
                    <a:pt x="319" y="419"/>
                    <a:pt x="317" y="430"/>
                  </a:cubicBezTo>
                  <a:cubicBezTo>
                    <a:pt x="301" y="488"/>
                    <a:pt x="284" y="527"/>
                    <a:pt x="251" y="527"/>
                  </a:cubicBezTo>
                  <a:cubicBezTo>
                    <a:pt x="235" y="527"/>
                    <a:pt x="224" y="518"/>
                    <a:pt x="224" y="490"/>
                  </a:cubicBezTo>
                  <a:cubicBezTo>
                    <a:pt x="224" y="477"/>
                    <a:pt x="229" y="459"/>
                    <a:pt x="231" y="448"/>
                  </a:cubicBezTo>
                  <a:cubicBezTo>
                    <a:pt x="233" y="435"/>
                    <a:pt x="233" y="430"/>
                    <a:pt x="233" y="424"/>
                  </a:cubicBezTo>
                  <a:cubicBezTo>
                    <a:pt x="233" y="373"/>
                    <a:pt x="185" y="351"/>
                    <a:pt x="119" y="343"/>
                  </a:cubicBezTo>
                  <a:cubicBezTo>
                    <a:pt x="143" y="329"/>
                    <a:pt x="169" y="303"/>
                    <a:pt x="187" y="285"/>
                  </a:cubicBezTo>
                  <a:cubicBezTo>
                    <a:pt x="224" y="244"/>
                    <a:pt x="259" y="211"/>
                    <a:pt x="297" y="211"/>
                  </a:cubicBezTo>
                  <a:cubicBezTo>
                    <a:pt x="301" y="211"/>
                    <a:pt x="301" y="211"/>
                    <a:pt x="303" y="213"/>
                  </a:cubicBezTo>
                  <a:cubicBezTo>
                    <a:pt x="312" y="213"/>
                    <a:pt x="314" y="213"/>
                    <a:pt x="319" y="217"/>
                  </a:cubicBezTo>
                  <a:cubicBezTo>
                    <a:pt x="321" y="220"/>
                    <a:pt x="321" y="220"/>
                    <a:pt x="323" y="222"/>
                  </a:cubicBezTo>
                  <a:cubicBezTo>
                    <a:pt x="286" y="224"/>
                    <a:pt x="279" y="255"/>
                    <a:pt x="279" y="263"/>
                  </a:cubicBezTo>
                  <a:cubicBezTo>
                    <a:pt x="279" y="274"/>
                    <a:pt x="288" y="290"/>
                    <a:pt x="308" y="290"/>
                  </a:cubicBezTo>
                  <a:cubicBezTo>
                    <a:pt x="328" y="290"/>
                    <a:pt x="352" y="272"/>
                    <a:pt x="352" y="244"/>
                  </a:cubicBezTo>
                  <a:cubicBezTo>
                    <a:pt x="352" y="220"/>
                    <a:pt x="332" y="193"/>
                    <a:pt x="299" y="193"/>
                  </a:cubicBezTo>
                  <a:cubicBezTo>
                    <a:pt x="277" y="193"/>
                    <a:pt x="242" y="200"/>
                    <a:pt x="185" y="261"/>
                  </a:cubicBezTo>
                  <a:cubicBezTo>
                    <a:pt x="158" y="292"/>
                    <a:pt x="130" y="323"/>
                    <a:pt x="99" y="334"/>
                  </a:cubicBezTo>
                  <a:cubicBezTo>
                    <a:pt x="126" y="225"/>
                    <a:pt x="153" y="117"/>
                    <a:pt x="180" y="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97" name="Полилиния 1196"/>
            <p:cNvSpPr/>
            <p:nvPr/>
          </p:nvSpPr>
          <p:spPr>
            <a:xfrm>
              <a:off x="3018600" y="5549760"/>
              <a:ext cx="103680" cy="87840"/>
            </a:xfrm>
            <a:custGeom>
              <a:avLst/>
              <a:gdLst/>
              <a:ahLst/>
              <a:cxnLst/>
              <a:rect l="0" t="0" r="r" b="b"/>
              <a:pathLst>
                <a:path w="288" h="244">
                  <a:moveTo>
                    <a:pt x="108" y="180"/>
                  </a:moveTo>
                  <a:cubicBezTo>
                    <a:pt x="103" y="200"/>
                    <a:pt x="86" y="228"/>
                    <a:pt x="57" y="228"/>
                  </a:cubicBezTo>
                  <a:cubicBezTo>
                    <a:pt x="55" y="228"/>
                    <a:pt x="40" y="228"/>
                    <a:pt x="29" y="220"/>
                  </a:cubicBezTo>
                  <a:cubicBezTo>
                    <a:pt x="51" y="213"/>
                    <a:pt x="53" y="193"/>
                    <a:pt x="53" y="191"/>
                  </a:cubicBezTo>
                  <a:cubicBezTo>
                    <a:pt x="53" y="178"/>
                    <a:pt x="42" y="171"/>
                    <a:pt x="31" y="171"/>
                  </a:cubicBezTo>
                  <a:cubicBezTo>
                    <a:pt x="15" y="171"/>
                    <a:pt x="0" y="185"/>
                    <a:pt x="0" y="204"/>
                  </a:cubicBezTo>
                  <a:cubicBezTo>
                    <a:pt x="0" y="231"/>
                    <a:pt x="31" y="244"/>
                    <a:pt x="57" y="244"/>
                  </a:cubicBezTo>
                  <a:cubicBezTo>
                    <a:pt x="81" y="244"/>
                    <a:pt x="103" y="228"/>
                    <a:pt x="117" y="204"/>
                  </a:cubicBezTo>
                  <a:cubicBezTo>
                    <a:pt x="130" y="233"/>
                    <a:pt x="161" y="244"/>
                    <a:pt x="180" y="244"/>
                  </a:cubicBezTo>
                  <a:cubicBezTo>
                    <a:pt x="244" y="244"/>
                    <a:pt x="277" y="176"/>
                    <a:pt x="277" y="160"/>
                  </a:cubicBezTo>
                  <a:cubicBezTo>
                    <a:pt x="277" y="154"/>
                    <a:pt x="271" y="154"/>
                    <a:pt x="268" y="154"/>
                  </a:cubicBezTo>
                  <a:cubicBezTo>
                    <a:pt x="260" y="154"/>
                    <a:pt x="260" y="156"/>
                    <a:pt x="257" y="163"/>
                  </a:cubicBezTo>
                  <a:cubicBezTo>
                    <a:pt x="246" y="200"/>
                    <a:pt x="213" y="228"/>
                    <a:pt x="183" y="228"/>
                  </a:cubicBezTo>
                  <a:cubicBezTo>
                    <a:pt x="163" y="228"/>
                    <a:pt x="150" y="213"/>
                    <a:pt x="150" y="193"/>
                  </a:cubicBezTo>
                  <a:cubicBezTo>
                    <a:pt x="150" y="178"/>
                    <a:pt x="163" y="130"/>
                    <a:pt x="178" y="70"/>
                  </a:cubicBezTo>
                  <a:cubicBezTo>
                    <a:pt x="189" y="28"/>
                    <a:pt x="213" y="15"/>
                    <a:pt x="231" y="15"/>
                  </a:cubicBezTo>
                  <a:cubicBezTo>
                    <a:pt x="233" y="15"/>
                    <a:pt x="249" y="15"/>
                    <a:pt x="262" y="22"/>
                  </a:cubicBezTo>
                  <a:cubicBezTo>
                    <a:pt x="244" y="26"/>
                    <a:pt x="238" y="42"/>
                    <a:pt x="238" y="53"/>
                  </a:cubicBezTo>
                  <a:cubicBezTo>
                    <a:pt x="238" y="64"/>
                    <a:pt x="247" y="72"/>
                    <a:pt x="260" y="72"/>
                  </a:cubicBezTo>
                  <a:cubicBezTo>
                    <a:pt x="272" y="72"/>
                    <a:pt x="288" y="61"/>
                    <a:pt x="288" y="39"/>
                  </a:cubicBezTo>
                  <a:cubicBezTo>
                    <a:pt x="288" y="9"/>
                    <a:pt x="255" y="0"/>
                    <a:pt x="233" y="0"/>
                  </a:cubicBezTo>
                  <a:cubicBezTo>
                    <a:pt x="205" y="0"/>
                    <a:pt x="185" y="17"/>
                    <a:pt x="172" y="37"/>
                  </a:cubicBezTo>
                  <a:cubicBezTo>
                    <a:pt x="163" y="15"/>
                    <a:pt x="139" y="0"/>
                    <a:pt x="108" y="0"/>
                  </a:cubicBezTo>
                  <a:cubicBezTo>
                    <a:pt x="46" y="0"/>
                    <a:pt x="11" y="66"/>
                    <a:pt x="11" y="81"/>
                  </a:cubicBezTo>
                  <a:cubicBezTo>
                    <a:pt x="11" y="90"/>
                    <a:pt x="20" y="90"/>
                    <a:pt x="22" y="90"/>
                  </a:cubicBezTo>
                  <a:cubicBezTo>
                    <a:pt x="29" y="90"/>
                    <a:pt x="29" y="88"/>
                    <a:pt x="31" y="81"/>
                  </a:cubicBezTo>
                  <a:cubicBezTo>
                    <a:pt x="44" y="37"/>
                    <a:pt x="79" y="15"/>
                    <a:pt x="106" y="15"/>
                  </a:cubicBezTo>
                  <a:cubicBezTo>
                    <a:pt x="123" y="15"/>
                    <a:pt x="139" y="24"/>
                    <a:pt x="139" y="50"/>
                  </a:cubicBezTo>
                  <a:cubicBezTo>
                    <a:pt x="139" y="61"/>
                    <a:pt x="132" y="88"/>
                    <a:pt x="128" y="108"/>
                  </a:cubicBezTo>
                  <a:cubicBezTo>
                    <a:pt x="121" y="132"/>
                    <a:pt x="114" y="156"/>
                    <a:pt x="108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2840" rIns="90000" bIns="4284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98" name="Полилиния 1197"/>
            <p:cNvSpPr/>
            <p:nvPr/>
          </p:nvSpPr>
          <p:spPr>
            <a:xfrm>
              <a:off x="3165120" y="5404320"/>
              <a:ext cx="198000" cy="195120"/>
            </a:xfrm>
            <a:custGeom>
              <a:avLst/>
              <a:gdLst/>
              <a:ahLst/>
              <a:cxnLst/>
              <a:rect l="0" t="0" r="r" b="b"/>
              <a:pathLst>
                <a:path w="550" h="542">
                  <a:moveTo>
                    <a:pt x="442" y="87"/>
                  </a:moveTo>
                  <a:cubicBezTo>
                    <a:pt x="479" y="28"/>
                    <a:pt x="512" y="24"/>
                    <a:pt x="541" y="24"/>
                  </a:cubicBezTo>
                  <a:cubicBezTo>
                    <a:pt x="550" y="22"/>
                    <a:pt x="547" y="13"/>
                    <a:pt x="550" y="8"/>
                  </a:cubicBezTo>
                  <a:cubicBezTo>
                    <a:pt x="550" y="2"/>
                    <a:pt x="545" y="0"/>
                    <a:pt x="541" y="0"/>
                  </a:cubicBezTo>
                  <a:cubicBezTo>
                    <a:pt x="519" y="0"/>
                    <a:pt x="497" y="2"/>
                    <a:pt x="477" y="2"/>
                  </a:cubicBezTo>
                  <a:cubicBezTo>
                    <a:pt x="451" y="2"/>
                    <a:pt x="424" y="0"/>
                    <a:pt x="400" y="0"/>
                  </a:cubicBezTo>
                  <a:cubicBezTo>
                    <a:pt x="396" y="0"/>
                    <a:pt x="385" y="0"/>
                    <a:pt x="385" y="15"/>
                  </a:cubicBezTo>
                  <a:cubicBezTo>
                    <a:pt x="385" y="22"/>
                    <a:pt x="392" y="24"/>
                    <a:pt x="398" y="24"/>
                  </a:cubicBezTo>
                  <a:cubicBezTo>
                    <a:pt x="418" y="24"/>
                    <a:pt x="433" y="33"/>
                    <a:pt x="433" y="48"/>
                  </a:cubicBezTo>
                  <a:cubicBezTo>
                    <a:pt x="433" y="61"/>
                    <a:pt x="422" y="76"/>
                    <a:pt x="422" y="79"/>
                  </a:cubicBezTo>
                  <a:cubicBezTo>
                    <a:pt x="343" y="204"/>
                    <a:pt x="264" y="329"/>
                    <a:pt x="185" y="454"/>
                  </a:cubicBezTo>
                  <a:cubicBezTo>
                    <a:pt x="167" y="318"/>
                    <a:pt x="150" y="182"/>
                    <a:pt x="132" y="46"/>
                  </a:cubicBezTo>
                  <a:cubicBezTo>
                    <a:pt x="132" y="33"/>
                    <a:pt x="150" y="24"/>
                    <a:pt x="185" y="24"/>
                  </a:cubicBezTo>
                  <a:cubicBezTo>
                    <a:pt x="196" y="24"/>
                    <a:pt x="205" y="24"/>
                    <a:pt x="205" y="8"/>
                  </a:cubicBezTo>
                  <a:cubicBezTo>
                    <a:pt x="205" y="2"/>
                    <a:pt x="198" y="0"/>
                    <a:pt x="194" y="0"/>
                  </a:cubicBezTo>
                  <a:cubicBezTo>
                    <a:pt x="163" y="0"/>
                    <a:pt x="130" y="2"/>
                    <a:pt x="99" y="2"/>
                  </a:cubicBezTo>
                  <a:cubicBezTo>
                    <a:pt x="84" y="2"/>
                    <a:pt x="69" y="2"/>
                    <a:pt x="55" y="2"/>
                  </a:cubicBezTo>
                  <a:cubicBezTo>
                    <a:pt x="41" y="2"/>
                    <a:pt x="26" y="0"/>
                    <a:pt x="13" y="0"/>
                  </a:cubicBezTo>
                  <a:cubicBezTo>
                    <a:pt x="9" y="0"/>
                    <a:pt x="0" y="0"/>
                    <a:pt x="0" y="15"/>
                  </a:cubicBezTo>
                  <a:cubicBezTo>
                    <a:pt x="0" y="24"/>
                    <a:pt x="7" y="24"/>
                    <a:pt x="18" y="24"/>
                  </a:cubicBezTo>
                  <a:cubicBezTo>
                    <a:pt x="62" y="24"/>
                    <a:pt x="62" y="30"/>
                    <a:pt x="64" y="50"/>
                  </a:cubicBezTo>
                  <a:cubicBezTo>
                    <a:pt x="84" y="208"/>
                    <a:pt x="105" y="367"/>
                    <a:pt x="125" y="525"/>
                  </a:cubicBezTo>
                  <a:cubicBezTo>
                    <a:pt x="128" y="540"/>
                    <a:pt x="132" y="542"/>
                    <a:pt x="141" y="542"/>
                  </a:cubicBezTo>
                  <a:cubicBezTo>
                    <a:pt x="154" y="542"/>
                    <a:pt x="156" y="540"/>
                    <a:pt x="163" y="529"/>
                  </a:cubicBezTo>
                  <a:cubicBezTo>
                    <a:pt x="256" y="382"/>
                    <a:pt x="349" y="235"/>
                    <a:pt x="442" y="8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99" name="Полилиния 1198"/>
            <p:cNvSpPr/>
            <p:nvPr/>
          </p:nvSpPr>
          <p:spPr>
            <a:xfrm>
              <a:off x="3389040" y="5385240"/>
              <a:ext cx="65160" cy="277560"/>
            </a:xfrm>
            <a:custGeom>
              <a:avLst/>
              <a:gdLst/>
              <a:ahLst/>
              <a:cxnLst/>
              <a:rect l="0" t="0" r="r" b="b"/>
              <a:pathLst>
                <a:path w="181" h="771">
                  <a:moveTo>
                    <a:pt x="181" y="387"/>
                  </a:moveTo>
                  <a:cubicBezTo>
                    <a:pt x="181" y="325"/>
                    <a:pt x="172" y="233"/>
                    <a:pt x="128" y="145"/>
                  </a:cubicBezTo>
                  <a:cubicBezTo>
                    <a:pt x="82" y="50"/>
                    <a:pt x="16" y="0"/>
                    <a:pt x="9" y="0"/>
                  </a:cubicBezTo>
                  <a:cubicBezTo>
                    <a:pt x="3" y="0"/>
                    <a:pt x="0" y="4"/>
                    <a:pt x="0" y="9"/>
                  </a:cubicBezTo>
                  <a:cubicBezTo>
                    <a:pt x="0" y="11"/>
                    <a:pt x="0" y="13"/>
                    <a:pt x="16" y="26"/>
                  </a:cubicBezTo>
                  <a:cubicBezTo>
                    <a:pt x="91" y="103"/>
                    <a:pt x="135" y="226"/>
                    <a:pt x="135" y="387"/>
                  </a:cubicBezTo>
                  <a:cubicBezTo>
                    <a:pt x="135" y="518"/>
                    <a:pt x="106" y="655"/>
                    <a:pt x="11" y="751"/>
                  </a:cubicBezTo>
                  <a:cubicBezTo>
                    <a:pt x="0" y="760"/>
                    <a:pt x="0" y="762"/>
                    <a:pt x="0" y="765"/>
                  </a:cubicBezTo>
                  <a:cubicBezTo>
                    <a:pt x="0" y="769"/>
                    <a:pt x="3" y="771"/>
                    <a:pt x="9" y="771"/>
                  </a:cubicBezTo>
                  <a:cubicBezTo>
                    <a:pt x="16" y="771"/>
                    <a:pt x="86" y="718"/>
                    <a:pt x="130" y="622"/>
                  </a:cubicBezTo>
                  <a:cubicBezTo>
                    <a:pt x="170" y="536"/>
                    <a:pt x="181" y="450"/>
                    <a:pt x="181" y="38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00" name="Полилиния 1199"/>
            <p:cNvSpPr/>
            <p:nvPr/>
          </p:nvSpPr>
          <p:spPr>
            <a:xfrm>
              <a:off x="3493800" y="5325120"/>
              <a:ext cx="86400" cy="128880"/>
            </a:xfrm>
            <a:custGeom>
              <a:avLst/>
              <a:gdLst/>
              <a:ahLst/>
              <a:cxnLst/>
              <a:rect l="0" t="0" r="r" b="b"/>
              <a:pathLst>
                <a:path w="240" h="358">
                  <a:moveTo>
                    <a:pt x="240" y="259"/>
                  </a:moveTo>
                  <a:cubicBezTo>
                    <a:pt x="233" y="259"/>
                    <a:pt x="226" y="259"/>
                    <a:pt x="220" y="259"/>
                  </a:cubicBezTo>
                  <a:cubicBezTo>
                    <a:pt x="220" y="272"/>
                    <a:pt x="213" y="303"/>
                    <a:pt x="207" y="310"/>
                  </a:cubicBezTo>
                  <a:cubicBezTo>
                    <a:pt x="202" y="312"/>
                    <a:pt x="160" y="312"/>
                    <a:pt x="154" y="312"/>
                  </a:cubicBezTo>
                  <a:cubicBezTo>
                    <a:pt x="120" y="312"/>
                    <a:pt x="86" y="312"/>
                    <a:pt x="53" y="312"/>
                  </a:cubicBezTo>
                  <a:cubicBezTo>
                    <a:pt x="110" y="261"/>
                    <a:pt x="130" y="248"/>
                    <a:pt x="163" y="222"/>
                  </a:cubicBezTo>
                  <a:cubicBezTo>
                    <a:pt x="202" y="189"/>
                    <a:pt x="240" y="156"/>
                    <a:pt x="240" y="105"/>
                  </a:cubicBezTo>
                  <a:cubicBezTo>
                    <a:pt x="240" y="39"/>
                    <a:pt x="182" y="0"/>
                    <a:pt x="112" y="0"/>
                  </a:cubicBezTo>
                  <a:cubicBezTo>
                    <a:pt x="46" y="0"/>
                    <a:pt x="0" y="46"/>
                    <a:pt x="0" y="96"/>
                  </a:cubicBezTo>
                  <a:cubicBezTo>
                    <a:pt x="0" y="125"/>
                    <a:pt x="24" y="127"/>
                    <a:pt x="28" y="127"/>
                  </a:cubicBezTo>
                  <a:cubicBezTo>
                    <a:pt x="42" y="127"/>
                    <a:pt x="57" y="118"/>
                    <a:pt x="57" y="99"/>
                  </a:cubicBezTo>
                  <a:cubicBezTo>
                    <a:pt x="57" y="88"/>
                    <a:pt x="53" y="70"/>
                    <a:pt x="26" y="70"/>
                  </a:cubicBezTo>
                  <a:cubicBezTo>
                    <a:pt x="42" y="31"/>
                    <a:pt x="79" y="20"/>
                    <a:pt x="105" y="20"/>
                  </a:cubicBezTo>
                  <a:cubicBezTo>
                    <a:pt x="158" y="20"/>
                    <a:pt x="187" y="61"/>
                    <a:pt x="187" y="105"/>
                  </a:cubicBezTo>
                  <a:cubicBezTo>
                    <a:pt x="187" y="151"/>
                    <a:pt x="154" y="189"/>
                    <a:pt x="136" y="209"/>
                  </a:cubicBezTo>
                  <a:cubicBezTo>
                    <a:pt x="93" y="252"/>
                    <a:pt x="50" y="295"/>
                    <a:pt x="6" y="338"/>
                  </a:cubicBezTo>
                  <a:cubicBezTo>
                    <a:pt x="0" y="343"/>
                    <a:pt x="0" y="343"/>
                    <a:pt x="0" y="358"/>
                  </a:cubicBezTo>
                  <a:cubicBezTo>
                    <a:pt x="74" y="358"/>
                    <a:pt x="148" y="358"/>
                    <a:pt x="222" y="358"/>
                  </a:cubicBezTo>
                  <a:cubicBezTo>
                    <a:pt x="228" y="325"/>
                    <a:pt x="234" y="292"/>
                    <a:pt x="240" y="2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01" name="Полилиния 1200"/>
            <p:cNvSpPr/>
            <p:nvPr/>
          </p:nvSpPr>
          <p:spPr>
            <a:xfrm>
              <a:off x="3724920" y="5284800"/>
              <a:ext cx="169560" cy="10800"/>
            </a:xfrm>
            <a:custGeom>
              <a:avLst/>
              <a:gdLst/>
              <a:ahLst/>
              <a:cxnLst/>
              <a:rect l="0" t="0" r="r" b="b"/>
              <a:pathLst>
                <a:path w="471" h="30">
                  <a:moveTo>
                    <a:pt x="444" y="30"/>
                  </a:moveTo>
                  <a:cubicBezTo>
                    <a:pt x="458" y="30"/>
                    <a:pt x="471" y="30"/>
                    <a:pt x="471" y="15"/>
                  </a:cubicBezTo>
                  <a:cubicBezTo>
                    <a:pt x="471" y="0"/>
                    <a:pt x="458" y="0"/>
                    <a:pt x="444" y="0"/>
                  </a:cubicBezTo>
                  <a:cubicBezTo>
                    <a:pt x="305" y="0"/>
                    <a:pt x="166" y="0"/>
                    <a:pt x="27" y="0"/>
                  </a:cubicBezTo>
                  <a:cubicBezTo>
                    <a:pt x="13" y="0"/>
                    <a:pt x="0" y="0"/>
                    <a:pt x="0" y="15"/>
                  </a:cubicBezTo>
                  <a:cubicBezTo>
                    <a:pt x="0" y="30"/>
                    <a:pt x="13" y="30"/>
                    <a:pt x="27" y="30"/>
                  </a:cubicBezTo>
                  <a:cubicBezTo>
                    <a:pt x="166" y="30"/>
                    <a:pt x="305" y="30"/>
                    <a:pt x="444" y="3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4200" rIns="90000" bIns="-342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02" name="Полилиния 1201"/>
            <p:cNvSpPr/>
            <p:nvPr/>
          </p:nvSpPr>
          <p:spPr>
            <a:xfrm>
              <a:off x="4004640" y="5174640"/>
              <a:ext cx="91800" cy="184320"/>
            </a:xfrm>
            <a:custGeom>
              <a:avLst/>
              <a:gdLst/>
              <a:ahLst/>
              <a:cxnLst/>
              <a:rect l="0" t="0" r="r" b="b"/>
              <a:pathLst>
                <a:path w="255" h="512">
                  <a:moveTo>
                    <a:pt x="158" y="20"/>
                  </a:moveTo>
                  <a:cubicBezTo>
                    <a:pt x="158" y="0"/>
                    <a:pt x="158" y="0"/>
                    <a:pt x="140" y="0"/>
                  </a:cubicBezTo>
                  <a:cubicBezTo>
                    <a:pt x="92" y="49"/>
                    <a:pt x="24" y="49"/>
                    <a:pt x="0" y="49"/>
                  </a:cubicBezTo>
                  <a:cubicBezTo>
                    <a:pt x="0" y="57"/>
                    <a:pt x="0" y="65"/>
                    <a:pt x="0" y="73"/>
                  </a:cubicBezTo>
                  <a:cubicBezTo>
                    <a:pt x="15" y="73"/>
                    <a:pt x="61" y="73"/>
                    <a:pt x="101" y="53"/>
                  </a:cubicBezTo>
                  <a:cubicBezTo>
                    <a:pt x="101" y="186"/>
                    <a:pt x="101" y="320"/>
                    <a:pt x="101" y="453"/>
                  </a:cubicBezTo>
                  <a:cubicBezTo>
                    <a:pt x="101" y="479"/>
                    <a:pt x="99" y="490"/>
                    <a:pt x="30" y="490"/>
                  </a:cubicBezTo>
                  <a:cubicBezTo>
                    <a:pt x="22" y="490"/>
                    <a:pt x="13" y="490"/>
                    <a:pt x="4" y="490"/>
                  </a:cubicBezTo>
                  <a:cubicBezTo>
                    <a:pt x="4" y="498"/>
                    <a:pt x="4" y="505"/>
                    <a:pt x="4" y="512"/>
                  </a:cubicBezTo>
                  <a:cubicBezTo>
                    <a:pt x="33" y="510"/>
                    <a:pt x="99" y="510"/>
                    <a:pt x="129" y="510"/>
                  </a:cubicBezTo>
                  <a:cubicBezTo>
                    <a:pt x="160" y="510"/>
                    <a:pt x="228" y="510"/>
                    <a:pt x="255" y="512"/>
                  </a:cubicBezTo>
                  <a:cubicBezTo>
                    <a:pt x="255" y="505"/>
                    <a:pt x="255" y="498"/>
                    <a:pt x="255" y="490"/>
                  </a:cubicBezTo>
                  <a:cubicBezTo>
                    <a:pt x="247" y="490"/>
                    <a:pt x="239" y="490"/>
                    <a:pt x="231" y="490"/>
                  </a:cubicBezTo>
                  <a:cubicBezTo>
                    <a:pt x="160" y="490"/>
                    <a:pt x="158" y="482"/>
                    <a:pt x="158" y="453"/>
                  </a:cubicBezTo>
                  <a:cubicBezTo>
                    <a:pt x="158" y="309"/>
                    <a:pt x="158" y="164"/>
                    <a:pt x="158" y="2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03" name="Полилиния 1202"/>
            <p:cNvSpPr/>
            <p:nvPr/>
          </p:nvSpPr>
          <p:spPr>
            <a:xfrm>
              <a:off x="4128840" y="4873320"/>
              <a:ext cx="144720" cy="833040"/>
            </a:xfrm>
            <a:custGeom>
              <a:avLst/>
              <a:gdLst/>
              <a:ahLst/>
              <a:cxnLst/>
              <a:rect l="0" t="0" r="r" b="b"/>
              <a:pathLst>
                <a:path w="402" h="2314">
                  <a:moveTo>
                    <a:pt x="402" y="1158"/>
                  </a:moveTo>
                  <a:cubicBezTo>
                    <a:pt x="402" y="868"/>
                    <a:pt x="365" y="574"/>
                    <a:pt x="242" y="310"/>
                  </a:cubicBezTo>
                  <a:cubicBezTo>
                    <a:pt x="187" y="193"/>
                    <a:pt x="114" y="88"/>
                    <a:pt x="37" y="7"/>
                  </a:cubicBezTo>
                  <a:cubicBezTo>
                    <a:pt x="31" y="2"/>
                    <a:pt x="29" y="0"/>
                    <a:pt x="15" y="0"/>
                  </a:cubicBezTo>
                  <a:cubicBezTo>
                    <a:pt x="4" y="0"/>
                    <a:pt x="0" y="0"/>
                    <a:pt x="0" y="9"/>
                  </a:cubicBezTo>
                  <a:cubicBezTo>
                    <a:pt x="0" y="11"/>
                    <a:pt x="2" y="15"/>
                    <a:pt x="4" y="18"/>
                  </a:cubicBezTo>
                  <a:cubicBezTo>
                    <a:pt x="77" y="108"/>
                    <a:pt x="141" y="207"/>
                    <a:pt x="185" y="312"/>
                  </a:cubicBezTo>
                  <a:cubicBezTo>
                    <a:pt x="286" y="549"/>
                    <a:pt x="328" y="824"/>
                    <a:pt x="328" y="1156"/>
                  </a:cubicBezTo>
                  <a:cubicBezTo>
                    <a:pt x="328" y="1486"/>
                    <a:pt x="288" y="1773"/>
                    <a:pt x="174" y="2026"/>
                  </a:cubicBezTo>
                  <a:cubicBezTo>
                    <a:pt x="130" y="2125"/>
                    <a:pt x="70" y="2215"/>
                    <a:pt x="2" y="2299"/>
                  </a:cubicBezTo>
                  <a:cubicBezTo>
                    <a:pt x="2" y="2301"/>
                    <a:pt x="0" y="2303"/>
                    <a:pt x="0" y="2305"/>
                  </a:cubicBezTo>
                  <a:cubicBezTo>
                    <a:pt x="0" y="2314"/>
                    <a:pt x="4" y="2314"/>
                    <a:pt x="15" y="2314"/>
                  </a:cubicBezTo>
                  <a:cubicBezTo>
                    <a:pt x="29" y="2314"/>
                    <a:pt x="29" y="2314"/>
                    <a:pt x="31" y="2312"/>
                  </a:cubicBezTo>
                  <a:cubicBezTo>
                    <a:pt x="67" y="2268"/>
                    <a:pt x="79" y="2266"/>
                    <a:pt x="141" y="2180"/>
                  </a:cubicBezTo>
                  <a:cubicBezTo>
                    <a:pt x="275" y="1991"/>
                    <a:pt x="343" y="1765"/>
                    <a:pt x="376" y="1534"/>
                  </a:cubicBezTo>
                  <a:cubicBezTo>
                    <a:pt x="396" y="1409"/>
                    <a:pt x="402" y="1283"/>
                    <a:pt x="402" y="115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04" name="Полилиния 1203"/>
            <p:cNvSpPr/>
            <p:nvPr/>
          </p:nvSpPr>
          <p:spPr>
            <a:xfrm>
              <a:off x="4394160" y="5236560"/>
              <a:ext cx="183600" cy="125640"/>
            </a:xfrm>
            <a:custGeom>
              <a:avLst/>
              <a:gdLst/>
              <a:ahLst/>
              <a:cxnLst/>
              <a:rect l="0" t="0" r="r" b="b"/>
              <a:pathLst>
                <a:path w="510" h="349">
                  <a:moveTo>
                    <a:pt x="334" y="79"/>
                  </a:moveTo>
                  <a:cubicBezTo>
                    <a:pt x="339" y="63"/>
                    <a:pt x="345" y="35"/>
                    <a:pt x="345" y="30"/>
                  </a:cubicBezTo>
                  <a:cubicBezTo>
                    <a:pt x="345" y="15"/>
                    <a:pt x="334" y="8"/>
                    <a:pt x="323" y="8"/>
                  </a:cubicBezTo>
                  <a:cubicBezTo>
                    <a:pt x="314" y="8"/>
                    <a:pt x="299" y="15"/>
                    <a:pt x="295" y="30"/>
                  </a:cubicBezTo>
                  <a:cubicBezTo>
                    <a:pt x="292" y="35"/>
                    <a:pt x="255" y="182"/>
                    <a:pt x="251" y="204"/>
                  </a:cubicBezTo>
                  <a:cubicBezTo>
                    <a:pt x="244" y="226"/>
                    <a:pt x="244" y="239"/>
                    <a:pt x="244" y="255"/>
                  </a:cubicBezTo>
                  <a:cubicBezTo>
                    <a:pt x="244" y="263"/>
                    <a:pt x="244" y="263"/>
                    <a:pt x="244" y="268"/>
                  </a:cubicBezTo>
                  <a:cubicBezTo>
                    <a:pt x="226" y="310"/>
                    <a:pt x="202" y="334"/>
                    <a:pt x="174" y="334"/>
                  </a:cubicBezTo>
                  <a:cubicBezTo>
                    <a:pt x="112" y="334"/>
                    <a:pt x="112" y="277"/>
                    <a:pt x="112" y="263"/>
                  </a:cubicBezTo>
                  <a:cubicBezTo>
                    <a:pt x="112" y="237"/>
                    <a:pt x="114" y="208"/>
                    <a:pt x="152" y="114"/>
                  </a:cubicBezTo>
                  <a:cubicBezTo>
                    <a:pt x="160" y="90"/>
                    <a:pt x="165" y="79"/>
                    <a:pt x="165" y="63"/>
                  </a:cubicBezTo>
                  <a:cubicBezTo>
                    <a:pt x="165" y="28"/>
                    <a:pt x="138" y="0"/>
                    <a:pt x="101" y="0"/>
                  </a:cubicBezTo>
                  <a:cubicBezTo>
                    <a:pt x="28" y="0"/>
                    <a:pt x="0" y="112"/>
                    <a:pt x="0" y="118"/>
                  </a:cubicBezTo>
                  <a:cubicBezTo>
                    <a:pt x="0" y="127"/>
                    <a:pt x="6" y="127"/>
                    <a:pt x="9" y="127"/>
                  </a:cubicBezTo>
                  <a:cubicBezTo>
                    <a:pt x="15" y="127"/>
                    <a:pt x="17" y="125"/>
                    <a:pt x="20" y="114"/>
                  </a:cubicBezTo>
                  <a:cubicBezTo>
                    <a:pt x="42" y="41"/>
                    <a:pt x="72" y="17"/>
                    <a:pt x="99" y="17"/>
                  </a:cubicBezTo>
                  <a:cubicBezTo>
                    <a:pt x="105" y="17"/>
                    <a:pt x="119" y="17"/>
                    <a:pt x="119" y="44"/>
                  </a:cubicBezTo>
                  <a:cubicBezTo>
                    <a:pt x="119" y="61"/>
                    <a:pt x="110" y="83"/>
                    <a:pt x="103" y="96"/>
                  </a:cubicBezTo>
                  <a:cubicBezTo>
                    <a:pt x="70" y="189"/>
                    <a:pt x="61" y="224"/>
                    <a:pt x="61" y="252"/>
                  </a:cubicBezTo>
                  <a:cubicBezTo>
                    <a:pt x="61" y="323"/>
                    <a:pt x="112" y="349"/>
                    <a:pt x="171" y="349"/>
                  </a:cubicBezTo>
                  <a:cubicBezTo>
                    <a:pt x="185" y="349"/>
                    <a:pt x="220" y="349"/>
                    <a:pt x="251" y="296"/>
                  </a:cubicBezTo>
                  <a:cubicBezTo>
                    <a:pt x="270" y="345"/>
                    <a:pt x="325" y="349"/>
                    <a:pt x="347" y="349"/>
                  </a:cubicBezTo>
                  <a:cubicBezTo>
                    <a:pt x="405" y="349"/>
                    <a:pt x="440" y="301"/>
                    <a:pt x="460" y="255"/>
                  </a:cubicBezTo>
                  <a:cubicBezTo>
                    <a:pt x="486" y="195"/>
                    <a:pt x="510" y="92"/>
                    <a:pt x="510" y="55"/>
                  </a:cubicBezTo>
                  <a:cubicBezTo>
                    <a:pt x="510" y="13"/>
                    <a:pt x="490" y="0"/>
                    <a:pt x="477" y="0"/>
                  </a:cubicBezTo>
                  <a:cubicBezTo>
                    <a:pt x="457" y="0"/>
                    <a:pt x="438" y="19"/>
                    <a:pt x="438" y="37"/>
                  </a:cubicBezTo>
                  <a:cubicBezTo>
                    <a:pt x="438" y="48"/>
                    <a:pt x="442" y="52"/>
                    <a:pt x="449" y="59"/>
                  </a:cubicBezTo>
                  <a:cubicBezTo>
                    <a:pt x="457" y="66"/>
                    <a:pt x="477" y="88"/>
                    <a:pt x="477" y="123"/>
                  </a:cubicBezTo>
                  <a:cubicBezTo>
                    <a:pt x="477" y="149"/>
                    <a:pt x="455" y="226"/>
                    <a:pt x="435" y="266"/>
                  </a:cubicBezTo>
                  <a:cubicBezTo>
                    <a:pt x="416" y="305"/>
                    <a:pt x="387" y="334"/>
                    <a:pt x="350" y="334"/>
                  </a:cubicBezTo>
                  <a:cubicBezTo>
                    <a:pt x="314" y="334"/>
                    <a:pt x="292" y="310"/>
                    <a:pt x="292" y="266"/>
                  </a:cubicBezTo>
                  <a:cubicBezTo>
                    <a:pt x="292" y="244"/>
                    <a:pt x="299" y="219"/>
                    <a:pt x="301" y="208"/>
                  </a:cubicBezTo>
                  <a:cubicBezTo>
                    <a:pt x="312" y="165"/>
                    <a:pt x="323" y="122"/>
                    <a:pt x="334" y="7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05" name="Полилиния 1204"/>
            <p:cNvSpPr/>
            <p:nvPr/>
          </p:nvSpPr>
          <p:spPr>
            <a:xfrm>
              <a:off x="4669560" y="5197680"/>
              <a:ext cx="185400" cy="185040"/>
            </a:xfrm>
            <a:custGeom>
              <a:avLst/>
              <a:gdLst/>
              <a:ahLst/>
              <a:cxnLst/>
              <a:rect l="0" t="0" r="r" b="b"/>
              <a:pathLst>
                <a:path w="515" h="514">
                  <a:moveTo>
                    <a:pt x="273" y="272"/>
                  </a:moveTo>
                  <a:cubicBezTo>
                    <a:pt x="345" y="272"/>
                    <a:pt x="417" y="272"/>
                    <a:pt x="489" y="272"/>
                  </a:cubicBezTo>
                  <a:cubicBezTo>
                    <a:pt x="500" y="272"/>
                    <a:pt x="515" y="272"/>
                    <a:pt x="515" y="257"/>
                  </a:cubicBezTo>
                  <a:cubicBezTo>
                    <a:pt x="515" y="242"/>
                    <a:pt x="500" y="242"/>
                    <a:pt x="489" y="242"/>
                  </a:cubicBezTo>
                  <a:cubicBezTo>
                    <a:pt x="417" y="242"/>
                    <a:pt x="345" y="242"/>
                    <a:pt x="273" y="242"/>
                  </a:cubicBezTo>
                  <a:cubicBezTo>
                    <a:pt x="273" y="169"/>
                    <a:pt x="273" y="97"/>
                    <a:pt x="273" y="24"/>
                  </a:cubicBezTo>
                  <a:cubicBezTo>
                    <a:pt x="273" y="13"/>
                    <a:pt x="273" y="0"/>
                    <a:pt x="258" y="0"/>
                  </a:cubicBezTo>
                  <a:cubicBezTo>
                    <a:pt x="242" y="0"/>
                    <a:pt x="242" y="13"/>
                    <a:pt x="242" y="24"/>
                  </a:cubicBezTo>
                  <a:cubicBezTo>
                    <a:pt x="242" y="97"/>
                    <a:pt x="242" y="169"/>
                    <a:pt x="242" y="242"/>
                  </a:cubicBezTo>
                  <a:cubicBezTo>
                    <a:pt x="170" y="242"/>
                    <a:pt x="99" y="242"/>
                    <a:pt x="27" y="242"/>
                  </a:cubicBezTo>
                  <a:cubicBezTo>
                    <a:pt x="16" y="242"/>
                    <a:pt x="0" y="242"/>
                    <a:pt x="0" y="257"/>
                  </a:cubicBezTo>
                  <a:cubicBezTo>
                    <a:pt x="0" y="272"/>
                    <a:pt x="16" y="272"/>
                    <a:pt x="27" y="272"/>
                  </a:cubicBezTo>
                  <a:cubicBezTo>
                    <a:pt x="99" y="272"/>
                    <a:pt x="170" y="272"/>
                    <a:pt x="242" y="272"/>
                  </a:cubicBezTo>
                  <a:cubicBezTo>
                    <a:pt x="242" y="344"/>
                    <a:pt x="242" y="416"/>
                    <a:pt x="242" y="488"/>
                  </a:cubicBezTo>
                  <a:cubicBezTo>
                    <a:pt x="242" y="499"/>
                    <a:pt x="242" y="514"/>
                    <a:pt x="258" y="514"/>
                  </a:cubicBezTo>
                  <a:cubicBezTo>
                    <a:pt x="273" y="514"/>
                    <a:pt x="273" y="499"/>
                    <a:pt x="273" y="488"/>
                  </a:cubicBezTo>
                  <a:cubicBezTo>
                    <a:pt x="273" y="416"/>
                    <a:pt x="273" y="344"/>
                    <a:pt x="273" y="27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06" name="Полилиния 1205"/>
            <p:cNvSpPr/>
            <p:nvPr/>
          </p:nvSpPr>
          <p:spPr>
            <a:xfrm>
              <a:off x="5171760" y="4978440"/>
              <a:ext cx="126000" cy="196200"/>
            </a:xfrm>
            <a:custGeom>
              <a:avLst/>
              <a:gdLst/>
              <a:ahLst/>
              <a:cxnLst/>
              <a:rect l="0" t="0" r="r" b="b"/>
              <a:pathLst>
                <a:path w="350" h="545">
                  <a:moveTo>
                    <a:pt x="180" y="9"/>
                  </a:moveTo>
                  <a:cubicBezTo>
                    <a:pt x="177" y="6"/>
                    <a:pt x="180" y="0"/>
                    <a:pt x="169" y="0"/>
                  </a:cubicBezTo>
                  <a:cubicBezTo>
                    <a:pt x="152" y="0"/>
                    <a:pt x="94" y="7"/>
                    <a:pt x="75" y="9"/>
                  </a:cubicBezTo>
                  <a:cubicBezTo>
                    <a:pt x="68" y="9"/>
                    <a:pt x="59" y="11"/>
                    <a:pt x="59" y="24"/>
                  </a:cubicBezTo>
                  <a:cubicBezTo>
                    <a:pt x="59" y="33"/>
                    <a:pt x="68" y="33"/>
                    <a:pt x="79" y="33"/>
                  </a:cubicBezTo>
                  <a:cubicBezTo>
                    <a:pt x="116" y="33"/>
                    <a:pt x="116" y="40"/>
                    <a:pt x="116" y="46"/>
                  </a:cubicBezTo>
                  <a:cubicBezTo>
                    <a:pt x="116" y="52"/>
                    <a:pt x="115" y="57"/>
                    <a:pt x="114" y="62"/>
                  </a:cubicBezTo>
                  <a:cubicBezTo>
                    <a:pt x="77" y="210"/>
                    <a:pt x="39" y="358"/>
                    <a:pt x="2" y="506"/>
                  </a:cubicBezTo>
                  <a:cubicBezTo>
                    <a:pt x="0" y="517"/>
                    <a:pt x="0" y="519"/>
                    <a:pt x="0" y="523"/>
                  </a:cubicBezTo>
                  <a:cubicBezTo>
                    <a:pt x="0" y="541"/>
                    <a:pt x="15" y="545"/>
                    <a:pt x="22" y="545"/>
                  </a:cubicBezTo>
                  <a:cubicBezTo>
                    <a:pt x="33" y="545"/>
                    <a:pt x="44" y="539"/>
                    <a:pt x="48" y="528"/>
                  </a:cubicBezTo>
                  <a:cubicBezTo>
                    <a:pt x="53" y="521"/>
                    <a:pt x="88" y="378"/>
                    <a:pt x="92" y="361"/>
                  </a:cubicBezTo>
                  <a:cubicBezTo>
                    <a:pt x="119" y="363"/>
                    <a:pt x="182" y="374"/>
                    <a:pt x="182" y="424"/>
                  </a:cubicBezTo>
                  <a:cubicBezTo>
                    <a:pt x="182" y="431"/>
                    <a:pt x="182" y="433"/>
                    <a:pt x="180" y="442"/>
                  </a:cubicBezTo>
                  <a:cubicBezTo>
                    <a:pt x="178" y="451"/>
                    <a:pt x="176" y="460"/>
                    <a:pt x="176" y="468"/>
                  </a:cubicBezTo>
                  <a:cubicBezTo>
                    <a:pt x="176" y="514"/>
                    <a:pt x="207" y="545"/>
                    <a:pt x="246" y="545"/>
                  </a:cubicBezTo>
                  <a:cubicBezTo>
                    <a:pt x="270" y="545"/>
                    <a:pt x="292" y="532"/>
                    <a:pt x="308" y="503"/>
                  </a:cubicBezTo>
                  <a:cubicBezTo>
                    <a:pt x="328" y="471"/>
                    <a:pt x="327" y="452"/>
                    <a:pt x="336" y="427"/>
                  </a:cubicBezTo>
                  <a:cubicBezTo>
                    <a:pt x="336" y="418"/>
                    <a:pt x="330" y="418"/>
                    <a:pt x="328" y="418"/>
                  </a:cubicBezTo>
                  <a:cubicBezTo>
                    <a:pt x="319" y="418"/>
                    <a:pt x="319" y="422"/>
                    <a:pt x="317" y="433"/>
                  </a:cubicBezTo>
                  <a:cubicBezTo>
                    <a:pt x="301" y="488"/>
                    <a:pt x="284" y="528"/>
                    <a:pt x="248" y="528"/>
                  </a:cubicBezTo>
                  <a:cubicBezTo>
                    <a:pt x="235" y="528"/>
                    <a:pt x="224" y="519"/>
                    <a:pt x="224" y="493"/>
                  </a:cubicBezTo>
                  <a:cubicBezTo>
                    <a:pt x="224" y="479"/>
                    <a:pt x="226" y="462"/>
                    <a:pt x="231" y="449"/>
                  </a:cubicBezTo>
                  <a:cubicBezTo>
                    <a:pt x="233" y="435"/>
                    <a:pt x="233" y="433"/>
                    <a:pt x="233" y="424"/>
                  </a:cubicBezTo>
                  <a:cubicBezTo>
                    <a:pt x="233" y="374"/>
                    <a:pt x="185" y="352"/>
                    <a:pt x="119" y="343"/>
                  </a:cubicBezTo>
                  <a:cubicBezTo>
                    <a:pt x="143" y="330"/>
                    <a:pt x="167" y="306"/>
                    <a:pt x="185" y="286"/>
                  </a:cubicBezTo>
                  <a:cubicBezTo>
                    <a:pt x="222" y="246"/>
                    <a:pt x="257" y="213"/>
                    <a:pt x="297" y="213"/>
                  </a:cubicBezTo>
                  <a:cubicBezTo>
                    <a:pt x="301" y="213"/>
                    <a:pt x="301" y="213"/>
                    <a:pt x="303" y="213"/>
                  </a:cubicBezTo>
                  <a:cubicBezTo>
                    <a:pt x="312" y="216"/>
                    <a:pt x="312" y="216"/>
                    <a:pt x="319" y="220"/>
                  </a:cubicBezTo>
                  <a:cubicBezTo>
                    <a:pt x="321" y="220"/>
                    <a:pt x="321" y="220"/>
                    <a:pt x="323" y="222"/>
                  </a:cubicBezTo>
                  <a:cubicBezTo>
                    <a:pt x="286" y="224"/>
                    <a:pt x="279" y="255"/>
                    <a:pt x="279" y="264"/>
                  </a:cubicBezTo>
                  <a:cubicBezTo>
                    <a:pt x="279" y="277"/>
                    <a:pt x="286" y="290"/>
                    <a:pt x="308" y="290"/>
                  </a:cubicBezTo>
                  <a:cubicBezTo>
                    <a:pt x="328" y="290"/>
                    <a:pt x="350" y="275"/>
                    <a:pt x="350" y="244"/>
                  </a:cubicBezTo>
                  <a:cubicBezTo>
                    <a:pt x="350" y="220"/>
                    <a:pt x="332" y="196"/>
                    <a:pt x="297" y="196"/>
                  </a:cubicBezTo>
                  <a:cubicBezTo>
                    <a:pt x="275" y="196"/>
                    <a:pt x="240" y="202"/>
                    <a:pt x="185" y="264"/>
                  </a:cubicBezTo>
                  <a:cubicBezTo>
                    <a:pt x="158" y="293"/>
                    <a:pt x="127" y="323"/>
                    <a:pt x="99" y="334"/>
                  </a:cubicBezTo>
                  <a:cubicBezTo>
                    <a:pt x="126" y="226"/>
                    <a:pt x="153" y="117"/>
                    <a:pt x="180" y="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07" name="Полилиния 1206"/>
            <p:cNvSpPr/>
            <p:nvPr/>
          </p:nvSpPr>
          <p:spPr>
            <a:xfrm>
              <a:off x="5310360" y="5127120"/>
              <a:ext cx="104400" cy="87840"/>
            </a:xfrm>
            <a:custGeom>
              <a:avLst/>
              <a:gdLst/>
              <a:ahLst/>
              <a:cxnLst/>
              <a:rect l="0" t="0" r="r" b="b"/>
              <a:pathLst>
                <a:path w="290" h="244">
                  <a:moveTo>
                    <a:pt x="110" y="183"/>
                  </a:moveTo>
                  <a:cubicBezTo>
                    <a:pt x="103" y="200"/>
                    <a:pt x="86" y="229"/>
                    <a:pt x="59" y="229"/>
                  </a:cubicBezTo>
                  <a:cubicBezTo>
                    <a:pt x="57" y="229"/>
                    <a:pt x="42" y="229"/>
                    <a:pt x="28" y="222"/>
                  </a:cubicBezTo>
                  <a:cubicBezTo>
                    <a:pt x="53" y="216"/>
                    <a:pt x="53" y="196"/>
                    <a:pt x="53" y="192"/>
                  </a:cubicBezTo>
                  <a:cubicBezTo>
                    <a:pt x="53" y="181"/>
                    <a:pt x="44" y="172"/>
                    <a:pt x="31" y="172"/>
                  </a:cubicBezTo>
                  <a:cubicBezTo>
                    <a:pt x="17" y="172"/>
                    <a:pt x="0" y="185"/>
                    <a:pt x="0" y="205"/>
                  </a:cubicBezTo>
                  <a:cubicBezTo>
                    <a:pt x="0" y="231"/>
                    <a:pt x="31" y="244"/>
                    <a:pt x="57" y="244"/>
                  </a:cubicBezTo>
                  <a:cubicBezTo>
                    <a:pt x="83" y="244"/>
                    <a:pt x="105" y="229"/>
                    <a:pt x="119" y="207"/>
                  </a:cubicBezTo>
                  <a:cubicBezTo>
                    <a:pt x="132" y="236"/>
                    <a:pt x="160" y="244"/>
                    <a:pt x="182" y="244"/>
                  </a:cubicBezTo>
                  <a:cubicBezTo>
                    <a:pt x="244" y="244"/>
                    <a:pt x="277" y="176"/>
                    <a:pt x="277" y="163"/>
                  </a:cubicBezTo>
                  <a:cubicBezTo>
                    <a:pt x="277" y="154"/>
                    <a:pt x="270" y="154"/>
                    <a:pt x="268" y="154"/>
                  </a:cubicBezTo>
                  <a:cubicBezTo>
                    <a:pt x="262" y="154"/>
                    <a:pt x="262" y="159"/>
                    <a:pt x="259" y="163"/>
                  </a:cubicBezTo>
                  <a:cubicBezTo>
                    <a:pt x="248" y="200"/>
                    <a:pt x="215" y="229"/>
                    <a:pt x="185" y="229"/>
                  </a:cubicBezTo>
                  <a:cubicBezTo>
                    <a:pt x="163" y="229"/>
                    <a:pt x="152" y="216"/>
                    <a:pt x="152" y="194"/>
                  </a:cubicBezTo>
                  <a:cubicBezTo>
                    <a:pt x="152" y="181"/>
                    <a:pt x="165" y="130"/>
                    <a:pt x="180" y="71"/>
                  </a:cubicBezTo>
                  <a:cubicBezTo>
                    <a:pt x="191" y="29"/>
                    <a:pt x="215" y="16"/>
                    <a:pt x="233" y="16"/>
                  </a:cubicBezTo>
                  <a:cubicBezTo>
                    <a:pt x="243" y="19"/>
                    <a:pt x="251" y="16"/>
                    <a:pt x="262" y="25"/>
                  </a:cubicBezTo>
                  <a:cubicBezTo>
                    <a:pt x="244" y="29"/>
                    <a:pt x="237" y="44"/>
                    <a:pt x="237" y="53"/>
                  </a:cubicBezTo>
                  <a:cubicBezTo>
                    <a:pt x="237" y="66"/>
                    <a:pt x="247" y="73"/>
                    <a:pt x="259" y="73"/>
                  </a:cubicBezTo>
                  <a:cubicBezTo>
                    <a:pt x="272" y="73"/>
                    <a:pt x="290" y="64"/>
                    <a:pt x="290" y="40"/>
                  </a:cubicBezTo>
                  <a:cubicBezTo>
                    <a:pt x="290" y="9"/>
                    <a:pt x="255" y="0"/>
                    <a:pt x="233" y="0"/>
                  </a:cubicBezTo>
                  <a:cubicBezTo>
                    <a:pt x="207" y="0"/>
                    <a:pt x="185" y="18"/>
                    <a:pt x="174" y="40"/>
                  </a:cubicBezTo>
                  <a:cubicBezTo>
                    <a:pt x="163" y="18"/>
                    <a:pt x="138" y="0"/>
                    <a:pt x="108" y="0"/>
                  </a:cubicBezTo>
                  <a:cubicBezTo>
                    <a:pt x="48" y="0"/>
                    <a:pt x="13" y="69"/>
                    <a:pt x="13" y="84"/>
                  </a:cubicBezTo>
                  <a:cubicBezTo>
                    <a:pt x="13" y="90"/>
                    <a:pt x="19" y="88"/>
                    <a:pt x="22" y="90"/>
                  </a:cubicBezTo>
                  <a:cubicBezTo>
                    <a:pt x="28" y="90"/>
                    <a:pt x="31" y="88"/>
                    <a:pt x="33" y="82"/>
                  </a:cubicBezTo>
                  <a:cubicBezTo>
                    <a:pt x="46" y="40"/>
                    <a:pt x="81" y="16"/>
                    <a:pt x="108" y="16"/>
                  </a:cubicBezTo>
                  <a:cubicBezTo>
                    <a:pt x="125" y="16"/>
                    <a:pt x="138" y="27"/>
                    <a:pt x="138" y="51"/>
                  </a:cubicBezTo>
                  <a:cubicBezTo>
                    <a:pt x="138" y="62"/>
                    <a:pt x="132" y="90"/>
                    <a:pt x="127" y="108"/>
                  </a:cubicBezTo>
                  <a:cubicBezTo>
                    <a:pt x="122" y="133"/>
                    <a:pt x="116" y="158"/>
                    <a:pt x="110" y="18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2840" rIns="90000" bIns="4284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08" name="Полилиния 1207"/>
            <p:cNvSpPr/>
            <p:nvPr/>
          </p:nvSpPr>
          <p:spPr>
            <a:xfrm>
              <a:off x="5456880" y="4981680"/>
              <a:ext cx="198720" cy="196200"/>
            </a:xfrm>
            <a:custGeom>
              <a:avLst/>
              <a:gdLst/>
              <a:ahLst/>
              <a:cxnLst/>
              <a:rect l="0" t="0" r="r" b="b"/>
              <a:pathLst>
                <a:path w="552" h="545">
                  <a:moveTo>
                    <a:pt x="442" y="88"/>
                  </a:moveTo>
                  <a:cubicBezTo>
                    <a:pt x="479" y="29"/>
                    <a:pt x="512" y="26"/>
                    <a:pt x="541" y="24"/>
                  </a:cubicBezTo>
                  <a:cubicBezTo>
                    <a:pt x="550" y="24"/>
                    <a:pt x="552" y="11"/>
                    <a:pt x="552" y="9"/>
                  </a:cubicBezTo>
                  <a:cubicBezTo>
                    <a:pt x="552" y="4"/>
                    <a:pt x="547" y="0"/>
                    <a:pt x="541" y="0"/>
                  </a:cubicBezTo>
                  <a:cubicBezTo>
                    <a:pt x="521" y="0"/>
                    <a:pt x="499" y="2"/>
                    <a:pt x="477" y="2"/>
                  </a:cubicBezTo>
                  <a:cubicBezTo>
                    <a:pt x="453" y="2"/>
                    <a:pt x="427" y="0"/>
                    <a:pt x="402" y="0"/>
                  </a:cubicBezTo>
                  <a:cubicBezTo>
                    <a:pt x="398" y="0"/>
                    <a:pt x="387" y="0"/>
                    <a:pt x="387" y="15"/>
                  </a:cubicBezTo>
                  <a:cubicBezTo>
                    <a:pt x="387" y="24"/>
                    <a:pt x="394" y="24"/>
                    <a:pt x="400" y="24"/>
                  </a:cubicBezTo>
                  <a:cubicBezTo>
                    <a:pt x="420" y="26"/>
                    <a:pt x="435" y="33"/>
                    <a:pt x="435" y="51"/>
                  </a:cubicBezTo>
                  <a:cubicBezTo>
                    <a:pt x="435" y="62"/>
                    <a:pt x="427" y="70"/>
                    <a:pt x="422" y="79"/>
                  </a:cubicBezTo>
                  <a:cubicBezTo>
                    <a:pt x="344" y="204"/>
                    <a:pt x="265" y="330"/>
                    <a:pt x="187" y="455"/>
                  </a:cubicBezTo>
                  <a:cubicBezTo>
                    <a:pt x="169" y="319"/>
                    <a:pt x="152" y="184"/>
                    <a:pt x="134" y="48"/>
                  </a:cubicBezTo>
                  <a:cubicBezTo>
                    <a:pt x="134" y="35"/>
                    <a:pt x="152" y="24"/>
                    <a:pt x="187" y="24"/>
                  </a:cubicBezTo>
                  <a:cubicBezTo>
                    <a:pt x="198" y="24"/>
                    <a:pt x="207" y="24"/>
                    <a:pt x="207" y="9"/>
                  </a:cubicBezTo>
                  <a:cubicBezTo>
                    <a:pt x="207" y="2"/>
                    <a:pt x="200" y="0"/>
                    <a:pt x="196" y="0"/>
                  </a:cubicBezTo>
                  <a:cubicBezTo>
                    <a:pt x="165" y="0"/>
                    <a:pt x="132" y="2"/>
                    <a:pt x="99" y="2"/>
                  </a:cubicBezTo>
                  <a:cubicBezTo>
                    <a:pt x="86" y="2"/>
                    <a:pt x="70" y="2"/>
                    <a:pt x="57" y="2"/>
                  </a:cubicBezTo>
                  <a:cubicBezTo>
                    <a:pt x="44" y="2"/>
                    <a:pt x="28" y="0"/>
                    <a:pt x="15" y="0"/>
                  </a:cubicBezTo>
                  <a:cubicBezTo>
                    <a:pt x="9" y="0"/>
                    <a:pt x="0" y="0"/>
                    <a:pt x="0" y="15"/>
                  </a:cubicBezTo>
                  <a:cubicBezTo>
                    <a:pt x="0" y="24"/>
                    <a:pt x="6" y="24"/>
                    <a:pt x="20" y="24"/>
                  </a:cubicBezTo>
                  <a:cubicBezTo>
                    <a:pt x="64" y="24"/>
                    <a:pt x="64" y="31"/>
                    <a:pt x="66" y="51"/>
                  </a:cubicBezTo>
                  <a:cubicBezTo>
                    <a:pt x="86" y="210"/>
                    <a:pt x="107" y="369"/>
                    <a:pt x="127" y="527"/>
                  </a:cubicBezTo>
                  <a:cubicBezTo>
                    <a:pt x="130" y="543"/>
                    <a:pt x="132" y="545"/>
                    <a:pt x="143" y="545"/>
                  </a:cubicBezTo>
                  <a:cubicBezTo>
                    <a:pt x="156" y="545"/>
                    <a:pt x="158" y="541"/>
                    <a:pt x="165" y="530"/>
                  </a:cubicBezTo>
                  <a:cubicBezTo>
                    <a:pt x="257" y="382"/>
                    <a:pt x="350" y="235"/>
                    <a:pt x="442" y="8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09" name="Полилиния 1208"/>
            <p:cNvSpPr/>
            <p:nvPr/>
          </p:nvSpPr>
          <p:spPr>
            <a:xfrm>
              <a:off x="5674680" y="4961880"/>
              <a:ext cx="48960" cy="101160"/>
            </a:xfrm>
            <a:custGeom>
              <a:avLst/>
              <a:gdLst/>
              <a:ahLst/>
              <a:cxnLst/>
              <a:rect l="0" t="0" r="r" b="b"/>
              <a:pathLst>
                <a:path w="136" h="281">
                  <a:moveTo>
                    <a:pt x="132" y="48"/>
                  </a:moveTo>
                  <a:cubicBezTo>
                    <a:pt x="136" y="37"/>
                    <a:pt x="136" y="35"/>
                    <a:pt x="136" y="31"/>
                  </a:cubicBezTo>
                  <a:cubicBezTo>
                    <a:pt x="136" y="13"/>
                    <a:pt x="121" y="0"/>
                    <a:pt x="105" y="0"/>
                  </a:cubicBezTo>
                  <a:cubicBezTo>
                    <a:pt x="83" y="0"/>
                    <a:pt x="77" y="18"/>
                    <a:pt x="74" y="26"/>
                  </a:cubicBezTo>
                  <a:cubicBezTo>
                    <a:pt x="51" y="104"/>
                    <a:pt x="28" y="182"/>
                    <a:pt x="4" y="259"/>
                  </a:cubicBezTo>
                  <a:cubicBezTo>
                    <a:pt x="2" y="262"/>
                    <a:pt x="1" y="265"/>
                    <a:pt x="0" y="268"/>
                  </a:cubicBezTo>
                  <a:cubicBezTo>
                    <a:pt x="0" y="275"/>
                    <a:pt x="17" y="281"/>
                    <a:pt x="22" y="281"/>
                  </a:cubicBezTo>
                  <a:cubicBezTo>
                    <a:pt x="26" y="281"/>
                    <a:pt x="26" y="279"/>
                    <a:pt x="30" y="270"/>
                  </a:cubicBezTo>
                  <a:cubicBezTo>
                    <a:pt x="64" y="196"/>
                    <a:pt x="98" y="122"/>
                    <a:pt x="132" y="4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10" name="Полилиния 1209"/>
            <p:cNvSpPr/>
            <p:nvPr/>
          </p:nvSpPr>
          <p:spPr>
            <a:xfrm>
              <a:off x="5738760" y="4961880"/>
              <a:ext cx="48960" cy="101160"/>
            </a:xfrm>
            <a:custGeom>
              <a:avLst/>
              <a:gdLst/>
              <a:ahLst/>
              <a:cxnLst/>
              <a:rect l="0" t="0" r="r" b="b"/>
              <a:pathLst>
                <a:path w="136" h="281">
                  <a:moveTo>
                    <a:pt x="132" y="48"/>
                  </a:moveTo>
                  <a:cubicBezTo>
                    <a:pt x="136" y="37"/>
                    <a:pt x="136" y="35"/>
                    <a:pt x="136" y="31"/>
                  </a:cubicBezTo>
                  <a:cubicBezTo>
                    <a:pt x="136" y="13"/>
                    <a:pt x="121" y="0"/>
                    <a:pt x="105" y="0"/>
                  </a:cubicBezTo>
                  <a:cubicBezTo>
                    <a:pt x="83" y="0"/>
                    <a:pt x="77" y="18"/>
                    <a:pt x="75" y="26"/>
                  </a:cubicBezTo>
                  <a:cubicBezTo>
                    <a:pt x="51" y="104"/>
                    <a:pt x="28" y="182"/>
                    <a:pt x="4" y="259"/>
                  </a:cubicBezTo>
                  <a:cubicBezTo>
                    <a:pt x="2" y="262"/>
                    <a:pt x="1" y="265"/>
                    <a:pt x="0" y="268"/>
                  </a:cubicBezTo>
                  <a:cubicBezTo>
                    <a:pt x="0" y="275"/>
                    <a:pt x="17" y="281"/>
                    <a:pt x="22" y="281"/>
                  </a:cubicBezTo>
                  <a:cubicBezTo>
                    <a:pt x="26" y="281"/>
                    <a:pt x="26" y="279"/>
                    <a:pt x="31" y="270"/>
                  </a:cubicBezTo>
                  <a:cubicBezTo>
                    <a:pt x="64" y="196"/>
                    <a:pt x="98" y="122"/>
                    <a:pt x="132" y="4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11" name="Полилиния 1210"/>
            <p:cNvSpPr/>
            <p:nvPr/>
          </p:nvSpPr>
          <p:spPr>
            <a:xfrm>
              <a:off x="4965840" y="5284800"/>
              <a:ext cx="1032480" cy="10800"/>
            </a:xfrm>
            <a:custGeom>
              <a:avLst/>
              <a:gdLst/>
              <a:ahLst/>
              <a:cxnLst/>
              <a:rect l="0" t="0" r="r" b="b"/>
              <a:pathLst>
                <a:path w="2868" h="30">
                  <a:moveTo>
                    <a:pt x="0" y="0"/>
                  </a:moveTo>
                  <a:cubicBezTo>
                    <a:pt x="956" y="0"/>
                    <a:pt x="1912" y="0"/>
                    <a:pt x="2868" y="0"/>
                  </a:cubicBezTo>
                  <a:cubicBezTo>
                    <a:pt x="2868" y="10"/>
                    <a:pt x="2868" y="20"/>
                    <a:pt x="2868" y="30"/>
                  </a:cubicBezTo>
                  <a:cubicBezTo>
                    <a:pt x="1912" y="30"/>
                    <a:pt x="956" y="30"/>
                    <a:pt x="0" y="30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4200" rIns="90000" bIns="-342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12" name="Полилиния 1211"/>
            <p:cNvSpPr/>
            <p:nvPr/>
          </p:nvSpPr>
          <p:spPr>
            <a:xfrm>
              <a:off x="4969080" y="5427000"/>
              <a:ext cx="165600" cy="126000"/>
            </a:xfrm>
            <a:custGeom>
              <a:avLst/>
              <a:gdLst/>
              <a:ahLst/>
              <a:cxnLst/>
              <a:rect l="0" t="0" r="r" b="b"/>
              <a:pathLst>
                <a:path w="460" h="350">
                  <a:moveTo>
                    <a:pt x="460" y="55"/>
                  </a:moveTo>
                  <a:cubicBezTo>
                    <a:pt x="460" y="20"/>
                    <a:pt x="444" y="0"/>
                    <a:pt x="429" y="0"/>
                  </a:cubicBezTo>
                  <a:cubicBezTo>
                    <a:pt x="407" y="0"/>
                    <a:pt x="387" y="18"/>
                    <a:pt x="387" y="38"/>
                  </a:cubicBezTo>
                  <a:cubicBezTo>
                    <a:pt x="387" y="44"/>
                    <a:pt x="391" y="53"/>
                    <a:pt x="398" y="60"/>
                  </a:cubicBezTo>
                  <a:cubicBezTo>
                    <a:pt x="411" y="71"/>
                    <a:pt x="427" y="93"/>
                    <a:pt x="427" y="126"/>
                  </a:cubicBezTo>
                  <a:cubicBezTo>
                    <a:pt x="427" y="156"/>
                    <a:pt x="411" y="200"/>
                    <a:pt x="387" y="235"/>
                  </a:cubicBezTo>
                  <a:cubicBezTo>
                    <a:pt x="363" y="268"/>
                    <a:pt x="334" y="295"/>
                    <a:pt x="299" y="295"/>
                  </a:cubicBezTo>
                  <a:cubicBezTo>
                    <a:pt x="255" y="295"/>
                    <a:pt x="231" y="266"/>
                    <a:pt x="224" y="224"/>
                  </a:cubicBezTo>
                  <a:cubicBezTo>
                    <a:pt x="233" y="205"/>
                    <a:pt x="251" y="156"/>
                    <a:pt x="251" y="134"/>
                  </a:cubicBezTo>
                  <a:cubicBezTo>
                    <a:pt x="251" y="126"/>
                    <a:pt x="246" y="117"/>
                    <a:pt x="235" y="117"/>
                  </a:cubicBezTo>
                  <a:cubicBezTo>
                    <a:pt x="231" y="117"/>
                    <a:pt x="222" y="119"/>
                    <a:pt x="215" y="130"/>
                  </a:cubicBezTo>
                  <a:cubicBezTo>
                    <a:pt x="207" y="145"/>
                    <a:pt x="198" y="196"/>
                    <a:pt x="198" y="222"/>
                  </a:cubicBezTo>
                  <a:cubicBezTo>
                    <a:pt x="171" y="260"/>
                    <a:pt x="141" y="295"/>
                    <a:pt x="92" y="295"/>
                  </a:cubicBezTo>
                  <a:cubicBezTo>
                    <a:pt x="42" y="295"/>
                    <a:pt x="26" y="249"/>
                    <a:pt x="26" y="205"/>
                  </a:cubicBezTo>
                  <a:cubicBezTo>
                    <a:pt x="26" y="110"/>
                    <a:pt x="103" y="29"/>
                    <a:pt x="103" y="18"/>
                  </a:cubicBezTo>
                  <a:cubicBezTo>
                    <a:pt x="103" y="9"/>
                    <a:pt x="99" y="2"/>
                    <a:pt x="90" y="2"/>
                  </a:cubicBezTo>
                  <a:cubicBezTo>
                    <a:pt x="79" y="2"/>
                    <a:pt x="75" y="13"/>
                    <a:pt x="70" y="20"/>
                  </a:cubicBezTo>
                  <a:cubicBezTo>
                    <a:pt x="31" y="77"/>
                    <a:pt x="0" y="169"/>
                    <a:pt x="0" y="240"/>
                  </a:cubicBezTo>
                  <a:cubicBezTo>
                    <a:pt x="0" y="293"/>
                    <a:pt x="17" y="350"/>
                    <a:pt x="81" y="350"/>
                  </a:cubicBezTo>
                  <a:cubicBezTo>
                    <a:pt x="136" y="350"/>
                    <a:pt x="174" y="310"/>
                    <a:pt x="200" y="268"/>
                  </a:cubicBezTo>
                  <a:cubicBezTo>
                    <a:pt x="207" y="315"/>
                    <a:pt x="237" y="350"/>
                    <a:pt x="286" y="350"/>
                  </a:cubicBezTo>
                  <a:cubicBezTo>
                    <a:pt x="345" y="350"/>
                    <a:pt x="383" y="304"/>
                    <a:pt x="411" y="244"/>
                  </a:cubicBezTo>
                  <a:cubicBezTo>
                    <a:pt x="429" y="207"/>
                    <a:pt x="460" y="101"/>
                    <a:pt x="460" y="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13" name="Полилиния 1212"/>
            <p:cNvSpPr/>
            <p:nvPr/>
          </p:nvSpPr>
          <p:spPr>
            <a:xfrm>
              <a:off x="5234400" y="5474520"/>
              <a:ext cx="169200" cy="11160"/>
            </a:xfrm>
            <a:custGeom>
              <a:avLst/>
              <a:gdLst/>
              <a:ahLst/>
              <a:cxnLst/>
              <a:rect l="0" t="0" r="r" b="b"/>
              <a:pathLst>
                <a:path w="470" h="31">
                  <a:moveTo>
                    <a:pt x="444" y="31"/>
                  </a:moveTo>
                  <a:cubicBezTo>
                    <a:pt x="457" y="31"/>
                    <a:pt x="470" y="31"/>
                    <a:pt x="470" y="16"/>
                  </a:cubicBezTo>
                  <a:cubicBezTo>
                    <a:pt x="470" y="0"/>
                    <a:pt x="457" y="0"/>
                    <a:pt x="444" y="0"/>
                  </a:cubicBezTo>
                  <a:cubicBezTo>
                    <a:pt x="305" y="0"/>
                    <a:pt x="165" y="0"/>
                    <a:pt x="26" y="0"/>
                  </a:cubicBezTo>
                  <a:cubicBezTo>
                    <a:pt x="13" y="0"/>
                    <a:pt x="0" y="0"/>
                    <a:pt x="0" y="16"/>
                  </a:cubicBezTo>
                  <a:cubicBezTo>
                    <a:pt x="0" y="31"/>
                    <a:pt x="13" y="31"/>
                    <a:pt x="26" y="31"/>
                  </a:cubicBezTo>
                  <a:cubicBezTo>
                    <a:pt x="165" y="31"/>
                    <a:pt x="305" y="31"/>
                    <a:pt x="444" y="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3840" rIns="90000" bIns="-3384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14" name="Полилиния 1213"/>
            <p:cNvSpPr/>
            <p:nvPr/>
          </p:nvSpPr>
          <p:spPr>
            <a:xfrm>
              <a:off x="5504400" y="5357520"/>
              <a:ext cx="126000" cy="195480"/>
            </a:xfrm>
            <a:custGeom>
              <a:avLst/>
              <a:gdLst/>
              <a:ahLst/>
              <a:cxnLst/>
              <a:rect l="0" t="0" r="r" b="b"/>
              <a:pathLst>
                <a:path w="350" h="543">
                  <a:moveTo>
                    <a:pt x="180" y="6"/>
                  </a:moveTo>
                  <a:cubicBezTo>
                    <a:pt x="176" y="4"/>
                    <a:pt x="180" y="0"/>
                    <a:pt x="169" y="0"/>
                  </a:cubicBezTo>
                  <a:cubicBezTo>
                    <a:pt x="152" y="0"/>
                    <a:pt x="94" y="4"/>
                    <a:pt x="75" y="6"/>
                  </a:cubicBezTo>
                  <a:cubicBezTo>
                    <a:pt x="70" y="6"/>
                    <a:pt x="61" y="9"/>
                    <a:pt x="61" y="22"/>
                  </a:cubicBezTo>
                  <a:cubicBezTo>
                    <a:pt x="61" y="31"/>
                    <a:pt x="68" y="31"/>
                    <a:pt x="79" y="31"/>
                  </a:cubicBezTo>
                  <a:cubicBezTo>
                    <a:pt x="116" y="31"/>
                    <a:pt x="119" y="37"/>
                    <a:pt x="119" y="44"/>
                  </a:cubicBezTo>
                  <a:cubicBezTo>
                    <a:pt x="118" y="49"/>
                    <a:pt x="117" y="54"/>
                    <a:pt x="116" y="59"/>
                  </a:cubicBezTo>
                  <a:cubicBezTo>
                    <a:pt x="79" y="207"/>
                    <a:pt x="42" y="355"/>
                    <a:pt x="4" y="503"/>
                  </a:cubicBezTo>
                  <a:cubicBezTo>
                    <a:pt x="0" y="514"/>
                    <a:pt x="0" y="516"/>
                    <a:pt x="0" y="521"/>
                  </a:cubicBezTo>
                  <a:cubicBezTo>
                    <a:pt x="0" y="538"/>
                    <a:pt x="15" y="543"/>
                    <a:pt x="22" y="543"/>
                  </a:cubicBezTo>
                  <a:cubicBezTo>
                    <a:pt x="33" y="543"/>
                    <a:pt x="44" y="536"/>
                    <a:pt x="48" y="527"/>
                  </a:cubicBezTo>
                  <a:cubicBezTo>
                    <a:pt x="53" y="521"/>
                    <a:pt x="88" y="378"/>
                    <a:pt x="92" y="358"/>
                  </a:cubicBezTo>
                  <a:cubicBezTo>
                    <a:pt x="119" y="360"/>
                    <a:pt x="182" y="371"/>
                    <a:pt x="182" y="424"/>
                  </a:cubicBezTo>
                  <a:cubicBezTo>
                    <a:pt x="182" y="428"/>
                    <a:pt x="182" y="431"/>
                    <a:pt x="180" y="439"/>
                  </a:cubicBezTo>
                  <a:cubicBezTo>
                    <a:pt x="178" y="448"/>
                    <a:pt x="176" y="457"/>
                    <a:pt x="176" y="466"/>
                  </a:cubicBezTo>
                  <a:cubicBezTo>
                    <a:pt x="176" y="512"/>
                    <a:pt x="207" y="543"/>
                    <a:pt x="248" y="543"/>
                  </a:cubicBezTo>
                  <a:cubicBezTo>
                    <a:pt x="270" y="543"/>
                    <a:pt x="292" y="530"/>
                    <a:pt x="308" y="501"/>
                  </a:cubicBezTo>
                  <a:cubicBezTo>
                    <a:pt x="328" y="468"/>
                    <a:pt x="336" y="426"/>
                    <a:pt x="336" y="424"/>
                  </a:cubicBezTo>
                  <a:cubicBezTo>
                    <a:pt x="336" y="415"/>
                    <a:pt x="330" y="415"/>
                    <a:pt x="328" y="415"/>
                  </a:cubicBezTo>
                  <a:cubicBezTo>
                    <a:pt x="319" y="415"/>
                    <a:pt x="319" y="420"/>
                    <a:pt x="317" y="431"/>
                  </a:cubicBezTo>
                  <a:cubicBezTo>
                    <a:pt x="301" y="486"/>
                    <a:pt x="284" y="525"/>
                    <a:pt x="248" y="525"/>
                  </a:cubicBezTo>
                  <a:cubicBezTo>
                    <a:pt x="235" y="525"/>
                    <a:pt x="224" y="516"/>
                    <a:pt x="224" y="490"/>
                  </a:cubicBezTo>
                  <a:cubicBezTo>
                    <a:pt x="224" y="477"/>
                    <a:pt x="229" y="459"/>
                    <a:pt x="231" y="446"/>
                  </a:cubicBezTo>
                  <a:cubicBezTo>
                    <a:pt x="233" y="433"/>
                    <a:pt x="233" y="431"/>
                    <a:pt x="233" y="422"/>
                  </a:cubicBezTo>
                  <a:cubicBezTo>
                    <a:pt x="233" y="371"/>
                    <a:pt x="185" y="349"/>
                    <a:pt x="119" y="341"/>
                  </a:cubicBezTo>
                  <a:cubicBezTo>
                    <a:pt x="143" y="327"/>
                    <a:pt x="169" y="303"/>
                    <a:pt x="187" y="283"/>
                  </a:cubicBezTo>
                  <a:cubicBezTo>
                    <a:pt x="222" y="244"/>
                    <a:pt x="259" y="211"/>
                    <a:pt x="297" y="211"/>
                  </a:cubicBezTo>
                  <a:cubicBezTo>
                    <a:pt x="301" y="211"/>
                    <a:pt x="301" y="211"/>
                    <a:pt x="303" y="211"/>
                  </a:cubicBezTo>
                  <a:cubicBezTo>
                    <a:pt x="312" y="213"/>
                    <a:pt x="314" y="213"/>
                    <a:pt x="319" y="217"/>
                  </a:cubicBezTo>
                  <a:cubicBezTo>
                    <a:pt x="321" y="217"/>
                    <a:pt x="321" y="220"/>
                    <a:pt x="323" y="220"/>
                  </a:cubicBezTo>
                  <a:cubicBezTo>
                    <a:pt x="286" y="222"/>
                    <a:pt x="279" y="253"/>
                    <a:pt x="279" y="261"/>
                  </a:cubicBezTo>
                  <a:cubicBezTo>
                    <a:pt x="279" y="275"/>
                    <a:pt x="288" y="290"/>
                    <a:pt x="308" y="290"/>
                  </a:cubicBezTo>
                  <a:cubicBezTo>
                    <a:pt x="328" y="290"/>
                    <a:pt x="350" y="272"/>
                    <a:pt x="350" y="242"/>
                  </a:cubicBezTo>
                  <a:cubicBezTo>
                    <a:pt x="350" y="220"/>
                    <a:pt x="332" y="193"/>
                    <a:pt x="299" y="193"/>
                  </a:cubicBezTo>
                  <a:cubicBezTo>
                    <a:pt x="277" y="193"/>
                    <a:pt x="242" y="200"/>
                    <a:pt x="185" y="261"/>
                  </a:cubicBezTo>
                  <a:cubicBezTo>
                    <a:pt x="158" y="290"/>
                    <a:pt x="130" y="321"/>
                    <a:pt x="99" y="334"/>
                  </a:cubicBezTo>
                  <a:cubicBezTo>
                    <a:pt x="126" y="225"/>
                    <a:pt x="153" y="116"/>
                    <a:pt x="180" y="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15" name="Полилиния 1214"/>
            <p:cNvSpPr/>
            <p:nvPr/>
          </p:nvSpPr>
          <p:spPr>
            <a:xfrm>
              <a:off x="5643720" y="5505480"/>
              <a:ext cx="103680" cy="87840"/>
            </a:xfrm>
            <a:custGeom>
              <a:avLst/>
              <a:gdLst/>
              <a:ahLst/>
              <a:cxnLst/>
              <a:rect l="0" t="0" r="r" b="b"/>
              <a:pathLst>
                <a:path w="288" h="244">
                  <a:moveTo>
                    <a:pt x="108" y="182"/>
                  </a:moveTo>
                  <a:cubicBezTo>
                    <a:pt x="103" y="200"/>
                    <a:pt x="86" y="228"/>
                    <a:pt x="57" y="228"/>
                  </a:cubicBezTo>
                  <a:cubicBezTo>
                    <a:pt x="55" y="228"/>
                    <a:pt x="39" y="228"/>
                    <a:pt x="28" y="222"/>
                  </a:cubicBezTo>
                  <a:cubicBezTo>
                    <a:pt x="50" y="215"/>
                    <a:pt x="53" y="195"/>
                    <a:pt x="53" y="191"/>
                  </a:cubicBezTo>
                  <a:cubicBezTo>
                    <a:pt x="53" y="180"/>
                    <a:pt x="42" y="171"/>
                    <a:pt x="31" y="171"/>
                  </a:cubicBezTo>
                  <a:cubicBezTo>
                    <a:pt x="15" y="171"/>
                    <a:pt x="0" y="184"/>
                    <a:pt x="0" y="204"/>
                  </a:cubicBezTo>
                  <a:cubicBezTo>
                    <a:pt x="0" y="233"/>
                    <a:pt x="28" y="244"/>
                    <a:pt x="57" y="244"/>
                  </a:cubicBezTo>
                  <a:cubicBezTo>
                    <a:pt x="81" y="244"/>
                    <a:pt x="103" y="228"/>
                    <a:pt x="116" y="206"/>
                  </a:cubicBezTo>
                  <a:cubicBezTo>
                    <a:pt x="130" y="235"/>
                    <a:pt x="158" y="244"/>
                    <a:pt x="180" y="244"/>
                  </a:cubicBezTo>
                  <a:cubicBezTo>
                    <a:pt x="244" y="244"/>
                    <a:pt x="277" y="178"/>
                    <a:pt x="277" y="162"/>
                  </a:cubicBezTo>
                  <a:cubicBezTo>
                    <a:pt x="277" y="154"/>
                    <a:pt x="271" y="157"/>
                    <a:pt x="268" y="154"/>
                  </a:cubicBezTo>
                  <a:cubicBezTo>
                    <a:pt x="259" y="154"/>
                    <a:pt x="259" y="158"/>
                    <a:pt x="257" y="165"/>
                  </a:cubicBezTo>
                  <a:cubicBezTo>
                    <a:pt x="246" y="202"/>
                    <a:pt x="213" y="228"/>
                    <a:pt x="182" y="228"/>
                  </a:cubicBezTo>
                  <a:cubicBezTo>
                    <a:pt x="160" y="228"/>
                    <a:pt x="149" y="215"/>
                    <a:pt x="149" y="193"/>
                  </a:cubicBezTo>
                  <a:cubicBezTo>
                    <a:pt x="149" y="180"/>
                    <a:pt x="163" y="132"/>
                    <a:pt x="178" y="70"/>
                  </a:cubicBezTo>
                  <a:cubicBezTo>
                    <a:pt x="189" y="28"/>
                    <a:pt x="213" y="15"/>
                    <a:pt x="231" y="15"/>
                  </a:cubicBezTo>
                  <a:cubicBezTo>
                    <a:pt x="233" y="15"/>
                    <a:pt x="248" y="15"/>
                    <a:pt x="259" y="24"/>
                  </a:cubicBezTo>
                  <a:cubicBezTo>
                    <a:pt x="244" y="28"/>
                    <a:pt x="237" y="44"/>
                    <a:pt x="237" y="53"/>
                  </a:cubicBezTo>
                  <a:cubicBezTo>
                    <a:pt x="237" y="66"/>
                    <a:pt x="245" y="72"/>
                    <a:pt x="257" y="72"/>
                  </a:cubicBezTo>
                  <a:cubicBezTo>
                    <a:pt x="269" y="72"/>
                    <a:pt x="288" y="64"/>
                    <a:pt x="288" y="39"/>
                  </a:cubicBezTo>
                  <a:cubicBezTo>
                    <a:pt x="288" y="11"/>
                    <a:pt x="255" y="0"/>
                    <a:pt x="233" y="0"/>
                  </a:cubicBezTo>
                  <a:cubicBezTo>
                    <a:pt x="204" y="0"/>
                    <a:pt x="185" y="20"/>
                    <a:pt x="171" y="39"/>
                  </a:cubicBezTo>
                  <a:cubicBezTo>
                    <a:pt x="163" y="17"/>
                    <a:pt x="136" y="0"/>
                    <a:pt x="108" y="0"/>
                  </a:cubicBezTo>
                  <a:cubicBezTo>
                    <a:pt x="46" y="0"/>
                    <a:pt x="11" y="68"/>
                    <a:pt x="11" y="83"/>
                  </a:cubicBezTo>
                  <a:cubicBezTo>
                    <a:pt x="11" y="90"/>
                    <a:pt x="20" y="90"/>
                    <a:pt x="22" y="90"/>
                  </a:cubicBezTo>
                  <a:cubicBezTo>
                    <a:pt x="28" y="90"/>
                    <a:pt x="28" y="88"/>
                    <a:pt x="31" y="81"/>
                  </a:cubicBezTo>
                  <a:cubicBezTo>
                    <a:pt x="44" y="39"/>
                    <a:pt x="79" y="15"/>
                    <a:pt x="105" y="15"/>
                  </a:cubicBezTo>
                  <a:cubicBezTo>
                    <a:pt x="123" y="15"/>
                    <a:pt x="138" y="26"/>
                    <a:pt x="138" y="53"/>
                  </a:cubicBezTo>
                  <a:cubicBezTo>
                    <a:pt x="138" y="61"/>
                    <a:pt x="132" y="90"/>
                    <a:pt x="125" y="108"/>
                  </a:cubicBezTo>
                  <a:cubicBezTo>
                    <a:pt x="119" y="132"/>
                    <a:pt x="114" y="157"/>
                    <a:pt x="108" y="18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2840" rIns="90000" bIns="4284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16" name="Полилиния 1215"/>
            <p:cNvSpPr/>
            <p:nvPr/>
          </p:nvSpPr>
          <p:spPr>
            <a:xfrm>
              <a:off x="5789520" y="5359680"/>
              <a:ext cx="198720" cy="196200"/>
            </a:xfrm>
            <a:custGeom>
              <a:avLst/>
              <a:gdLst/>
              <a:ahLst/>
              <a:cxnLst/>
              <a:rect l="0" t="0" r="r" b="b"/>
              <a:pathLst>
                <a:path w="552" h="545">
                  <a:moveTo>
                    <a:pt x="442" y="88"/>
                  </a:moveTo>
                  <a:cubicBezTo>
                    <a:pt x="481" y="29"/>
                    <a:pt x="512" y="27"/>
                    <a:pt x="541" y="25"/>
                  </a:cubicBezTo>
                  <a:cubicBezTo>
                    <a:pt x="552" y="25"/>
                    <a:pt x="548" y="16"/>
                    <a:pt x="552" y="11"/>
                  </a:cubicBezTo>
                  <a:cubicBezTo>
                    <a:pt x="552" y="5"/>
                    <a:pt x="547" y="0"/>
                    <a:pt x="541" y="0"/>
                  </a:cubicBezTo>
                  <a:cubicBezTo>
                    <a:pt x="521" y="0"/>
                    <a:pt x="499" y="5"/>
                    <a:pt x="479" y="5"/>
                  </a:cubicBezTo>
                  <a:cubicBezTo>
                    <a:pt x="453" y="5"/>
                    <a:pt x="426" y="0"/>
                    <a:pt x="402" y="0"/>
                  </a:cubicBezTo>
                  <a:cubicBezTo>
                    <a:pt x="398" y="0"/>
                    <a:pt x="387" y="0"/>
                    <a:pt x="387" y="16"/>
                  </a:cubicBezTo>
                  <a:cubicBezTo>
                    <a:pt x="387" y="25"/>
                    <a:pt x="393" y="25"/>
                    <a:pt x="400" y="25"/>
                  </a:cubicBezTo>
                  <a:cubicBezTo>
                    <a:pt x="420" y="27"/>
                    <a:pt x="435" y="36"/>
                    <a:pt x="435" y="51"/>
                  </a:cubicBezTo>
                  <a:cubicBezTo>
                    <a:pt x="435" y="62"/>
                    <a:pt x="428" y="70"/>
                    <a:pt x="424" y="80"/>
                  </a:cubicBezTo>
                  <a:cubicBezTo>
                    <a:pt x="345" y="206"/>
                    <a:pt x="266" y="332"/>
                    <a:pt x="187" y="458"/>
                  </a:cubicBezTo>
                  <a:cubicBezTo>
                    <a:pt x="169" y="321"/>
                    <a:pt x="151" y="185"/>
                    <a:pt x="134" y="49"/>
                  </a:cubicBezTo>
                  <a:cubicBezTo>
                    <a:pt x="134" y="36"/>
                    <a:pt x="151" y="25"/>
                    <a:pt x="187" y="25"/>
                  </a:cubicBezTo>
                  <a:cubicBezTo>
                    <a:pt x="198" y="25"/>
                    <a:pt x="206" y="25"/>
                    <a:pt x="206" y="9"/>
                  </a:cubicBezTo>
                  <a:cubicBezTo>
                    <a:pt x="206" y="3"/>
                    <a:pt x="200" y="0"/>
                    <a:pt x="195" y="0"/>
                  </a:cubicBezTo>
                  <a:cubicBezTo>
                    <a:pt x="165" y="0"/>
                    <a:pt x="132" y="5"/>
                    <a:pt x="99" y="5"/>
                  </a:cubicBezTo>
                  <a:cubicBezTo>
                    <a:pt x="85" y="5"/>
                    <a:pt x="70" y="3"/>
                    <a:pt x="57" y="3"/>
                  </a:cubicBezTo>
                  <a:cubicBezTo>
                    <a:pt x="44" y="3"/>
                    <a:pt x="28" y="0"/>
                    <a:pt x="15" y="0"/>
                  </a:cubicBezTo>
                  <a:cubicBezTo>
                    <a:pt x="11" y="0"/>
                    <a:pt x="0" y="0"/>
                    <a:pt x="0" y="16"/>
                  </a:cubicBezTo>
                  <a:cubicBezTo>
                    <a:pt x="0" y="25"/>
                    <a:pt x="8" y="25"/>
                    <a:pt x="19" y="25"/>
                  </a:cubicBezTo>
                  <a:cubicBezTo>
                    <a:pt x="63" y="25"/>
                    <a:pt x="63" y="31"/>
                    <a:pt x="66" y="51"/>
                  </a:cubicBezTo>
                  <a:cubicBezTo>
                    <a:pt x="86" y="210"/>
                    <a:pt x="107" y="369"/>
                    <a:pt x="127" y="528"/>
                  </a:cubicBezTo>
                  <a:cubicBezTo>
                    <a:pt x="129" y="543"/>
                    <a:pt x="134" y="545"/>
                    <a:pt x="143" y="545"/>
                  </a:cubicBezTo>
                  <a:cubicBezTo>
                    <a:pt x="156" y="545"/>
                    <a:pt x="158" y="541"/>
                    <a:pt x="165" y="532"/>
                  </a:cubicBezTo>
                  <a:cubicBezTo>
                    <a:pt x="257" y="384"/>
                    <a:pt x="349" y="236"/>
                    <a:pt x="442" y="8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17" name="Полилиния 1216"/>
            <p:cNvSpPr/>
            <p:nvPr/>
          </p:nvSpPr>
          <p:spPr>
            <a:xfrm>
              <a:off x="6039720" y="5236560"/>
              <a:ext cx="184320" cy="125640"/>
            </a:xfrm>
            <a:custGeom>
              <a:avLst/>
              <a:gdLst/>
              <a:ahLst/>
              <a:cxnLst/>
              <a:rect l="0" t="0" r="r" b="b"/>
              <a:pathLst>
                <a:path w="512" h="349">
                  <a:moveTo>
                    <a:pt x="334" y="79"/>
                  </a:moveTo>
                  <a:cubicBezTo>
                    <a:pt x="338" y="63"/>
                    <a:pt x="347" y="35"/>
                    <a:pt x="347" y="30"/>
                  </a:cubicBezTo>
                  <a:cubicBezTo>
                    <a:pt x="347" y="15"/>
                    <a:pt x="336" y="8"/>
                    <a:pt x="323" y="8"/>
                  </a:cubicBezTo>
                  <a:cubicBezTo>
                    <a:pt x="314" y="8"/>
                    <a:pt x="301" y="15"/>
                    <a:pt x="294" y="30"/>
                  </a:cubicBezTo>
                  <a:cubicBezTo>
                    <a:pt x="292" y="35"/>
                    <a:pt x="257" y="182"/>
                    <a:pt x="250" y="204"/>
                  </a:cubicBezTo>
                  <a:cubicBezTo>
                    <a:pt x="246" y="226"/>
                    <a:pt x="244" y="239"/>
                    <a:pt x="244" y="255"/>
                  </a:cubicBezTo>
                  <a:cubicBezTo>
                    <a:pt x="244" y="263"/>
                    <a:pt x="244" y="263"/>
                    <a:pt x="246" y="268"/>
                  </a:cubicBezTo>
                  <a:cubicBezTo>
                    <a:pt x="228" y="310"/>
                    <a:pt x="204" y="334"/>
                    <a:pt x="174" y="334"/>
                  </a:cubicBezTo>
                  <a:cubicBezTo>
                    <a:pt x="112" y="334"/>
                    <a:pt x="112" y="277"/>
                    <a:pt x="112" y="263"/>
                  </a:cubicBezTo>
                  <a:cubicBezTo>
                    <a:pt x="112" y="237"/>
                    <a:pt x="116" y="208"/>
                    <a:pt x="152" y="114"/>
                  </a:cubicBezTo>
                  <a:cubicBezTo>
                    <a:pt x="160" y="90"/>
                    <a:pt x="165" y="79"/>
                    <a:pt x="165" y="63"/>
                  </a:cubicBezTo>
                  <a:cubicBezTo>
                    <a:pt x="165" y="28"/>
                    <a:pt x="141" y="0"/>
                    <a:pt x="103" y="0"/>
                  </a:cubicBezTo>
                  <a:cubicBezTo>
                    <a:pt x="28" y="0"/>
                    <a:pt x="0" y="112"/>
                    <a:pt x="0" y="118"/>
                  </a:cubicBezTo>
                  <a:cubicBezTo>
                    <a:pt x="0" y="127"/>
                    <a:pt x="6" y="124"/>
                    <a:pt x="9" y="127"/>
                  </a:cubicBezTo>
                  <a:cubicBezTo>
                    <a:pt x="17" y="127"/>
                    <a:pt x="17" y="125"/>
                    <a:pt x="22" y="114"/>
                  </a:cubicBezTo>
                  <a:cubicBezTo>
                    <a:pt x="44" y="41"/>
                    <a:pt x="72" y="17"/>
                    <a:pt x="101" y="17"/>
                  </a:cubicBezTo>
                  <a:cubicBezTo>
                    <a:pt x="108" y="17"/>
                    <a:pt x="119" y="17"/>
                    <a:pt x="119" y="44"/>
                  </a:cubicBezTo>
                  <a:cubicBezTo>
                    <a:pt x="119" y="61"/>
                    <a:pt x="110" y="83"/>
                    <a:pt x="105" y="96"/>
                  </a:cubicBezTo>
                  <a:cubicBezTo>
                    <a:pt x="72" y="189"/>
                    <a:pt x="61" y="224"/>
                    <a:pt x="61" y="252"/>
                  </a:cubicBezTo>
                  <a:cubicBezTo>
                    <a:pt x="61" y="323"/>
                    <a:pt x="114" y="349"/>
                    <a:pt x="171" y="349"/>
                  </a:cubicBezTo>
                  <a:cubicBezTo>
                    <a:pt x="185" y="349"/>
                    <a:pt x="222" y="349"/>
                    <a:pt x="253" y="296"/>
                  </a:cubicBezTo>
                  <a:cubicBezTo>
                    <a:pt x="272" y="345"/>
                    <a:pt x="325" y="349"/>
                    <a:pt x="349" y="349"/>
                  </a:cubicBezTo>
                  <a:cubicBezTo>
                    <a:pt x="407" y="349"/>
                    <a:pt x="442" y="301"/>
                    <a:pt x="462" y="255"/>
                  </a:cubicBezTo>
                  <a:cubicBezTo>
                    <a:pt x="488" y="195"/>
                    <a:pt x="512" y="92"/>
                    <a:pt x="512" y="55"/>
                  </a:cubicBezTo>
                  <a:cubicBezTo>
                    <a:pt x="512" y="13"/>
                    <a:pt x="490" y="0"/>
                    <a:pt x="477" y="0"/>
                  </a:cubicBezTo>
                  <a:cubicBezTo>
                    <a:pt x="459" y="0"/>
                    <a:pt x="440" y="19"/>
                    <a:pt x="440" y="37"/>
                  </a:cubicBezTo>
                  <a:cubicBezTo>
                    <a:pt x="440" y="48"/>
                    <a:pt x="444" y="52"/>
                    <a:pt x="451" y="59"/>
                  </a:cubicBezTo>
                  <a:cubicBezTo>
                    <a:pt x="459" y="66"/>
                    <a:pt x="479" y="88"/>
                    <a:pt x="479" y="123"/>
                  </a:cubicBezTo>
                  <a:cubicBezTo>
                    <a:pt x="479" y="149"/>
                    <a:pt x="457" y="226"/>
                    <a:pt x="435" y="266"/>
                  </a:cubicBezTo>
                  <a:cubicBezTo>
                    <a:pt x="415" y="305"/>
                    <a:pt x="389" y="334"/>
                    <a:pt x="352" y="334"/>
                  </a:cubicBezTo>
                  <a:cubicBezTo>
                    <a:pt x="314" y="334"/>
                    <a:pt x="294" y="310"/>
                    <a:pt x="294" y="266"/>
                  </a:cubicBezTo>
                  <a:cubicBezTo>
                    <a:pt x="294" y="244"/>
                    <a:pt x="299" y="219"/>
                    <a:pt x="303" y="208"/>
                  </a:cubicBezTo>
                  <a:cubicBezTo>
                    <a:pt x="314" y="165"/>
                    <a:pt x="324" y="122"/>
                    <a:pt x="334" y="7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18" name="Полилиния 1217"/>
            <p:cNvSpPr/>
            <p:nvPr/>
          </p:nvSpPr>
          <p:spPr>
            <a:xfrm>
              <a:off x="6330960" y="5257800"/>
              <a:ext cx="185400" cy="64800"/>
            </a:xfrm>
            <a:custGeom>
              <a:avLst/>
              <a:gdLst/>
              <a:ahLst/>
              <a:cxnLst/>
              <a:rect l="0" t="0" r="r" b="b"/>
              <a:pathLst>
                <a:path w="515" h="180">
                  <a:moveTo>
                    <a:pt x="489" y="31"/>
                  </a:moveTo>
                  <a:cubicBezTo>
                    <a:pt x="500" y="31"/>
                    <a:pt x="515" y="31"/>
                    <a:pt x="515" y="15"/>
                  </a:cubicBezTo>
                  <a:cubicBezTo>
                    <a:pt x="515" y="0"/>
                    <a:pt x="500" y="0"/>
                    <a:pt x="489" y="0"/>
                  </a:cubicBezTo>
                  <a:cubicBezTo>
                    <a:pt x="335" y="0"/>
                    <a:pt x="181" y="0"/>
                    <a:pt x="27" y="0"/>
                  </a:cubicBezTo>
                  <a:cubicBezTo>
                    <a:pt x="16" y="0"/>
                    <a:pt x="0" y="0"/>
                    <a:pt x="0" y="15"/>
                  </a:cubicBezTo>
                  <a:cubicBezTo>
                    <a:pt x="0" y="31"/>
                    <a:pt x="16" y="31"/>
                    <a:pt x="27" y="31"/>
                  </a:cubicBezTo>
                  <a:cubicBezTo>
                    <a:pt x="181" y="31"/>
                    <a:pt x="335" y="31"/>
                    <a:pt x="489" y="31"/>
                  </a:cubicBezTo>
                  <a:moveTo>
                    <a:pt x="489" y="180"/>
                  </a:moveTo>
                  <a:cubicBezTo>
                    <a:pt x="500" y="180"/>
                    <a:pt x="515" y="180"/>
                    <a:pt x="515" y="165"/>
                  </a:cubicBezTo>
                  <a:cubicBezTo>
                    <a:pt x="515" y="149"/>
                    <a:pt x="500" y="149"/>
                    <a:pt x="489" y="149"/>
                  </a:cubicBezTo>
                  <a:cubicBezTo>
                    <a:pt x="335" y="149"/>
                    <a:pt x="181" y="149"/>
                    <a:pt x="27" y="149"/>
                  </a:cubicBezTo>
                  <a:cubicBezTo>
                    <a:pt x="16" y="149"/>
                    <a:pt x="0" y="149"/>
                    <a:pt x="0" y="165"/>
                  </a:cubicBezTo>
                  <a:cubicBezTo>
                    <a:pt x="0" y="180"/>
                    <a:pt x="16" y="180"/>
                    <a:pt x="27" y="180"/>
                  </a:cubicBezTo>
                  <a:cubicBezTo>
                    <a:pt x="181" y="180"/>
                    <a:pt x="335" y="180"/>
                    <a:pt x="489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19800" rIns="90000" bIns="198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19" name="Полилиния 1218"/>
            <p:cNvSpPr/>
            <p:nvPr/>
          </p:nvSpPr>
          <p:spPr>
            <a:xfrm>
              <a:off x="6620040" y="5174640"/>
              <a:ext cx="117360" cy="190800"/>
            </a:xfrm>
            <a:custGeom>
              <a:avLst/>
              <a:gdLst/>
              <a:ahLst/>
              <a:cxnLst/>
              <a:rect l="0" t="0" r="r" b="b"/>
              <a:pathLst>
                <a:path w="326" h="530">
                  <a:moveTo>
                    <a:pt x="326" y="266"/>
                  </a:moveTo>
                  <a:cubicBezTo>
                    <a:pt x="326" y="205"/>
                    <a:pt x="321" y="143"/>
                    <a:pt x="295" y="86"/>
                  </a:cubicBezTo>
                  <a:cubicBezTo>
                    <a:pt x="260" y="11"/>
                    <a:pt x="196" y="0"/>
                    <a:pt x="163" y="0"/>
                  </a:cubicBezTo>
                  <a:cubicBezTo>
                    <a:pt x="117" y="0"/>
                    <a:pt x="62" y="20"/>
                    <a:pt x="29" y="90"/>
                  </a:cubicBezTo>
                  <a:cubicBezTo>
                    <a:pt x="4" y="145"/>
                    <a:pt x="0" y="205"/>
                    <a:pt x="0" y="266"/>
                  </a:cubicBezTo>
                  <a:cubicBezTo>
                    <a:pt x="0" y="323"/>
                    <a:pt x="4" y="394"/>
                    <a:pt x="35" y="453"/>
                  </a:cubicBezTo>
                  <a:cubicBezTo>
                    <a:pt x="68" y="514"/>
                    <a:pt x="125" y="530"/>
                    <a:pt x="163" y="530"/>
                  </a:cubicBezTo>
                  <a:cubicBezTo>
                    <a:pt x="205" y="530"/>
                    <a:pt x="264" y="514"/>
                    <a:pt x="297" y="440"/>
                  </a:cubicBezTo>
                  <a:cubicBezTo>
                    <a:pt x="321" y="387"/>
                    <a:pt x="326" y="328"/>
                    <a:pt x="326" y="266"/>
                  </a:cubicBezTo>
                  <a:moveTo>
                    <a:pt x="163" y="512"/>
                  </a:moveTo>
                  <a:cubicBezTo>
                    <a:pt x="132" y="512"/>
                    <a:pt x="88" y="495"/>
                    <a:pt x="73" y="420"/>
                  </a:cubicBezTo>
                  <a:cubicBezTo>
                    <a:pt x="64" y="374"/>
                    <a:pt x="64" y="304"/>
                    <a:pt x="64" y="257"/>
                  </a:cubicBezTo>
                  <a:cubicBezTo>
                    <a:pt x="64" y="207"/>
                    <a:pt x="64" y="156"/>
                    <a:pt x="70" y="115"/>
                  </a:cubicBezTo>
                  <a:cubicBezTo>
                    <a:pt x="86" y="24"/>
                    <a:pt x="143" y="16"/>
                    <a:pt x="163" y="16"/>
                  </a:cubicBezTo>
                  <a:cubicBezTo>
                    <a:pt x="189" y="16"/>
                    <a:pt x="240" y="31"/>
                    <a:pt x="255" y="106"/>
                  </a:cubicBezTo>
                  <a:cubicBezTo>
                    <a:pt x="262" y="150"/>
                    <a:pt x="262" y="209"/>
                    <a:pt x="262" y="257"/>
                  </a:cubicBezTo>
                  <a:cubicBezTo>
                    <a:pt x="262" y="315"/>
                    <a:pt x="262" y="367"/>
                    <a:pt x="253" y="418"/>
                  </a:cubicBezTo>
                  <a:cubicBezTo>
                    <a:pt x="242" y="490"/>
                    <a:pt x="198" y="512"/>
                    <a:pt x="163" y="5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20" name="Полилиния 1219"/>
            <p:cNvSpPr/>
            <p:nvPr/>
          </p:nvSpPr>
          <p:spPr>
            <a:xfrm>
              <a:off x="6773040" y="5329800"/>
              <a:ext cx="29160" cy="29160"/>
            </a:xfrm>
            <a:custGeom>
              <a:avLst/>
              <a:gdLst/>
              <a:ahLst/>
              <a:cxnLst/>
              <a:rect l="0" t="0" r="r" b="b"/>
              <a:pathLst>
                <a:path w="81" h="81">
                  <a:moveTo>
                    <a:pt x="81" y="42"/>
                  </a:moveTo>
                  <a:cubicBezTo>
                    <a:pt x="81" y="20"/>
                    <a:pt x="61" y="0"/>
                    <a:pt x="39" y="0"/>
                  </a:cubicBezTo>
                  <a:cubicBezTo>
                    <a:pt x="17" y="0"/>
                    <a:pt x="0" y="20"/>
                    <a:pt x="0" y="42"/>
                  </a:cubicBezTo>
                  <a:cubicBezTo>
                    <a:pt x="0" y="64"/>
                    <a:pt x="17" y="81"/>
                    <a:pt x="39" y="81"/>
                  </a:cubicBezTo>
                  <a:cubicBezTo>
                    <a:pt x="61" y="81"/>
                    <a:pt x="81" y="64"/>
                    <a:pt x="81" y="4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15840" rIns="90000" bIns="-1584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221" name="Группа 1220"/>
          <p:cNvGrpSpPr/>
          <p:nvPr/>
        </p:nvGrpSpPr>
        <p:grpSpPr>
          <a:xfrm>
            <a:off x="7452360" y="4941720"/>
            <a:ext cx="1780560" cy="722160"/>
            <a:chOff x="7452360" y="4941720"/>
            <a:chExt cx="1780560" cy="722160"/>
          </a:xfrm>
        </p:grpSpPr>
        <p:sp>
          <p:nvSpPr>
            <p:cNvPr id="1222" name="Полилиния 1221"/>
            <p:cNvSpPr/>
            <p:nvPr/>
          </p:nvSpPr>
          <p:spPr>
            <a:xfrm>
              <a:off x="7452360" y="5170320"/>
              <a:ext cx="193320" cy="195480"/>
            </a:xfrm>
            <a:custGeom>
              <a:avLst/>
              <a:gdLst/>
              <a:ahLst/>
              <a:cxnLst/>
              <a:rect l="0" t="0" r="r" b="b"/>
              <a:pathLst>
                <a:path w="537" h="543">
                  <a:moveTo>
                    <a:pt x="145" y="255"/>
                  </a:moveTo>
                  <a:cubicBezTo>
                    <a:pt x="145" y="188"/>
                    <a:pt x="145" y="122"/>
                    <a:pt x="145" y="55"/>
                  </a:cubicBezTo>
                  <a:cubicBezTo>
                    <a:pt x="145" y="37"/>
                    <a:pt x="145" y="26"/>
                    <a:pt x="163" y="24"/>
                  </a:cubicBezTo>
                  <a:cubicBezTo>
                    <a:pt x="169" y="24"/>
                    <a:pt x="191" y="24"/>
                    <a:pt x="207" y="24"/>
                  </a:cubicBezTo>
                  <a:cubicBezTo>
                    <a:pt x="277" y="24"/>
                    <a:pt x="363" y="26"/>
                    <a:pt x="363" y="138"/>
                  </a:cubicBezTo>
                  <a:cubicBezTo>
                    <a:pt x="363" y="191"/>
                    <a:pt x="345" y="255"/>
                    <a:pt x="231" y="255"/>
                  </a:cubicBezTo>
                  <a:cubicBezTo>
                    <a:pt x="202" y="255"/>
                    <a:pt x="174" y="255"/>
                    <a:pt x="145" y="255"/>
                  </a:cubicBezTo>
                  <a:moveTo>
                    <a:pt x="308" y="264"/>
                  </a:moveTo>
                  <a:cubicBezTo>
                    <a:pt x="383" y="246"/>
                    <a:pt x="444" y="198"/>
                    <a:pt x="444" y="138"/>
                  </a:cubicBezTo>
                  <a:cubicBezTo>
                    <a:pt x="444" y="64"/>
                    <a:pt x="354" y="0"/>
                    <a:pt x="242" y="0"/>
                  </a:cubicBezTo>
                  <a:cubicBezTo>
                    <a:pt x="161" y="0"/>
                    <a:pt x="81" y="0"/>
                    <a:pt x="0" y="0"/>
                  </a:cubicBezTo>
                  <a:cubicBezTo>
                    <a:pt x="0" y="8"/>
                    <a:pt x="0" y="16"/>
                    <a:pt x="0" y="24"/>
                  </a:cubicBezTo>
                  <a:cubicBezTo>
                    <a:pt x="6" y="24"/>
                    <a:pt x="12" y="24"/>
                    <a:pt x="18" y="24"/>
                  </a:cubicBezTo>
                  <a:cubicBezTo>
                    <a:pt x="77" y="24"/>
                    <a:pt x="79" y="31"/>
                    <a:pt x="79" y="59"/>
                  </a:cubicBezTo>
                  <a:cubicBezTo>
                    <a:pt x="79" y="195"/>
                    <a:pt x="79" y="330"/>
                    <a:pt x="79" y="466"/>
                  </a:cubicBezTo>
                  <a:cubicBezTo>
                    <a:pt x="79" y="494"/>
                    <a:pt x="77" y="503"/>
                    <a:pt x="18" y="503"/>
                  </a:cubicBezTo>
                  <a:cubicBezTo>
                    <a:pt x="12" y="503"/>
                    <a:pt x="6" y="503"/>
                    <a:pt x="0" y="503"/>
                  </a:cubicBezTo>
                  <a:cubicBezTo>
                    <a:pt x="0" y="511"/>
                    <a:pt x="0" y="519"/>
                    <a:pt x="0" y="527"/>
                  </a:cubicBezTo>
                  <a:cubicBezTo>
                    <a:pt x="26" y="525"/>
                    <a:pt x="81" y="525"/>
                    <a:pt x="112" y="525"/>
                  </a:cubicBezTo>
                  <a:cubicBezTo>
                    <a:pt x="143" y="525"/>
                    <a:pt x="196" y="525"/>
                    <a:pt x="224" y="527"/>
                  </a:cubicBezTo>
                  <a:cubicBezTo>
                    <a:pt x="224" y="519"/>
                    <a:pt x="224" y="511"/>
                    <a:pt x="224" y="503"/>
                  </a:cubicBezTo>
                  <a:cubicBezTo>
                    <a:pt x="218" y="503"/>
                    <a:pt x="213" y="503"/>
                    <a:pt x="207" y="503"/>
                  </a:cubicBezTo>
                  <a:cubicBezTo>
                    <a:pt x="147" y="503"/>
                    <a:pt x="145" y="494"/>
                    <a:pt x="145" y="466"/>
                  </a:cubicBezTo>
                  <a:cubicBezTo>
                    <a:pt x="145" y="401"/>
                    <a:pt x="145" y="335"/>
                    <a:pt x="145" y="270"/>
                  </a:cubicBezTo>
                  <a:cubicBezTo>
                    <a:pt x="174" y="270"/>
                    <a:pt x="204" y="270"/>
                    <a:pt x="233" y="270"/>
                  </a:cubicBezTo>
                  <a:cubicBezTo>
                    <a:pt x="246" y="270"/>
                    <a:pt x="279" y="270"/>
                    <a:pt x="306" y="297"/>
                  </a:cubicBezTo>
                  <a:cubicBezTo>
                    <a:pt x="334" y="325"/>
                    <a:pt x="334" y="349"/>
                    <a:pt x="334" y="400"/>
                  </a:cubicBezTo>
                  <a:cubicBezTo>
                    <a:pt x="334" y="450"/>
                    <a:pt x="334" y="481"/>
                    <a:pt x="367" y="512"/>
                  </a:cubicBezTo>
                  <a:cubicBezTo>
                    <a:pt x="398" y="538"/>
                    <a:pt x="440" y="543"/>
                    <a:pt x="464" y="543"/>
                  </a:cubicBezTo>
                  <a:cubicBezTo>
                    <a:pt x="523" y="543"/>
                    <a:pt x="537" y="479"/>
                    <a:pt x="537" y="459"/>
                  </a:cubicBezTo>
                  <a:cubicBezTo>
                    <a:pt x="537" y="455"/>
                    <a:pt x="537" y="446"/>
                    <a:pt x="528" y="446"/>
                  </a:cubicBezTo>
                  <a:cubicBezTo>
                    <a:pt x="519" y="446"/>
                    <a:pt x="519" y="453"/>
                    <a:pt x="519" y="457"/>
                  </a:cubicBezTo>
                  <a:cubicBezTo>
                    <a:pt x="512" y="512"/>
                    <a:pt x="486" y="527"/>
                    <a:pt x="466" y="527"/>
                  </a:cubicBezTo>
                  <a:cubicBezTo>
                    <a:pt x="429" y="527"/>
                    <a:pt x="422" y="488"/>
                    <a:pt x="411" y="415"/>
                  </a:cubicBezTo>
                  <a:cubicBezTo>
                    <a:pt x="408" y="395"/>
                    <a:pt x="405" y="374"/>
                    <a:pt x="402" y="354"/>
                  </a:cubicBezTo>
                  <a:cubicBezTo>
                    <a:pt x="389" y="303"/>
                    <a:pt x="350" y="279"/>
                    <a:pt x="308" y="26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23" name="Полилиния 1222"/>
            <p:cNvSpPr/>
            <p:nvPr/>
          </p:nvSpPr>
          <p:spPr>
            <a:xfrm>
              <a:off x="7655760" y="5174280"/>
              <a:ext cx="60120" cy="185760"/>
            </a:xfrm>
            <a:custGeom>
              <a:avLst/>
              <a:gdLst/>
              <a:ahLst/>
              <a:cxnLst/>
              <a:rect l="0" t="0" r="r" b="b"/>
              <a:pathLst>
                <a:path w="167" h="516">
                  <a:moveTo>
                    <a:pt x="112" y="174"/>
                  </a:moveTo>
                  <a:cubicBezTo>
                    <a:pt x="76" y="176"/>
                    <a:pt x="40" y="179"/>
                    <a:pt x="5" y="182"/>
                  </a:cubicBezTo>
                  <a:cubicBezTo>
                    <a:pt x="5" y="190"/>
                    <a:pt x="5" y="198"/>
                    <a:pt x="5" y="206"/>
                  </a:cubicBezTo>
                  <a:cubicBezTo>
                    <a:pt x="55" y="206"/>
                    <a:pt x="62" y="211"/>
                    <a:pt x="62" y="248"/>
                  </a:cubicBezTo>
                  <a:cubicBezTo>
                    <a:pt x="62" y="318"/>
                    <a:pt x="62" y="387"/>
                    <a:pt x="62" y="457"/>
                  </a:cubicBezTo>
                  <a:cubicBezTo>
                    <a:pt x="62" y="492"/>
                    <a:pt x="53" y="492"/>
                    <a:pt x="0" y="492"/>
                  </a:cubicBezTo>
                  <a:cubicBezTo>
                    <a:pt x="0" y="500"/>
                    <a:pt x="0" y="508"/>
                    <a:pt x="0" y="516"/>
                  </a:cubicBezTo>
                  <a:cubicBezTo>
                    <a:pt x="27" y="514"/>
                    <a:pt x="68" y="514"/>
                    <a:pt x="86" y="514"/>
                  </a:cubicBezTo>
                  <a:cubicBezTo>
                    <a:pt x="112" y="514"/>
                    <a:pt x="141" y="514"/>
                    <a:pt x="167" y="516"/>
                  </a:cubicBezTo>
                  <a:cubicBezTo>
                    <a:pt x="167" y="508"/>
                    <a:pt x="167" y="500"/>
                    <a:pt x="167" y="492"/>
                  </a:cubicBezTo>
                  <a:cubicBezTo>
                    <a:pt x="115" y="492"/>
                    <a:pt x="112" y="488"/>
                    <a:pt x="112" y="457"/>
                  </a:cubicBezTo>
                  <a:cubicBezTo>
                    <a:pt x="112" y="362"/>
                    <a:pt x="112" y="268"/>
                    <a:pt x="112" y="174"/>
                  </a:cubicBezTo>
                  <a:moveTo>
                    <a:pt x="115" y="40"/>
                  </a:moveTo>
                  <a:cubicBezTo>
                    <a:pt x="115" y="15"/>
                    <a:pt x="97" y="0"/>
                    <a:pt x="75" y="0"/>
                  </a:cubicBezTo>
                  <a:cubicBezTo>
                    <a:pt x="51" y="0"/>
                    <a:pt x="33" y="20"/>
                    <a:pt x="33" y="40"/>
                  </a:cubicBezTo>
                  <a:cubicBezTo>
                    <a:pt x="33" y="61"/>
                    <a:pt x="51" y="81"/>
                    <a:pt x="75" y="81"/>
                  </a:cubicBezTo>
                  <a:cubicBezTo>
                    <a:pt x="97" y="81"/>
                    <a:pt x="115" y="64"/>
                    <a:pt x="115" y="4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24" name="Полилиния 1223"/>
            <p:cNvSpPr/>
            <p:nvPr/>
          </p:nvSpPr>
          <p:spPr>
            <a:xfrm>
              <a:off x="7817400" y="5258160"/>
              <a:ext cx="184320" cy="64800"/>
            </a:xfrm>
            <a:custGeom>
              <a:avLst/>
              <a:gdLst/>
              <a:ahLst/>
              <a:cxnLst/>
              <a:rect l="0" t="0" r="r" b="b"/>
              <a:pathLst>
                <a:path w="512" h="180">
                  <a:moveTo>
                    <a:pt x="486" y="31"/>
                  </a:moveTo>
                  <a:cubicBezTo>
                    <a:pt x="499" y="31"/>
                    <a:pt x="512" y="31"/>
                    <a:pt x="512" y="15"/>
                  </a:cubicBezTo>
                  <a:cubicBezTo>
                    <a:pt x="512" y="0"/>
                    <a:pt x="499" y="0"/>
                    <a:pt x="488" y="0"/>
                  </a:cubicBezTo>
                  <a:cubicBezTo>
                    <a:pt x="333" y="0"/>
                    <a:pt x="179" y="0"/>
                    <a:pt x="24" y="0"/>
                  </a:cubicBezTo>
                  <a:cubicBezTo>
                    <a:pt x="13" y="0"/>
                    <a:pt x="0" y="0"/>
                    <a:pt x="0" y="15"/>
                  </a:cubicBezTo>
                  <a:cubicBezTo>
                    <a:pt x="0" y="31"/>
                    <a:pt x="13" y="31"/>
                    <a:pt x="26" y="31"/>
                  </a:cubicBezTo>
                  <a:cubicBezTo>
                    <a:pt x="179" y="31"/>
                    <a:pt x="333" y="31"/>
                    <a:pt x="486" y="31"/>
                  </a:cubicBezTo>
                  <a:moveTo>
                    <a:pt x="488" y="180"/>
                  </a:moveTo>
                  <a:cubicBezTo>
                    <a:pt x="499" y="180"/>
                    <a:pt x="512" y="180"/>
                    <a:pt x="512" y="165"/>
                  </a:cubicBezTo>
                  <a:cubicBezTo>
                    <a:pt x="512" y="149"/>
                    <a:pt x="499" y="149"/>
                    <a:pt x="486" y="149"/>
                  </a:cubicBezTo>
                  <a:cubicBezTo>
                    <a:pt x="333" y="149"/>
                    <a:pt x="179" y="149"/>
                    <a:pt x="26" y="149"/>
                  </a:cubicBezTo>
                  <a:cubicBezTo>
                    <a:pt x="13" y="149"/>
                    <a:pt x="0" y="149"/>
                    <a:pt x="0" y="165"/>
                  </a:cubicBezTo>
                  <a:cubicBezTo>
                    <a:pt x="0" y="180"/>
                    <a:pt x="13" y="180"/>
                    <a:pt x="24" y="180"/>
                  </a:cubicBezTo>
                  <a:cubicBezTo>
                    <a:pt x="179" y="180"/>
                    <a:pt x="333" y="180"/>
                    <a:pt x="488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19800" rIns="90000" bIns="198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25" name="Полилиния 1224"/>
            <p:cNvSpPr/>
            <p:nvPr/>
          </p:nvSpPr>
          <p:spPr>
            <a:xfrm>
              <a:off x="8502120" y="4982040"/>
              <a:ext cx="234360" cy="189720"/>
            </a:xfrm>
            <a:custGeom>
              <a:avLst/>
              <a:gdLst/>
              <a:ahLst/>
              <a:cxnLst/>
              <a:rect l="0" t="0" r="r" b="b"/>
              <a:pathLst>
                <a:path w="651" h="527">
                  <a:moveTo>
                    <a:pt x="554" y="81"/>
                  </a:moveTo>
                  <a:cubicBezTo>
                    <a:pt x="561" y="51"/>
                    <a:pt x="576" y="26"/>
                    <a:pt x="638" y="24"/>
                  </a:cubicBezTo>
                  <a:cubicBezTo>
                    <a:pt x="642" y="24"/>
                    <a:pt x="651" y="24"/>
                    <a:pt x="651" y="9"/>
                  </a:cubicBezTo>
                  <a:cubicBezTo>
                    <a:pt x="647" y="6"/>
                    <a:pt x="651" y="0"/>
                    <a:pt x="640" y="0"/>
                  </a:cubicBezTo>
                  <a:cubicBezTo>
                    <a:pt x="616" y="0"/>
                    <a:pt x="587" y="2"/>
                    <a:pt x="563" y="2"/>
                  </a:cubicBezTo>
                  <a:cubicBezTo>
                    <a:pt x="537" y="2"/>
                    <a:pt x="508" y="0"/>
                    <a:pt x="484" y="0"/>
                  </a:cubicBezTo>
                  <a:cubicBezTo>
                    <a:pt x="480" y="0"/>
                    <a:pt x="471" y="0"/>
                    <a:pt x="471" y="15"/>
                  </a:cubicBezTo>
                  <a:cubicBezTo>
                    <a:pt x="471" y="24"/>
                    <a:pt x="477" y="24"/>
                    <a:pt x="484" y="24"/>
                  </a:cubicBezTo>
                  <a:cubicBezTo>
                    <a:pt x="528" y="24"/>
                    <a:pt x="537" y="42"/>
                    <a:pt x="537" y="57"/>
                  </a:cubicBezTo>
                  <a:cubicBezTo>
                    <a:pt x="537" y="59"/>
                    <a:pt x="535" y="73"/>
                    <a:pt x="535" y="75"/>
                  </a:cubicBezTo>
                  <a:cubicBezTo>
                    <a:pt x="505" y="189"/>
                    <a:pt x="476" y="303"/>
                    <a:pt x="447" y="417"/>
                  </a:cubicBezTo>
                  <a:cubicBezTo>
                    <a:pt x="390" y="283"/>
                    <a:pt x="334" y="149"/>
                    <a:pt x="277" y="15"/>
                  </a:cubicBezTo>
                  <a:cubicBezTo>
                    <a:pt x="271" y="0"/>
                    <a:pt x="271" y="0"/>
                    <a:pt x="251" y="0"/>
                  </a:cubicBezTo>
                  <a:cubicBezTo>
                    <a:pt x="216" y="0"/>
                    <a:pt x="182" y="0"/>
                    <a:pt x="147" y="0"/>
                  </a:cubicBezTo>
                  <a:cubicBezTo>
                    <a:pt x="132" y="0"/>
                    <a:pt x="125" y="0"/>
                    <a:pt x="125" y="15"/>
                  </a:cubicBezTo>
                  <a:cubicBezTo>
                    <a:pt x="125" y="24"/>
                    <a:pt x="132" y="24"/>
                    <a:pt x="147" y="24"/>
                  </a:cubicBezTo>
                  <a:cubicBezTo>
                    <a:pt x="152" y="24"/>
                    <a:pt x="200" y="24"/>
                    <a:pt x="200" y="31"/>
                  </a:cubicBezTo>
                  <a:cubicBezTo>
                    <a:pt x="166" y="169"/>
                    <a:pt x="131" y="308"/>
                    <a:pt x="97" y="446"/>
                  </a:cubicBezTo>
                  <a:cubicBezTo>
                    <a:pt x="88" y="477"/>
                    <a:pt x="75" y="501"/>
                    <a:pt x="13" y="503"/>
                  </a:cubicBezTo>
                  <a:cubicBezTo>
                    <a:pt x="9" y="503"/>
                    <a:pt x="0" y="503"/>
                    <a:pt x="0" y="519"/>
                  </a:cubicBezTo>
                  <a:cubicBezTo>
                    <a:pt x="0" y="525"/>
                    <a:pt x="5" y="527"/>
                    <a:pt x="11" y="527"/>
                  </a:cubicBezTo>
                  <a:cubicBezTo>
                    <a:pt x="35" y="527"/>
                    <a:pt x="62" y="525"/>
                    <a:pt x="88" y="525"/>
                  </a:cubicBezTo>
                  <a:cubicBezTo>
                    <a:pt x="114" y="525"/>
                    <a:pt x="141" y="527"/>
                    <a:pt x="167" y="527"/>
                  </a:cubicBezTo>
                  <a:cubicBezTo>
                    <a:pt x="172" y="527"/>
                    <a:pt x="180" y="527"/>
                    <a:pt x="180" y="512"/>
                  </a:cubicBezTo>
                  <a:cubicBezTo>
                    <a:pt x="180" y="503"/>
                    <a:pt x="174" y="503"/>
                    <a:pt x="165" y="503"/>
                  </a:cubicBezTo>
                  <a:cubicBezTo>
                    <a:pt x="121" y="501"/>
                    <a:pt x="114" y="486"/>
                    <a:pt x="114" y="470"/>
                  </a:cubicBezTo>
                  <a:cubicBezTo>
                    <a:pt x="114" y="464"/>
                    <a:pt x="114" y="459"/>
                    <a:pt x="117" y="453"/>
                  </a:cubicBezTo>
                  <a:cubicBezTo>
                    <a:pt x="151" y="316"/>
                    <a:pt x="186" y="180"/>
                    <a:pt x="220" y="44"/>
                  </a:cubicBezTo>
                  <a:cubicBezTo>
                    <a:pt x="222" y="48"/>
                    <a:pt x="222" y="51"/>
                    <a:pt x="227" y="57"/>
                  </a:cubicBezTo>
                  <a:cubicBezTo>
                    <a:pt x="290" y="209"/>
                    <a:pt x="354" y="360"/>
                    <a:pt x="418" y="512"/>
                  </a:cubicBezTo>
                  <a:cubicBezTo>
                    <a:pt x="425" y="525"/>
                    <a:pt x="427" y="527"/>
                    <a:pt x="433" y="527"/>
                  </a:cubicBezTo>
                  <a:cubicBezTo>
                    <a:pt x="442" y="527"/>
                    <a:pt x="442" y="525"/>
                    <a:pt x="447" y="512"/>
                  </a:cubicBezTo>
                  <a:cubicBezTo>
                    <a:pt x="482" y="368"/>
                    <a:pt x="518" y="225"/>
                    <a:pt x="554" y="8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26" name="Полилиния 1225"/>
            <p:cNvSpPr/>
            <p:nvPr/>
          </p:nvSpPr>
          <p:spPr>
            <a:xfrm>
              <a:off x="8757000" y="4941720"/>
              <a:ext cx="86400" cy="128880"/>
            </a:xfrm>
            <a:custGeom>
              <a:avLst/>
              <a:gdLst/>
              <a:ahLst/>
              <a:cxnLst/>
              <a:rect l="0" t="0" r="r" b="b"/>
              <a:pathLst>
                <a:path w="240" h="358">
                  <a:moveTo>
                    <a:pt x="240" y="261"/>
                  </a:moveTo>
                  <a:cubicBezTo>
                    <a:pt x="234" y="261"/>
                    <a:pt x="228" y="261"/>
                    <a:pt x="222" y="261"/>
                  </a:cubicBezTo>
                  <a:cubicBezTo>
                    <a:pt x="220" y="272"/>
                    <a:pt x="214" y="305"/>
                    <a:pt x="207" y="310"/>
                  </a:cubicBezTo>
                  <a:cubicBezTo>
                    <a:pt x="203" y="314"/>
                    <a:pt x="161" y="314"/>
                    <a:pt x="154" y="314"/>
                  </a:cubicBezTo>
                  <a:cubicBezTo>
                    <a:pt x="121" y="314"/>
                    <a:pt x="88" y="314"/>
                    <a:pt x="55" y="314"/>
                  </a:cubicBezTo>
                  <a:cubicBezTo>
                    <a:pt x="110" y="264"/>
                    <a:pt x="130" y="248"/>
                    <a:pt x="163" y="222"/>
                  </a:cubicBezTo>
                  <a:cubicBezTo>
                    <a:pt x="203" y="191"/>
                    <a:pt x="240" y="158"/>
                    <a:pt x="240" y="105"/>
                  </a:cubicBezTo>
                  <a:cubicBezTo>
                    <a:pt x="240" y="40"/>
                    <a:pt x="183" y="0"/>
                    <a:pt x="112" y="0"/>
                  </a:cubicBezTo>
                  <a:cubicBezTo>
                    <a:pt x="46" y="0"/>
                    <a:pt x="0" y="48"/>
                    <a:pt x="0" y="97"/>
                  </a:cubicBezTo>
                  <a:cubicBezTo>
                    <a:pt x="0" y="125"/>
                    <a:pt x="24" y="127"/>
                    <a:pt x="29" y="127"/>
                  </a:cubicBezTo>
                  <a:cubicBezTo>
                    <a:pt x="42" y="127"/>
                    <a:pt x="57" y="119"/>
                    <a:pt x="57" y="99"/>
                  </a:cubicBezTo>
                  <a:cubicBezTo>
                    <a:pt x="57" y="90"/>
                    <a:pt x="55" y="70"/>
                    <a:pt x="27" y="70"/>
                  </a:cubicBezTo>
                  <a:cubicBezTo>
                    <a:pt x="42" y="31"/>
                    <a:pt x="79" y="20"/>
                    <a:pt x="106" y="20"/>
                  </a:cubicBezTo>
                  <a:cubicBezTo>
                    <a:pt x="159" y="20"/>
                    <a:pt x="187" y="61"/>
                    <a:pt x="187" y="105"/>
                  </a:cubicBezTo>
                  <a:cubicBezTo>
                    <a:pt x="187" y="154"/>
                    <a:pt x="154" y="191"/>
                    <a:pt x="137" y="209"/>
                  </a:cubicBezTo>
                  <a:cubicBezTo>
                    <a:pt x="93" y="252"/>
                    <a:pt x="50" y="295"/>
                    <a:pt x="7" y="338"/>
                  </a:cubicBezTo>
                  <a:cubicBezTo>
                    <a:pt x="0" y="343"/>
                    <a:pt x="0" y="345"/>
                    <a:pt x="0" y="358"/>
                  </a:cubicBezTo>
                  <a:cubicBezTo>
                    <a:pt x="75" y="358"/>
                    <a:pt x="150" y="358"/>
                    <a:pt x="225" y="358"/>
                  </a:cubicBezTo>
                  <a:cubicBezTo>
                    <a:pt x="230" y="326"/>
                    <a:pt x="235" y="294"/>
                    <a:pt x="240" y="2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27" name="Полилиния 1226"/>
            <p:cNvSpPr/>
            <p:nvPr/>
          </p:nvSpPr>
          <p:spPr>
            <a:xfrm>
              <a:off x="8128440" y="5285160"/>
              <a:ext cx="1104480" cy="10800"/>
            </a:xfrm>
            <a:custGeom>
              <a:avLst/>
              <a:gdLst/>
              <a:ahLst/>
              <a:cxnLst/>
              <a:rect l="0" t="0" r="r" b="b"/>
              <a:pathLst>
                <a:path w="3068" h="30">
                  <a:moveTo>
                    <a:pt x="0" y="0"/>
                  </a:moveTo>
                  <a:cubicBezTo>
                    <a:pt x="1023" y="0"/>
                    <a:pt x="2045" y="0"/>
                    <a:pt x="3068" y="0"/>
                  </a:cubicBezTo>
                  <a:cubicBezTo>
                    <a:pt x="3068" y="10"/>
                    <a:pt x="3068" y="20"/>
                    <a:pt x="3068" y="30"/>
                  </a:cubicBezTo>
                  <a:cubicBezTo>
                    <a:pt x="2045" y="30"/>
                    <a:pt x="1023" y="30"/>
                    <a:pt x="0" y="30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4200" rIns="90000" bIns="-342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28" name="Полилиния 1227"/>
            <p:cNvSpPr/>
            <p:nvPr/>
          </p:nvSpPr>
          <p:spPr>
            <a:xfrm>
              <a:off x="8156160" y="5386320"/>
              <a:ext cx="64080" cy="277560"/>
            </a:xfrm>
            <a:custGeom>
              <a:avLst/>
              <a:gdLst/>
              <a:ahLst/>
              <a:cxnLst/>
              <a:rect l="0" t="0" r="r" b="b"/>
              <a:pathLst>
                <a:path w="178" h="771">
                  <a:moveTo>
                    <a:pt x="178" y="762"/>
                  </a:moveTo>
                  <a:cubicBezTo>
                    <a:pt x="178" y="760"/>
                    <a:pt x="178" y="760"/>
                    <a:pt x="165" y="747"/>
                  </a:cubicBezTo>
                  <a:cubicBezTo>
                    <a:pt x="68" y="648"/>
                    <a:pt x="44" y="503"/>
                    <a:pt x="44" y="384"/>
                  </a:cubicBezTo>
                  <a:cubicBezTo>
                    <a:pt x="44" y="250"/>
                    <a:pt x="73" y="116"/>
                    <a:pt x="169" y="20"/>
                  </a:cubicBezTo>
                  <a:cubicBezTo>
                    <a:pt x="178" y="11"/>
                    <a:pt x="178" y="9"/>
                    <a:pt x="178" y="6"/>
                  </a:cubicBezTo>
                  <a:cubicBezTo>
                    <a:pt x="178" y="2"/>
                    <a:pt x="176" y="0"/>
                    <a:pt x="172" y="0"/>
                  </a:cubicBezTo>
                  <a:cubicBezTo>
                    <a:pt x="163" y="0"/>
                    <a:pt x="95" y="50"/>
                    <a:pt x="48" y="149"/>
                  </a:cubicBezTo>
                  <a:cubicBezTo>
                    <a:pt x="9" y="235"/>
                    <a:pt x="0" y="321"/>
                    <a:pt x="0" y="384"/>
                  </a:cubicBezTo>
                  <a:cubicBezTo>
                    <a:pt x="0" y="446"/>
                    <a:pt x="9" y="538"/>
                    <a:pt x="51" y="626"/>
                  </a:cubicBezTo>
                  <a:cubicBezTo>
                    <a:pt x="97" y="720"/>
                    <a:pt x="163" y="771"/>
                    <a:pt x="172" y="771"/>
                  </a:cubicBezTo>
                  <a:cubicBezTo>
                    <a:pt x="176" y="771"/>
                    <a:pt x="178" y="769"/>
                    <a:pt x="178" y="76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29" name="Полилиния 1228"/>
            <p:cNvSpPr/>
            <p:nvPr/>
          </p:nvSpPr>
          <p:spPr>
            <a:xfrm>
              <a:off x="8247960" y="5401440"/>
              <a:ext cx="132120" cy="195840"/>
            </a:xfrm>
            <a:custGeom>
              <a:avLst/>
              <a:gdLst/>
              <a:ahLst/>
              <a:cxnLst/>
              <a:rect l="0" t="0" r="r" b="b"/>
              <a:pathLst>
                <a:path w="367" h="544">
                  <a:moveTo>
                    <a:pt x="367" y="8"/>
                  </a:moveTo>
                  <a:cubicBezTo>
                    <a:pt x="364" y="5"/>
                    <a:pt x="367" y="0"/>
                    <a:pt x="356" y="0"/>
                  </a:cubicBezTo>
                  <a:cubicBezTo>
                    <a:pt x="345" y="0"/>
                    <a:pt x="273" y="6"/>
                    <a:pt x="260" y="8"/>
                  </a:cubicBezTo>
                  <a:cubicBezTo>
                    <a:pt x="253" y="8"/>
                    <a:pt x="249" y="13"/>
                    <a:pt x="249" y="24"/>
                  </a:cubicBezTo>
                  <a:cubicBezTo>
                    <a:pt x="249" y="33"/>
                    <a:pt x="255" y="33"/>
                    <a:pt x="266" y="33"/>
                  </a:cubicBezTo>
                  <a:cubicBezTo>
                    <a:pt x="304" y="33"/>
                    <a:pt x="306" y="37"/>
                    <a:pt x="306" y="46"/>
                  </a:cubicBezTo>
                  <a:cubicBezTo>
                    <a:pt x="305" y="51"/>
                    <a:pt x="304" y="56"/>
                    <a:pt x="304" y="61"/>
                  </a:cubicBezTo>
                  <a:cubicBezTo>
                    <a:pt x="288" y="122"/>
                    <a:pt x="273" y="183"/>
                    <a:pt x="257" y="243"/>
                  </a:cubicBezTo>
                  <a:cubicBezTo>
                    <a:pt x="242" y="215"/>
                    <a:pt x="220" y="195"/>
                    <a:pt x="185" y="195"/>
                  </a:cubicBezTo>
                  <a:cubicBezTo>
                    <a:pt x="95" y="195"/>
                    <a:pt x="0" y="307"/>
                    <a:pt x="0" y="421"/>
                  </a:cubicBezTo>
                  <a:cubicBezTo>
                    <a:pt x="0" y="494"/>
                    <a:pt x="42" y="544"/>
                    <a:pt x="101" y="544"/>
                  </a:cubicBezTo>
                  <a:cubicBezTo>
                    <a:pt x="117" y="544"/>
                    <a:pt x="156" y="540"/>
                    <a:pt x="203" y="485"/>
                  </a:cubicBezTo>
                  <a:cubicBezTo>
                    <a:pt x="209" y="518"/>
                    <a:pt x="236" y="544"/>
                    <a:pt x="273" y="544"/>
                  </a:cubicBezTo>
                  <a:cubicBezTo>
                    <a:pt x="299" y="544"/>
                    <a:pt x="317" y="527"/>
                    <a:pt x="330" y="503"/>
                  </a:cubicBezTo>
                  <a:cubicBezTo>
                    <a:pt x="343" y="474"/>
                    <a:pt x="345" y="451"/>
                    <a:pt x="352" y="426"/>
                  </a:cubicBezTo>
                  <a:cubicBezTo>
                    <a:pt x="352" y="417"/>
                    <a:pt x="345" y="417"/>
                    <a:pt x="343" y="417"/>
                  </a:cubicBezTo>
                  <a:cubicBezTo>
                    <a:pt x="337" y="417"/>
                    <a:pt x="334" y="421"/>
                    <a:pt x="332" y="432"/>
                  </a:cubicBezTo>
                  <a:cubicBezTo>
                    <a:pt x="319" y="481"/>
                    <a:pt x="306" y="527"/>
                    <a:pt x="275" y="527"/>
                  </a:cubicBezTo>
                  <a:cubicBezTo>
                    <a:pt x="253" y="527"/>
                    <a:pt x="251" y="507"/>
                    <a:pt x="251" y="492"/>
                  </a:cubicBezTo>
                  <a:cubicBezTo>
                    <a:pt x="251" y="474"/>
                    <a:pt x="253" y="468"/>
                    <a:pt x="255" y="454"/>
                  </a:cubicBezTo>
                  <a:cubicBezTo>
                    <a:pt x="293" y="306"/>
                    <a:pt x="330" y="157"/>
                    <a:pt x="367" y="8"/>
                  </a:cubicBezTo>
                  <a:moveTo>
                    <a:pt x="207" y="443"/>
                  </a:moveTo>
                  <a:cubicBezTo>
                    <a:pt x="203" y="457"/>
                    <a:pt x="203" y="459"/>
                    <a:pt x="192" y="472"/>
                  </a:cubicBezTo>
                  <a:cubicBezTo>
                    <a:pt x="156" y="514"/>
                    <a:pt x="126" y="527"/>
                    <a:pt x="104" y="527"/>
                  </a:cubicBezTo>
                  <a:cubicBezTo>
                    <a:pt x="64" y="527"/>
                    <a:pt x="55" y="485"/>
                    <a:pt x="55" y="454"/>
                  </a:cubicBezTo>
                  <a:cubicBezTo>
                    <a:pt x="55" y="417"/>
                    <a:pt x="79" y="320"/>
                    <a:pt x="97" y="285"/>
                  </a:cubicBezTo>
                  <a:cubicBezTo>
                    <a:pt x="121" y="239"/>
                    <a:pt x="156" y="210"/>
                    <a:pt x="187" y="210"/>
                  </a:cubicBezTo>
                  <a:cubicBezTo>
                    <a:pt x="236" y="210"/>
                    <a:pt x="247" y="274"/>
                    <a:pt x="247" y="279"/>
                  </a:cubicBezTo>
                  <a:cubicBezTo>
                    <a:pt x="247" y="283"/>
                    <a:pt x="247" y="290"/>
                    <a:pt x="244" y="292"/>
                  </a:cubicBezTo>
                  <a:cubicBezTo>
                    <a:pt x="232" y="342"/>
                    <a:pt x="219" y="393"/>
                    <a:pt x="207" y="4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30" name="Полилиния 1229"/>
            <p:cNvSpPr/>
            <p:nvPr/>
          </p:nvSpPr>
          <p:spPr>
            <a:xfrm>
              <a:off x="8397000" y="5404320"/>
              <a:ext cx="197640" cy="196200"/>
            </a:xfrm>
            <a:custGeom>
              <a:avLst/>
              <a:gdLst/>
              <a:ahLst/>
              <a:cxnLst/>
              <a:rect l="0" t="0" r="r" b="b"/>
              <a:pathLst>
                <a:path w="549" h="545">
                  <a:moveTo>
                    <a:pt x="442" y="88"/>
                  </a:moveTo>
                  <a:cubicBezTo>
                    <a:pt x="479" y="29"/>
                    <a:pt x="512" y="27"/>
                    <a:pt x="541" y="25"/>
                  </a:cubicBezTo>
                  <a:cubicBezTo>
                    <a:pt x="549" y="25"/>
                    <a:pt x="549" y="11"/>
                    <a:pt x="549" y="9"/>
                  </a:cubicBezTo>
                  <a:cubicBezTo>
                    <a:pt x="549" y="3"/>
                    <a:pt x="547" y="0"/>
                    <a:pt x="541" y="0"/>
                  </a:cubicBezTo>
                  <a:cubicBezTo>
                    <a:pt x="521" y="0"/>
                    <a:pt x="499" y="3"/>
                    <a:pt x="477" y="3"/>
                  </a:cubicBezTo>
                  <a:cubicBezTo>
                    <a:pt x="453" y="3"/>
                    <a:pt x="426" y="0"/>
                    <a:pt x="400" y="0"/>
                  </a:cubicBezTo>
                  <a:cubicBezTo>
                    <a:pt x="395" y="0"/>
                    <a:pt x="387" y="0"/>
                    <a:pt x="387" y="16"/>
                  </a:cubicBezTo>
                  <a:cubicBezTo>
                    <a:pt x="387" y="25"/>
                    <a:pt x="393" y="25"/>
                    <a:pt x="398" y="25"/>
                  </a:cubicBezTo>
                  <a:cubicBezTo>
                    <a:pt x="420" y="27"/>
                    <a:pt x="433" y="33"/>
                    <a:pt x="433" y="51"/>
                  </a:cubicBezTo>
                  <a:cubicBezTo>
                    <a:pt x="433" y="62"/>
                    <a:pt x="426" y="70"/>
                    <a:pt x="422" y="79"/>
                  </a:cubicBezTo>
                  <a:cubicBezTo>
                    <a:pt x="343" y="205"/>
                    <a:pt x="264" y="330"/>
                    <a:pt x="184" y="455"/>
                  </a:cubicBezTo>
                  <a:cubicBezTo>
                    <a:pt x="167" y="319"/>
                    <a:pt x="149" y="183"/>
                    <a:pt x="132" y="46"/>
                  </a:cubicBezTo>
                  <a:cubicBezTo>
                    <a:pt x="132" y="35"/>
                    <a:pt x="151" y="25"/>
                    <a:pt x="187" y="25"/>
                  </a:cubicBezTo>
                  <a:cubicBezTo>
                    <a:pt x="198" y="25"/>
                    <a:pt x="204" y="25"/>
                    <a:pt x="204" y="9"/>
                  </a:cubicBezTo>
                  <a:cubicBezTo>
                    <a:pt x="204" y="3"/>
                    <a:pt x="200" y="0"/>
                    <a:pt x="195" y="0"/>
                  </a:cubicBezTo>
                  <a:cubicBezTo>
                    <a:pt x="162" y="0"/>
                    <a:pt x="129" y="3"/>
                    <a:pt x="99" y="3"/>
                  </a:cubicBezTo>
                  <a:cubicBezTo>
                    <a:pt x="85" y="3"/>
                    <a:pt x="71" y="3"/>
                    <a:pt x="57" y="3"/>
                  </a:cubicBezTo>
                  <a:cubicBezTo>
                    <a:pt x="43" y="3"/>
                    <a:pt x="28" y="0"/>
                    <a:pt x="15" y="0"/>
                  </a:cubicBezTo>
                  <a:cubicBezTo>
                    <a:pt x="8" y="0"/>
                    <a:pt x="0" y="0"/>
                    <a:pt x="0" y="16"/>
                  </a:cubicBezTo>
                  <a:cubicBezTo>
                    <a:pt x="0" y="25"/>
                    <a:pt x="6" y="25"/>
                    <a:pt x="19" y="25"/>
                  </a:cubicBezTo>
                  <a:cubicBezTo>
                    <a:pt x="61" y="25"/>
                    <a:pt x="63" y="31"/>
                    <a:pt x="66" y="51"/>
                  </a:cubicBezTo>
                  <a:cubicBezTo>
                    <a:pt x="86" y="210"/>
                    <a:pt x="107" y="369"/>
                    <a:pt x="127" y="528"/>
                  </a:cubicBezTo>
                  <a:cubicBezTo>
                    <a:pt x="129" y="543"/>
                    <a:pt x="132" y="545"/>
                    <a:pt x="143" y="545"/>
                  </a:cubicBezTo>
                  <a:cubicBezTo>
                    <a:pt x="154" y="545"/>
                    <a:pt x="158" y="541"/>
                    <a:pt x="162" y="530"/>
                  </a:cubicBezTo>
                  <a:cubicBezTo>
                    <a:pt x="255" y="383"/>
                    <a:pt x="349" y="235"/>
                    <a:pt x="442" y="8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31" name="Полилиния 1230"/>
            <p:cNvSpPr/>
            <p:nvPr/>
          </p:nvSpPr>
          <p:spPr>
            <a:xfrm>
              <a:off x="8589960" y="5386320"/>
              <a:ext cx="107640" cy="277560"/>
            </a:xfrm>
            <a:custGeom>
              <a:avLst/>
              <a:gdLst/>
              <a:ahLst/>
              <a:cxnLst/>
              <a:rect l="0" t="0" r="r" b="b"/>
              <a:pathLst>
                <a:path w="299" h="771">
                  <a:moveTo>
                    <a:pt x="297" y="28"/>
                  </a:moveTo>
                  <a:cubicBezTo>
                    <a:pt x="299" y="17"/>
                    <a:pt x="299" y="20"/>
                    <a:pt x="299" y="15"/>
                  </a:cubicBezTo>
                  <a:cubicBezTo>
                    <a:pt x="299" y="6"/>
                    <a:pt x="293" y="0"/>
                    <a:pt x="284" y="0"/>
                  </a:cubicBezTo>
                  <a:cubicBezTo>
                    <a:pt x="280" y="0"/>
                    <a:pt x="273" y="2"/>
                    <a:pt x="271" y="6"/>
                  </a:cubicBezTo>
                  <a:cubicBezTo>
                    <a:pt x="181" y="251"/>
                    <a:pt x="92" y="496"/>
                    <a:pt x="2" y="740"/>
                  </a:cubicBezTo>
                  <a:cubicBezTo>
                    <a:pt x="0" y="751"/>
                    <a:pt x="0" y="753"/>
                    <a:pt x="0" y="756"/>
                  </a:cubicBezTo>
                  <a:cubicBezTo>
                    <a:pt x="0" y="764"/>
                    <a:pt x="7" y="771"/>
                    <a:pt x="16" y="771"/>
                  </a:cubicBezTo>
                  <a:cubicBezTo>
                    <a:pt x="24" y="771"/>
                    <a:pt x="27" y="764"/>
                    <a:pt x="31" y="751"/>
                  </a:cubicBezTo>
                  <a:cubicBezTo>
                    <a:pt x="120" y="510"/>
                    <a:pt x="208" y="269"/>
                    <a:pt x="297" y="2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32" name="Полилиния 1231"/>
            <p:cNvSpPr/>
            <p:nvPr/>
          </p:nvSpPr>
          <p:spPr>
            <a:xfrm>
              <a:off x="8724600" y="5401440"/>
              <a:ext cx="132120" cy="195840"/>
            </a:xfrm>
            <a:custGeom>
              <a:avLst/>
              <a:gdLst/>
              <a:ahLst/>
              <a:cxnLst/>
              <a:rect l="0" t="0" r="r" b="b"/>
              <a:pathLst>
                <a:path w="367" h="544">
                  <a:moveTo>
                    <a:pt x="367" y="8"/>
                  </a:moveTo>
                  <a:cubicBezTo>
                    <a:pt x="364" y="5"/>
                    <a:pt x="367" y="0"/>
                    <a:pt x="359" y="0"/>
                  </a:cubicBezTo>
                  <a:cubicBezTo>
                    <a:pt x="345" y="0"/>
                    <a:pt x="273" y="6"/>
                    <a:pt x="260" y="8"/>
                  </a:cubicBezTo>
                  <a:cubicBezTo>
                    <a:pt x="253" y="8"/>
                    <a:pt x="249" y="13"/>
                    <a:pt x="249" y="24"/>
                  </a:cubicBezTo>
                  <a:cubicBezTo>
                    <a:pt x="249" y="33"/>
                    <a:pt x="255" y="33"/>
                    <a:pt x="268" y="33"/>
                  </a:cubicBezTo>
                  <a:cubicBezTo>
                    <a:pt x="304" y="33"/>
                    <a:pt x="306" y="37"/>
                    <a:pt x="306" y="46"/>
                  </a:cubicBezTo>
                  <a:cubicBezTo>
                    <a:pt x="305" y="51"/>
                    <a:pt x="304" y="56"/>
                    <a:pt x="304" y="61"/>
                  </a:cubicBezTo>
                  <a:cubicBezTo>
                    <a:pt x="288" y="122"/>
                    <a:pt x="273" y="183"/>
                    <a:pt x="257" y="243"/>
                  </a:cubicBezTo>
                  <a:cubicBezTo>
                    <a:pt x="244" y="215"/>
                    <a:pt x="220" y="195"/>
                    <a:pt x="187" y="195"/>
                  </a:cubicBezTo>
                  <a:cubicBezTo>
                    <a:pt x="97" y="195"/>
                    <a:pt x="0" y="307"/>
                    <a:pt x="0" y="421"/>
                  </a:cubicBezTo>
                  <a:cubicBezTo>
                    <a:pt x="0" y="494"/>
                    <a:pt x="42" y="544"/>
                    <a:pt x="103" y="544"/>
                  </a:cubicBezTo>
                  <a:cubicBezTo>
                    <a:pt x="119" y="544"/>
                    <a:pt x="156" y="540"/>
                    <a:pt x="202" y="485"/>
                  </a:cubicBezTo>
                  <a:cubicBezTo>
                    <a:pt x="209" y="518"/>
                    <a:pt x="235" y="544"/>
                    <a:pt x="273" y="544"/>
                  </a:cubicBezTo>
                  <a:cubicBezTo>
                    <a:pt x="301" y="544"/>
                    <a:pt x="319" y="527"/>
                    <a:pt x="330" y="503"/>
                  </a:cubicBezTo>
                  <a:cubicBezTo>
                    <a:pt x="343" y="474"/>
                    <a:pt x="346" y="451"/>
                    <a:pt x="354" y="426"/>
                  </a:cubicBezTo>
                  <a:cubicBezTo>
                    <a:pt x="354" y="417"/>
                    <a:pt x="348" y="417"/>
                    <a:pt x="345" y="417"/>
                  </a:cubicBezTo>
                  <a:cubicBezTo>
                    <a:pt x="337" y="417"/>
                    <a:pt x="337" y="421"/>
                    <a:pt x="334" y="432"/>
                  </a:cubicBezTo>
                  <a:cubicBezTo>
                    <a:pt x="321" y="481"/>
                    <a:pt x="306" y="527"/>
                    <a:pt x="275" y="527"/>
                  </a:cubicBezTo>
                  <a:cubicBezTo>
                    <a:pt x="255" y="527"/>
                    <a:pt x="253" y="507"/>
                    <a:pt x="253" y="492"/>
                  </a:cubicBezTo>
                  <a:cubicBezTo>
                    <a:pt x="253" y="474"/>
                    <a:pt x="253" y="468"/>
                    <a:pt x="257" y="454"/>
                  </a:cubicBezTo>
                  <a:cubicBezTo>
                    <a:pt x="294" y="306"/>
                    <a:pt x="331" y="157"/>
                    <a:pt x="367" y="8"/>
                  </a:cubicBezTo>
                  <a:moveTo>
                    <a:pt x="207" y="443"/>
                  </a:moveTo>
                  <a:cubicBezTo>
                    <a:pt x="202" y="457"/>
                    <a:pt x="202" y="459"/>
                    <a:pt x="191" y="472"/>
                  </a:cubicBezTo>
                  <a:cubicBezTo>
                    <a:pt x="158" y="514"/>
                    <a:pt x="125" y="527"/>
                    <a:pt x="103" y="527"/>
                  </a:cubicBezTo>
                  <a:cubicBezTo>
                    <a:pt x="66" y="527"/>
                    <a:pt x="55" y="485"/>
                    <a:pt x="55" y="454"/>
                  </a:cubicBezTo>
                  <a:cubicBezTo>
                    <a:pt x="55" y="417"/>
                    <a:pt x="79" y="320"/>
                    <a:pt x="97" y="285"/>
                  </a:cubicBezTo>
                  <a:cubicBezTo>
                    <a:pt x="121" y="239"/>
                    <a:pt x="156" y="210"/>
                    <a:pt x="187" y="210"/>
                  </a:cubicBezTo>
                  <a:cubicBezTo>
                    <a:pt x="238" y="210"/>
                    <a:pt x="249" y="274"/>
                    <a:pt x="249" y="279"/>
                  </a:cubicBezTo>
                  <a:cubicBezTo>
                    <a:pt x="249" y="283"/>
                    <a:pt x="246" y="290"/>
                    <a:pt x="246" y="292"/>
                  </a:cubicBezTo>
                  <a:cubicBezTo>
                    <a:pt x="233" y="342"/>
                    <a:pt x="220" y="393"/>
                    <a:pt x="207" y="4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33" name="Полилиния 1232"/>
            <p:cNvSpPr/>
            <p:nvPr/>
          </p:nvSpPr>
          <p:spPr>
            <a:xfrm>
              <a:off x="8870400" y="5471640"/>
              <a:ext cx="117720" cy="125640"/>
            </a:xfrm>
            <a:custGeom>
              <a:avLst/>
              <a:gdLst/>
              <a:ahLst/>
              <a:cxnLst/>
              <a:rect l="0" t="0" r="r" b="b"/>
              <a:pathLst>
                <a:path w="327" h="349">
                  <a:moveTo>
                    <a:pt x="68" y="277"/>
                  </a:moveTo>
                  <a:cubicBezTo>
                    <a:pt x="110" y="231"/>
                    <a:pt x="134" y="213"/>
                    <a:pt x="160" y="189"/>
                  </a:cubicBezTo>
                  <a:cubicBezTo>
                    <a:pt x="160" y="187"/>
                    <a:pt x="209" y="147"/>
                    <a:pt x="237" y="119"/>
                  </a:cubicBezTo>
                  <a:cubicBezTo>
                    <a:pt x="310" y="46"/>
                    <a:pt x="327" y="11"/>
                    <a:pt x="327" y="7"/>
                  </a:cubicBezTo>
                  <a:cubicBezTo>
                    <a:pt x="327" y="0"/>
                    <a:pt x="321" y="0"/>
                    <a:pt x="319" y="0"/>
                  </a:cubicBezTo>
                  <a:cubicBezTo>
                    <a:pt x="312" y="0"/>
                    <a:pt x="310" y="0"/>
                    <a:pt x="308" y="9"/>
                  </a:cubicBezTo>
                  <a:cubicBezTo>
                    <a:pt x="283" y="44"/>
                    <a:pt x="267" y="57"/>
                    <a:pt x="248" y="57"/>
                  </a:cubicBezTo>
                  <a:cubicBezTo>
                    <a:pt x="230" y="57"/>
                    <a:pt x="222" y="46"/>
                    <a:pt x="209" y="33"/>
                  </a:cubicBezTo>
                  <a:cubicBezTo>
                    <a:pt x="196" y="15"/>
                    <a:pt x="182" y="0"/>
                    <a:pt x="156" y="0"/>
                  </a:cubicBezTo>
                  <a:cubicBezTo>
                    <a:pt x="99" y="0"/>
                    <a:pt x="64" y="70"/>
                    <a:pt x="64" y="88"/>
                  </a:cubicBezTo>
                  <a:cubicBezTo>
                    <a:pt x="64" y="92"/>
                    <a:pt x="66" y="97"/>
                    <a:pt x="72" y="97"/>
                  </a:cubicBezTo>
                  <a:cubicBezTo>
                    <a:pt x="79" y="97"/>
                    <a:pt x="81" y="92"/>
                    <a:pt x="81" y="88"/>
                  </a:cubicBezTo>
                  <a:cubicBezTo>
                    <a:pt x="97" y="53"/>
                    <a:pt x="143" y="51"/>
                    <a:pt x="147" y="51"/>
                  </a:cubicBezTo>
                  <a:cubicBezTo>
                    <a:pt x="165" y="51"/>
                    <a:pt x="178" y="57"/>
                    <a:pt x="196" y="64"/>
                  </a:cubicBezTo>
                  <a:cubicBezTo>
                    <a:pt x="228" y="75"/>
                    <a:pt x="235" y="75"/>
                    <a:pt x="255" y="75"/>
                  </a:cubicBezTo>
                  <a:cubicBezTo>
                    <a:pt x="228" y="108"/>
                    <a:pt x="163" y="163"/>
                    <a:pt x="149" y="176"/>
                  </a:cubicBezTo>
                  <a:cubicBezTo>
                    <a:pt x="126" y="197"/>
                    <a:pt x="102" y="218"/>
                    <a:pt x="79" y="240"/>
                  </a:cubicBezTo>
                  <a:cubicBezTo>
                    <a:pt x="26" y="292"/>
                    <a:pt x="0" y="336"/>
                    <a:pt x="0" y="341"/>
                  </a:cubicBezTo>
                  <a:cubicBezTo>
                    <a:pt x="0" y="349"/>
                    <a:pt x="6" y="349"/>
                    <a:pt x="9" y="349"/>
                  </a:cubicBezTo>
                  <a:cubicBezTo>
                    <a:pt x="15" y="349"/>
                    <a:pt x="17" y="347"/>
                    <a:pt x="22" y="338"/>
                  </a:cubicBezTo>
                  <a:cubicBezTo>
                    <a:pt x="39" y="312"/>
                    <a:pt x="61" y="290"/>
                    <a:pt x="88" y="290"/>
                  </a:cubicBezTo>
                  <a:cubicBezTo>
                    <a:pt x="105" y="290"/>
                    <a:pt x="112" y="299"/>
                    <a:pt x="132" y="321"/>
                  </a:cubicBezTo>
                  <a:cubicBezTo>
                    <a:pt x="145" y="336"/>
                    <a:pt x="158" y="349"/>
                    <a:pt x="180" y="349"/>
                  </a:cubicBezTo>
                  <a:cubicBezTo>
                    <a:pt x="257" y="349"/>
                    <a:pt x="303" y="251"/>
                    <a:pt x="303" y="231"/>
                  </a:cubicBezTo>
                  <a:cubicBezTo>
                    <a:pt x="303" y="226"/>
                    <a:pt x="299" y="222"/>
                    <a:pt x="292" y="222"/>
                  </a:cubicBezTo>
                  <a:cubicBezTo>
                    <a:pt x="286" y="222"/>
                    <a:pt x="283" y="226"/>
                    <a:pt x="281" y="233"/>
                  </a:cubicBezTo>
                  <a:cubicBezTo>
                    <a:pt x="264" y="284"/>
                    <a:pt x="215" y="297"/>
                    <a:pt x="189" y="297"/>
                  </a:cubicBezTo>
                  <a:cubicBezTo>
                    <a:pt x="174" y="297"/>
                    <a:pt x="160" y="292"/>
                    <a:pt x="145" y="288"/>
                  </a:cubicBezTo>
                  <a:cubicBezTo>
                    <a:pt x="119" y="277"/>
                    <a:pt x="105" y="275"/>
                    <a:pt x="90" y="275"/>
                  </a:cubicBezTo>
                  <a:cubicBezTo>
                    <a:pt x="88" y="275"/>
                    <a:pt x="77" y="275"/>
                    <a:pt x="68" y="27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34" name="Полилиния 1233"/>
            <p:cNvSpPr/>
            <p:nvPr/>
          </p:nvSpPr>
          <p:spPr>
            <a:xfrm>
              <a:off x="9015840" y="5386320"/>
              <a:ext cx="64440" cy="277560"/>
            </a:xfrm>
            <a:custGeom>
              <a:avLst/>
              <a:gdLst/>
              <a:ahLst/>
              <a:cxnLst/>
              <a:rect l="0" t="0" r="r" b="b"/>
              <a:pathLst>
                <a:path w="179" h="771">
                  <a:moveTo>
                    <a:pt x="179" y="384"/>
                  </a:moveTo>
                  <a:cubicBezTo>
                    <a:pt x="179" y="325"/>
                    <a:pt x="170" y="231"/>
                    <a:pt x="128" y="145"/>
                  </a:cubicBezTo>
                  <a:cubicBezTo>
                    <a:pt x="82" y="48"/>
                    <a:pt x="16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0" y="11"/>
                    <a:pt x="14" y="24"/>
                  </a:cubicBezTo>
                  <a:cubicBezTo>
                    <a:pt x="91" y="101"/>
                    <a:pt x="135" y="224"/>
                    <a:pt x="135" y="384"/>
                  </a:cubicBezTo>
                  <a:cubicBezTo>
                    <a:pt x="135" y="516"/>
                    <a:pt x="106" y="652"/>
                    <a:pt x="9" y="749"/>
                  </a:cubicBezTo>
                  <a:cubicBezTo>
                    <a:pt x="0" y="760"/>
                    <a:pt x="0" y="760"/>
                    <a:pt x="0" y="762"/>
                  </a:cubicBezTo>
                  <a:cubicBezTo>
                    <a:pt x="0" y="767"/>
                    <a:pt x="3" y="771"/>
                    <a:pt x="7" y="771"/>
                  </a:cubicBezTo>
                  <a:cubicBezTo>
                    <a:pt x="16" y="771"/>
                    <a:pt x="84" y="718"/>
                    <a:pt x="130" y="619"/>
                  </a:cubicBezTo>
                  <a:cubicBezTo>
                    <a:pt x="170" y="536"/>
                    <a:pt x="179" y="450"/>
                    <a:pt x="179" y="38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35" name="Полилиния 1234"/>
            <p:cNvSpPr/>
            <p:nvPr/>
          </p:nvSpPr>
          <p:spPr>
            <a:xfrm>
              <a:off x="9120600" y="5325480"/>
              <a:ext cx="85320" cy="128880"/>
            </a:xfrm>
            <a:custGeom>
              <a:avLst/>
              <a:gdLst/>
              <a:ahLst/>
              <a:cxnLst/>
              <a:rect l="0" t="0" r="r" b="b"/>
              <a:pathLst>
                <a:path w="237" h="358">
                  <a:moveTo>
                    <a:pt x="237" y="261"/>
                  </a:moveTo>
                  <a:cubicBezTo>
                    <a:pt x="231" y="261"/>
                    <a:pt x="226" y="261"/>
                    <a:pt x="220" y="261"/>
                  </a:cubicBezTo>
                  <a:cubicBezTo>
                    <a:pt x="217" y="272"/>
                    <a:pt x="213" y="305"/>
                    <a:pt x="206" y="309"/>
                  </a:cubicBezTo>
                  <a:cubicBezTo>
                    <a:pt x="202" y="312"/>
                    <a:pt x="160" y="312"/>
                    <a:pt x="151" y="312"/>
                  </a:cubicBezTo>
                  <a:cubicBezTo>
                    <a:pt x="118" y="312"/>
                    <a:pt x="85" y="312"/>
                    <a:pt x="53" y="312"/>
                  </a:cubicBezTo>
                  <a:cubicBezTo>
                    <a:pt x="110" y="263"/>
                    <a:pt x="127" y="248"/>
                    <a:pt x="160" y="222"/>
                  </a:cubicBezTo>
                  <a:cubicBezTo>
                    <a:pt x="200" y="191"/>
                    <a:pt x="237" y="156"/>
                    <a:pt x="237" y="105"/>
                  </a:cubicBezTo>
                  <a:cubicBezTo>
                    <a:pt x="237" y="39"/>
                    <a:pt x="180" y="0"/>
                    <a:pt x="112" y="0"/>
                  </a:cubicBezTo>
                  <a:cubicBezTo>
                    <a:pt x="44" y="0"/>
                    <a:pt x="0" y="48"/>
                    <a:pt x="0" y="96"/>
                  </a:cubicBezTo>
                  <a:cubicBezTo>
                    <a:pt x="0" y="125"/>
                    <a:pt x="22" y="127"/>
                    <a:pt x="28" y="127"/>
                  </a:cubicBezTo>
                  <a:cubicBezTo>
                    <a:pt x="42" y="127"/>
                    <a:pt x="57" y="118"/>
                    <a:pt x="57" y="98"/>
                  </a:cubicBezTo>
                  <a:cubicBezTo>
                    <a:pt x="57" y="88"/>
                    <a:pt x="53" y="70"/>
                    <a:pt x="24" y="70"/>
                  </a:cubicBezTo>
                  <a:cubicBezTo>
                    <a:pt x="42" y="30"/>
                    <a:pt x="79" y="19"/>
                    <a:pt x="103" y="19"/>
                  </a:cubicBezTo>
                  <a:cubicBezTo>
                    <a:pt x="158" y="19"/>
                    <a:pt x="187" y="61"/>
                    <a:pt x="187" y="105"/>
                  </a:cubicBezTo>
                  <a:cubicBezTo>
                    <a:pt x="187" y="151"/>
                    <a:pt x="151" y="189"/>
                    <a:pt x="134" y="208"/>
                  </a:cubicBezTo>
                  <a:cubicBezTo>
                    <a:pt x="91" y="252"/>
                    <a:pt x="47" y="295"/>
                    <a:pt x="4" y="338"/>
                  </a:cubicBezTo>
                  <a:cubicBezTo>
                    <a:pt x="0" y="342"/>
                    <a:pt x="0" y="342"/>
                    <a:pt x="0" y="358"/>
                  </a:cubicBezTo>
                  <a:cubicBezTo>
                    <a:pt x="74" y="358"/>
                    <a:pt x="148" y="358"/>
                    <a:pt x="222" y="358"/>
                  </a:cubicBezTo>
                  <a:cubicBezTo>
                    <a:pt x="227" y="326"/>
                    <a:pt x="232" y="293"/>
                    <a:pt x="237" y="2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236" name="TextBox 1235"/>
          <p:cNvSpPr txBox="1"/>
          <p:nvPr/>
        </p:nvSpPr>
        <p:spPr>
          <a:xfrm>
            <a:off x="9360720" y="5092200"/>
            <a:ext cx="228672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- число Ричардсона</a:t>
            </a:r>
          </a:p>
        </p:txBody>
      </p:sp>
      <p:grpSp>
        <p:nvGrpSpPr>
          <p:cNvPr id="1237" name="Группа 1236"/>
          <p:cNvGrpSpPr/>
          <p:nvPr/>
        </p:nvGrpSpPr>
        <p:grpSpPr>
          <a:xfrm>
            <a:off x="10272600" y="2610360"/>
            <a:ext cx="1347120" cy="277200"/>
            <a:chOff x="10272600" y="2610360"/>
            <a:chExt cx="1347120" cy="277200"/>
          </a:xfrm>
        </p:grpSpPr>
        <p:sp>
          <p:nvSpPr>
            <p:cNvPr id="1238" name="Полилиния 1237"/>
            <p:cNvSpPr/>
            <p:nvPr/>
          </p:nvSpPr>
          <p:spPr>
            <a:xfrm>
              <a:off x="10272600" y="2629440"/>
              <a:ext cx="212760" cy="188640"/>
            </a:xfrm>
            <a:custGeom>
              <a:avLst/>
              <a:gdLst/>
              <a:ahLst/>
              <a:cxnLst/>
              <a:rect l="0" t="0" r="r" b="b"/>
              <a:pathLst>
                <a:path w="591" h="524">
                  <a:moveTo>
                    <a:pt x="92" y="465"/>
                  </a:moveTo>
                  <a:cubicBezTo>
                    <a:pt x="86" y="493"/>
                    <a:pt x="84" y="500"/>
                    <a:pt x="22" y="500"/>
                  </a:cubicBezTo>
                  <a:cubicBezTo>
                    <a:pt x="9" y="500"/>
                    <a:pt x="0" y="500"/>
                    <a:pt x="0" y="515"/>
                  </a:cubicBezTo>
                  <a:cubicBezTo>
                    <a:pt x="0" y="524"/>
                    <a:pt x="7" y="524"/>
                    <a:pt x="22" y="524"/>
                  </a:cubicBezTo>
                  <a:cubicBezTo>
                    <a:pt x="107" y="524"/>
                    <a:pt x="192" y="524"/>
                    <a:pt x="277" y="524"/>
                  </a:cubicBezTo>
                  <a:cubicBezTo>
                    <a:pt x="437" y="524"/>
                    <a:pt x="591" y="362"/>
                    <a:pt x="591" y="193"/>
                  </a:cubicBezTo>
                  <a:cubicBezTo>
                    <a:pt x="591" y="85"/>
                    <a:pt x="525" y="0"/>
                    <a:pt x="409" y="0"/>
                  </a:cubicBezTo>
                  <a:cubicBezTo>
                    <a:pt x="322" y="0"/>
                    <a:pt x="236" y="0"/>
                    <a:pt x="149" y="0"/>
                  </a:cubicBezTo>
                  <a:cubicBezTo>
                    <a:pt x="134" y="0"/>
                    <a:pt x="127" y="0"/>
                    <a:pt x="127" y="13"/>
                  </a:cubicBezTo>
                  <a:cubicBezTo>
                    <a:pt x="127" y="24"/>
                    <a:pt x="134" y="24"/>
                    <a:pt x="149" y="24"/>
                  </a:cubicBezTo>
                  <a:cubicBezTo>
                    <a:pt x="158" y="24"/>
                    <a:pt x="174" y="24"/>
                    <a:pt x="182" y="24"/>
                  </a:cubicBezTo>
                  <a:cubicBezTo>
                    <a:pt x="193" y="26"/>
                    <a:pt x="200" y="28"/>
                    <a:pt x="200" y="37"/>
                  </a:cubicBezTo>
                  <a:cubicBezTo>
                    <a:pt x="200" y="39"/>
                    <a:pt x="198" y="41"/>
                    <a:pt x="196" y="52"/>
                  </a:cubicBezTo>
                  <a:cubicBezTo>
                    <a:pt x="161" y="190"/>
                    <a:pt x="127" y="327"/>
                    <a:pt x="92" y="465"/>
                  </a:cubicBezTo>
                  <a:moveTo>
                    <a:pt x="259" y="52"/>
                  </a:moveTo>
                  <a:cubicBezTo>
                    <a:pt x="266" y="26"/>
                    <a:pt x="268" y="24"/>
                    <a:pt x="301" y="24"/>
                  </a:cubicBezTo>
                  <a:cubicBezTo>
                    <a:pt x="329" y="24"/>
                    <a:pt x="357" y="24"/>
                    <a:pt x="385" y="24"/>
                  </a:cubicBezTo>
                  <a:cubicBezTo>
                    <a:pt x="459" y="24"/>
                    <a:pt x="523" y="63"/>
                    <a:pt x="523" y="164"/>
                  </a:cubicBezTo>
                  <a:cubicBezTo>
                    <a:pt x="523" y="204"/>
                    <a:pt x="508" y="329"/>
                    <a:pt x="442" y="414"/>
                  </a:cubicBezTo>
                  <a:cubicBezTo>
                    <a:pt x="420" y="443"/>
                    <a:pt x="358" y="500"/>
                    <a:pt x="264" y="500"/>
                  </a:cubicBezTo>
                  <a:cubicBezTo>
                    <a:pt x="234" y="500"/>
                    <a:pt x="205" y="500"/>
                    <a:pt x="176" y="500"/>
                  </a:cubicBezTo>
                  <a:cubicBezTo>
                    <a:pt x="165" y="500"/>
                    <a:pt x="165" y="500"/>
                    <a:pt x="160" y="500"/>
                  </a:cubicBezTo>
                  <a:cubicBezTo>
                    <a:pt x="152" y="500"/>
                    <a:pt x="149" y="498"/>
                    <a:pt x="149" y="491"/>
                  </a:cubicBezTo>
                  <a:cubicBezTo>
                    <a:pt x="149" y="489"/>
                    <a:pt x="149" y="489"/>
                    <a:pt x="154" y="474"/>
                  </a:cubicBezTo>
                  <a:cubicBezTo>
                    <a:pt x="189" y="333"/>
                    <a:pt x="224" y="193"/>
                    <a:pt x="259" y="5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39" name="Полилиния 1238"/>
            <p:cNvSpPr/>
            <p:nvPr/>
          </p:nvSpPr>
          <p:spPr>
            <a:xfrm>
              <a:off x="10507680" y="2695680"/>
              <a:ext cx="131400" cy="182520"/>
            </a:xfrm>
            <a:custGeom>
              <a:avLst/>
              <a:gdLst/>
              <a:ahLst/>
              <a:cxnLst/>
              <a:rect l="0" t="0" r="r" b="b"/>
              <a:pathLst>
                <a:path w="365" h="507">
                  <a:moveTo>
                    <a:pt x="2" y="474"/>
                  </a:moveTo>
                  <a:cubicBezTo>
                    <a:pt x="0" y="483"/>
                    <a:pt x="1" y="481"/>
                    <a:pt x="0" y="485"/>
                  </a:cubicBezTo>
                  <a:cubicBezTo>
                    <a:pt x="0" y="498"/>
                    <a:pt x="9" y="507"/>
                    <a:pt x="22" y="507"/>
                  </a:cubicBezTo>
                  <a:cubicBezTo>
                    <a:pt x="40" y="507"/>
                    <a:pt x="48" y="494"/>
                    <a:pt x="51" y="491"/>
                  </a:cubicBezTo>
                  <a:cubicBezTo>
                    <a:pt x="53" y="483"/>
                    <a:pt x="79" y="379"/>
                    <a:pt x="99" y="298"/>
                  </a:cubicBezTo>
                  <a:cubicBezTo>
                    <a:pt x="114" y="329"/>
                    <a:pt x="138" y="349"/>
                    <a:pt x="176" y="349"/>
                  </a:cubicBezTo>
                  <a:cubicBezTo>
                    <a:pt x="266" y="349"/>
                    <a:pt x="365" y="241"/>
                    <a:pt x="365" y="125"/>
                  </a:cubicBezTo>
                  <a:cubicBezTo>
                    <a:pt x="365" y="44"/>
                    <a:pt x="314" y="0"/>
                    <a:pt x="257" y="0"/>
                  </a:cubicBezTo>
                  <a:cubicBezTo>
                    <a:pt x="182" y="0"/>
                    <a:pt x="101" y="77"/>
                    <a:pt x="79" y="171"/>
                  </a:cubicBezTo>
                  <a:cubicBezTo>
                    <a:pt x="53" y="272"/>
                    <a:pt x="28" y="373"/>
                    <a:pt x="2" y="474"/>
                  </a:cubicBezTo>
                  <a:moveTo>
                    <a:pt x="174" y="331"/>
                  </a:moveTo>
                  <a:cubicBezTo>
                    <a:pt x="121" y="331"/>
                    <a:pt x="108" y="270"/>
                    <a:pt x="108" y="263"/>
                  </a:cubicBezTo>
                  <a:cubicBezTo>
                    <a:pt x="108" y="261"/>
                    <a:pt x="112" y="246"/>
                    <a:pt x="114" y="235"/>
                  </a:cubicBezTo>
                  <a:cubicBezTo>
                    <a:pt x="136" y="149"/>
                    <a:pt x="143" y="121"/>
                    <a:pt x="160" y="90"/>
                  </a:cubicBezTo>
                  <a:cubicBezTo>
                    <a:pt x="193" y="35"/>
                    <a:pt x="233" y="17"/>
                    <a:pt x="257" y="17"/>
                  </a:cubicBezTo>
                  <a:cubicBezTo>
                    <a:pt x="286" y="17"/>
                    <a:pt x="310" y="39"/>
                    <a:pt x="310" y="92"/>
                  </a:cubicBezTo>
                  <a:cubicBezTo>
                    <a:pt x="310" y="136"/>
                    <a:pt x="288" y="222"/>
                    <a:pt x="266" y="259"/>
                  </a:cubicBezTo>
                  <a:cubicBezTo>
                    <a:pt x="242" y="307"/>
                    <a:pt x="204" y="331"/>
                    <a:pt x="174" y="3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40" name="Полилиния 1239"/>
            <p:cNvSpPr/>
            <p:nvPr/>
          </p:nvSpPr>
          <p:spPr>
            <a:xfrm>
              <a:off x="10658880" y="2610360"/>
              <a:ext cx="108360" cy="277200"/>
            </a:xfrm>
            <a:custGeom>
              <a:avLst/>
              <a:gdLst/>
              <a:ahLst/>
              <a:cxnLst/>
              <a:rect l="0" t="0" r="r" b="b"/>
              <a:pathLst>
                <a:path w="301" h="770">
                  <a:moveTo>
                    <a:pt x="297" y="31"/>
                  </a:moveTo>
                  <a:cubicBezTo>
                    <a:pt x="301" y="20"/>
                    <a:pt x="301" y="17"/>
                    <a:pt x="301" y="15"/>
                  </a:cubicBezTo>
                  <a:cubicBezTo>
                    <a:pt x="301" y="7"/>
                    <a:pt x="292" y="0"/>
                    <a:pt x="284" y="0"/>
                  </a:cubicBezTo>
                  <a:cubicBezTo>
                    <a:pt x="279" y="0"/>
                    <a:pt x="275" y="2"/>
                    <a:pt x="273" y="7"/>
                  </a:cubicBezTo>
                  <a:cubicBezTo>
                    <a:pt x="183" y="251"/>
                    <a:pt x="94" y="495"/>
                    <a:pt x="4" y="739"/>
                  </a:cubicBezTo>
                  <a:cubicBezTo>
                    <a:pt x="0" y="750"/>
                    <a:pt x="0" y="753"/>
                    <a:pt x="0" y="755"/>
                  </a:cubicBezTo>
                  <a:cubicBezTo>
                    <a:pt x="0" y="763"/>
                    <a:pt x="6" y="770"/>
                    <a:pt x="15" y="770"/>
                  </a:cubicBezTo>
                  <a:cubicBezTo>
                    <a:pt x="24" y="770"/>
                    <a:pt x="26" y="763"/>
                    <a:pt x="33" y="750"/>
                  </a:cubicBezTo>
                  <a:cubicBezTo>
                    <a:pt x="121" y="510"/>
                    <a:pt x="209" y="271"/>
                    <a:pt x="297" y="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41" name="Полилиния 1240"/>
            <p:cNvSpPr/>
            <p:nvPr/>
          </p:nvSpPr>
          <p:spPr>
            <a:xfrm>
              <a:off x="10793520" y="2629440"/>
              <a:ext cx="212760" cy="188640"/>
            </a:xfrm>
            <a:custGeom>
              <a:avLst/>
              <a:gdLst/>
              <a:ahLst/>
              <a:cxnLst/>
              <a:rect l="0" t="0" r="r" b="b"/>
              <a:pathLst>
                <a:path w="591" h="524">
                  <a:moveTo>
                    <a:pt x="92" y="465"/>
                  </a:moveTo>
                  <a:cubicBezTo>
                    <a:pt x="85" y="493"/>
                    <a:pt x="83" y="500"/>
                    <a:pt x="22" y="500"/>
                  </a:cubicBezTo>
                  <a:cubicBezTo>
                    <a:pt x="8" y="500"/>
                    <a:pt x="0" y="500"/>
                    <a:pt x="0" y="515"/>
                  </a:cubicBezTo>
                  <a:cubicBezTo>
                    <a:pt x="0" y="524"/>
                    <a:pt x="6" y="524"/>
                    <a:pt x="22" y="524"/>
                  </a:cubicBezTo>
                  <a:cubicBezTo>
                    <a:pt x="107" y="524"/>
                    <a:pt x="192" y="524"/>
                    <a:pt x="277" y="524"/>
                  </a:cubicBezTo>
                  <a:cubicBezTo>
                    <a:pt x="437" y="524"/>
                    <a:pt x="591" y="362"/>
                    <a:pt x="591" y="193"/>
                  </a:cubicBezTo>
                  <a:cubicBezTo>
                    <a:pt x="591" y="85"/>
                    <a:pt x="525" y="0"/>
                    <a:pt x="409" y="0"/>
                  </a:cubicBezTo>
                  <a:cubicBezTo>
                    <a:pt x="322" y="0"/>
                    <a:pt x="236" y="0"/>
                    <a:pt x="149" y="0"/>
                  </a:cubicBezTo>
                  <a:cubicBezTo>
                    <a:pt x="134" y="0"/>
                    <a:pt x="127" y="0"/>
                    <a:pt x="127" y="13"/>
                  </a:cubicBezTo>
                  <a:cubicBezTo>
                    <a:pt x="127" y="24"/>
                    <a:pt x="134" y="24"/>
                    <a:pt x="149" y="24"/>
                  </a:cubicBezTo>
                  <a:cubicBezTo>
                    <a:pt x="158" y="24"/>
                    <a:pt x="173" y="24"/>
                    <a:pt x="182" y="24"/>
                  </a:cubicBezTo>
                  <a:cubicBezTo>
                    <a:pt x="193" y="26"/>
                    <a:pt x="200" y="28"/>
                    <a:pt x="200" y="37"/>
                  </a:cubicBezTo>
                  <a:cubicBezTo>
                    <a:pt x="200" y="39"/>
                    <a:pt x="198" y="41"/>
                    <a:pt x="195" y="52"/>
                  </a:cubicBezTo>
                  <a:cubicBezTo>
                    <a:pt x="161" y="190"/>
                    <a:pt x="126" y="327"/>
                    <a:pt x="92" y="465"/>
                  </a:cubicBezTo>
                  <a:moveTo>
                    <a:pt x="259" y="52"/>
                  </a:moveTo>
                  <a:cubicBezTo>
                    <a:pt x="266" y="26"/>
                    <a:pt x="268" y="24"/>
                    <a:pt x="301" y="24"/>
                  </a:cubicBezTo>
                  <a:cubicBezTo>
                    <a:pt x="329" y="24"/>
                    <a:pt x="357" y="24"/>
                    <a:pt x="384" y="24"/>
                  </a:cubicBezTo>
                  <a:cubicBezTo>
                    <a:pt x="459" y="24"/>
                    <a:pt x="523" y="63"/>
                    <a:pt x="523" y="164"/>
                  </a:cubicBezTo>
                  <a:cubicBezTo>
                    <a:pt x="523" y="204"/>
                    <a:pt x="508" y="329"/>
                    <a:pt x="442" y="414"/>
                  </a:cubicBezTo>
                  <a:cubicBezTo>
                    <a:pt x="420" y="443"/>
                    <a:pt x="358" y="500"/>
                    <a:pt x="263" y="500"/>
                  </a:cubicBezTo>
                  <a:cubicBezTo>
                    <a:pt x="234" y="500"/>
                    <a:pt x="205" y="500"/>
                    <a:pt x="176" y="500"/>
                  </a:cubicBezTo>
                  <a:cubicBezTo>
                    <a:pt x="165" y="500"/>
                    <a:pt x="165" y="500"/>
                    <a:pt x="160" y="500"/>
                  </a:cubicBezTo>
                  <a:cubicBezTo>
                    <a:pt x="151" y="500"/>
                    <a:pt x="149" y="498"/>
                    <a:pt x="149" y="491"/>
                  </a:cubicBezTo>
                  <a:cubicBezTo>
                    <a:pt x="149" y="489"/>
                    <a:pt x="149" y="489"/>
                    <a:pt x="154" y="474"/>
                  </a:cubicBezTo>
                  <a:cubicBezTo>
                    <a:pt x="189" y="333"/>
                    <a:pt x="224" y="193"/>
                    <a:pt x="259" y="5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42" name="Полилиния 1241"/>
            <p:cNvSpPr/>
            <p:nvPr/>
          </p:nvSpPr>
          <p:spPr>
            <a:xfrm>
              <a:off x="11026800" y="2644920"/>
              <a:ext cx="85680" cy="176400"/>
            </a:xfrm>
            <a:custGeom>
              <a:avLst/>
              <a:gdLst/>
              <a:ahLst/>
              <a:cxnLst/>
              <a:rect l="0" t="0" r="r" b="b"/>
              <a:pathLst>
                <a:path w="238" h="490">
                  <a:moveTo>
                    <a:pt x="141" y="174"/>
                  </a:moveTo>
                  <a:cubicBezTo>
                    <a:pt x="165" y="174"/>
                    <a:pt x="189" y="174"/>
                    <a:pt x="214" y="174"/>
                  </a:cubicBezTo>
                  <a:cubicBezTo>
                    <a:pt x="229" y="174"/>
                    <a:pt x="238" y="174"/>
                    <a:pt x="238" y="158"/>
                  </a:cubicBezTo>
                  <a:cubicBezTo>
                    <a:pt x="238" y="150"/>
                    <a:pt x="229" y="150"/>
                    <a:pt x="216" y="150"/>
                  </a:cubicBezTo>
                  <a:cubicBezTo>
                    <a:pt x="193" y="150"/>
                    <a:pt x="170" y="150"/>
                    <a:pt x="148" y="150"/>
                  </a:cubicBezTo>
                  <a:cubicBezTo>
                    <a:pt x="176" y="40"/>
                    <a:pt x="178" y="25"/>
                    <a:pt x="178" y="20"/>
                  </a:cubicBezTo>
                  <a:cubicBezTo>
                    <a:pt x="178" y="7"/>
                    <a:pt x="170" y="0"/>
                    <a:pt x="156" y="0"/>
                  </a:cubicBezTo>
                  <a:cubicBezTo>
                    <a:pt x="154" y="0"/>
                    <a:pt x="132" y="0"/>
                    <a:pt x="126" y="27"/>
                  </a:cubicBezTo>
                  <a:cubicBezTo>
                    <a:pt x="115" y="68"/>
                    <a:pt x="105" y="109"/>
                    <a:pt x="95" y="150"/>
                  </a:cubicBezTo>
                  <a:cubicBezTo>
                    <a:pt x="71" y="150"/>
                    <a:pt x="46" y="150"/>
                    <a:pt x="22" y="150"/>
                  </a:cubicBezTo>
                  <a:cubicBezTo>
                    <a:pt x="7" y="150"/>
                    <a:pt x="0" y="150"/>
                    <a:pt x="0" y="165"/>
                  </a:cubicBezTo>
                  <a:cubicBezTo>
                    <a:pt x="0" y="174"/>
                    <a:pt x="7" y="174"/>
                    <a:pt x="22" y="174"/>
                  </a:cubicBezTo>
                  <a:cubicBezTo>
                    <a:pt x="45" y="174"/>
                    <a:pt x="68" y="174"/>
                    <a:pt x="90" y="174"/>
                  </a:cubicBezTo>
                  <a:cubicBezTo>
                    <a:pt x="33" y="391"/>
                    <a:pt x="31" y="404"/>
                    <a:pt x="31" y="420"/>
                  </a:cubicBezTo>
                  <a:cubicBezTo>
                    <a:pt x="31" y="461"/>
                    <a:pt x="60" y="490"/>
                    <a:pt x="101" y="490"/>
                  </a:cubicBezTo>
                  <a:cubicBezTo>
                    <a:pt x="181" y="490"/>
                    <a:pt x="225" y="378"/>
                    <a:pt x="225" y="371"/>
                  </a:cubicBezTo>
                  <a:cubicBezTo>
                    <a:pt x="225" y="365"/>
                    <a:pt x="218" y="365"/>
                    <a:pt x="216" y="365"/>
                  </a:cubicBezTo>
                  <a:cubicBezTo>
                    <a:pt x="209" y="365"/>
                    <a:pt x="207" y="367"/>
                    <a:pt x="205" y="373"/>
                  </a:cubicBezTo>
                  <a:cubicBezTo>
                    <a:pt x="172" y="455"/>
                    <a:pt x="130" y="472"/>
                    <a:pt x="104" y="472"/>
                  </a:cubicBezTo>
                  <a:cubicBezTo>
                    <a:pt x="88" y="472"/>
                    <a:pt x="79" y="463"/>
                    <a:pt x="79" y="437"/>
                  </a:cubicBezTo>
                  <a:cubicBezTo>
                    <a:pt x="79" y="420"/>
                    <a:pt x="82" y="413"/>
                    <a:pt x="84" y="400"/>
                  </a:cubicBezTo>
                  <a:cubicBezTo>
                    <a:pt x="103" y="324"/>
                    <a:pt x="122" y="249"/>
                    <a:pt x="141" y="17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43" name="Полилиния 1242"/>
            <p:cNvSpPr/>
            <p:nvPr/>
          </p:nvSpPr>
          <p:spPr>
            <a:xfrm>
              <a:off x="11213640" y="2716200"/>
              <a:ext cx="185400" cy="65520"/>
            </a:xfrm>
            <a:custGeom>
              <a:avLst/>
              <a:gdLst/>
              <a:ahLst/>
              <a:cxnLst/>
              <a:rect l="0" t="0" r="r" b="b"/>
              <a:pathLst>
                <a:path w="515" h="182">
                  <a:moveTo>
                    <a:pt x="488" y="33"/>
                  </a:moveTo>
                  <a:cubicBezTo>
                    <a:pt x="499" y="33"/>
                    <a:pt x="515" y="32"/>
                    <a:pt x="515" y="15"/>
                  </a:cubicBezTo>
                  <a:cubicBezTo>
                    <a:pt x="515" y="-1"/>
                    <a:pt x="499" y="0"/>
                    <a:pt x="488" y="0"/>
                  </a:cubicBezTo>
                  <a:cubicBezTo>
                    <a:pt x="334" y="0"/>
                    <a:pt x="180" y="0"/>
                    <a:pt x="27" y="0"/>
                  </a:cubicBezTo>
                  <a:cubicBezTo>
                    <a:pt x="16" y="0"/>
                    <a:pt x="0" y="-1"/>
                    <a:pt x="0" y="15"/>
                  </a:cubicBezTo>
                  <a:cubicBezTo>
                    <a:pt x="0" y="32"/>
                    <a:pt x="16" y="33"/>
                    <a:pt x="27" y="33"/>
                  </a:cubicBezTo>
                  <a:cubicBezTo>
                    <a:pt x="180" y="33"/>
                    <a:pt x="334" y="33"/>
                    <a:pt x="488" y="33"/>
                  </a:cubicBezTo>
                  <a:moveTo>
                    <a:pt x="488" y="182"/>
                  </a:moveTo>
                  <a:cubicBezTo>
                    <a:pt x="499" y="182"/>
                    <a:pt x="515" y="183"/>
                    <a:pt x="515" y="167"/>
                  </a:cubicBezTo>
                  <a:cubicBezTo>
                    <a:pt x="515" y="150"/>
                    <a:pt x="499" y="149"/>
                    <a:pt x="488" y="149"/>
                  </a:cubicBezTo>
                  <a:cubicBezTo>
                    <a:pt x="334" y="149"/>
                    <a:pt x="180" y="149"/>
                    <a:pt x="27" y="149"/>
                  </a:cubicBezTo>
                  <a:cubicBezTo>
                    <a:pt x="16" y="149"/>
                    <a:pt x="0" y="150"/>
                    <a:pt x="0" y="167"/>
                  </a:cubicBezTo>
                  <a:cubicBezTo>
                    <a:pt x="0" y="183"/>
                    <a:pt x="16" y="182"/>
                    <a:pt x="27" y="182"/>
                  </a:cubicBezTo>
                  <a:cubicBezTo>
                    <a:pt x="180" y="182"/>
                    <a:pt x="334" y="182"/>
                    <a:pt x="488" y="18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20520" rIns="90000" bIns="2052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44" name="Полилиния 1243"/>
            <p:cNvSpPr/>
            <p:nvPr/>
          </p:nvSpPr>
          <p:spPr>
            <a:xfrm>
              <a:off x="11502720" y="2634120"/>
              <a:ext cx="117000" cy="190440"/>
            </a:xfrm>
            <a:custGeom>
              <a:avLst/>
              <a:gdLst/>
              <a:ahLst/>
              <a:cxnLst/>
              <a:rect l="0" t="0" r="r" b="b"/>
              <a:pathLst>
                <a:path w="325" h="529">
                  <a:moveTo>
                    <a:pt x="325" y="265"/>
                  </a:moveTo>
                  <a:cubicBezTo>
                    <a:pt x="325" y="204"/>
                    <a:pt x="321" y="142"/>
                    <a:pt x="294" y="85"/>
                  </a:cubicBezTo>
                  <a:cubicBezTo>
                    <a:pt x="259" y="11"/>
                    <a:pt x="195" y="0"/>
                    <a:pt x="162" y="0"/>
                  </a:cubicBezTo>
                  <a:cubicBezTo>
                    <a:pt x="116" y="0"/>
                    <a:pt x="59" y="19"/>
                    <a:pt x="28" y="90"/>
                  </a:cubicBezTo>
                  <a:cubicBezTo>
                    <a:pt x="4" y="145"/>
                    <a:pt x="0" y="204"/>
                    <a:pt x="0" y="265"/>
                  </a:cubicBezTo>
                  <a:cubicBezTo>
                    <a:pt x="0" y="322"/>
                    <a:pt x="2" y="393"/>
                    <a:pt x="35" y="450"/>
                  </a:cubicBezTo>
                  <a:cubicBezTo>
                    <a:pt x="68" y="513"/>
                    <a:pt x="123" y="529"/>
                    <a:pt x="162" y="529"/>
                  </a:cubicBezTo>
                  <a:cubicBezTo>
                    <a:pt x="204" y="529"/>
                    <a:pt x="261" y="513"/>
                    <a:pt x="296" y="439"/>
                  </a:cubicBezTo>
                  <a:cubicBezTo>
                    <a:pt x="321" y="386"/>
                    <a:pt x="325" y="327"/>
                    <a:pt x="325" y="265"/>
                  </a:cubicBezTo>
                  <a:moveTo>
                    <a:pt x="162" y="511"/>
                  </a:moveTo>
                  <a:cubicBezTo>
                    <a:pt x="132" y="511"/>
                    <a:pt x="85" y="491"/>
                    <a:pt x="72" y="419"/>
                  </a:cubicBezTo>
                  <a:cubicBezTo>
                    <a:pt x="63" y="373"/>
                    <a:pt x="63" y="300"/>
                    <a:pt x="63" y="256"/>
                  </a:cubicBezTo>
                  <a:cubicBezTo>
                    <a:pt x="63" y="206"/>
                    <a:pt x="63" y="156"/>
                    <a:pt x="70" y="114"/>
                  </a:cubicBezTo>
                  <a:cubicBezTo>
                    <a:pt x="85" y="24"/>
                    <a:pt x="143" y="15"/>
                    <a:pt x="162" y="15"/>
                  </a:cubicBezTo>
                  <a:cubicBezTo>
                    <a:pt x="187" y="15"/>
                    <a:pt x="237" y="30"/>
                    <a:pt x="252" y="105"/>
                  </a:cubicBezTo>
                  <a:cubicBezTo>
                    <a:pt x="261" y="149"/>
                    <a:pt x="261" y="208"/>
                    <a:pt x="261" y="256"/>
                  </a:cubicBezTo>
                  <a:cubicBezTo>
                    <a:pt x="261" y="314"/>
                    <a:pt x="261" y="366"/>
                    <a:pt x="252" y="414"/>
                  </a:cubicBezTo>
                  <a:cubicBezTo>
                    <a:pt x="239" y="489"/>
                    <a:pt x="195" y="511"/>
                    <a:pt x="162" y="51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245" name="Группа 1244"/>
          <p:cNvGrpSpPr/>
          <p:nvPr/>
        </p:nvGrpSpPr>
        <p:grpSpPr>
          <a:xfrm>
            <a:off x="8336520" y="3029400"/>
            <a:ext cx="232920" cy="188640"/>
            <a:chOff x="8336520" y="3029400"/>
            <a:chExt cx="232920" cy="188640"/>
          </a:xfrm>
        </p:grpSpPr>
        <p:sp>
          <p:nvSpPr>
            <p:cNvPr id="1246" name="Полилиния 1245"/>
            <p:cNvSpPr/>
            <p:nvPr/>
          </p:nvSpPr>
          <p:spPr>
            <a:xfrm>
              <a:off x="8336520" y="3029400"/>
              <a:ext cx="232920" cy="188640"/>
            </a:xfrm>
            <a:custGeom>
              <a:avLst/>
              <a:gdLst/>
              <a:ahLst/>
              <a:cxnLst/>
              <a:rect l="0" t="0" r="r" b="b"/>
              <a:pathLst>
                <a:path w="647" h="524">
                  <a:moveTo>
                    <a:pt x="550" y="81"/>
                  </a:moveTo>
                  <a:cubicBezTo>
                    <a:pt x="559" y="50"/>
                    <a:pt x="572" y="26"/>
                    <a:pt x="634" y="24"/>
                  </a:cubicBezTo>
                  <a:cubicBezTo>
                    <a:pt x="638" y="24"/>
                    <a:pt x="647" y="22"/>
                    <a:pt x="647" y="9"/>
                  </a:cubicBezTo>
                  <a:cubicBezTo>
                    <a:pt x="647" y="7"/>
                    <a:pt x="647" y="0"/>
                    <a:pt x="636" y="0"/>
                  </a:cubicBezTo>
                  <a:cubicBezTo>
                    <a:pt x="612" y="0"/>
                    <a:pt x="586" y="2"/>
                    <a:pt x="559" y="2"/>
                  </a:cubicBezTo>
                  <a:cubicBezTo>
                    <a:pt x="533" y="2"/>
                    <a:pt x="507" y="0"/>
                    <a:pt x="480" y="0"/>
                  </a:cubicBezTo>
                  <a:cubicBezTo>
                    <a:pt x="476" y="0"/>
                    <a:pt x="467" y="0"/>
                    <a:pt x="467" y="15"/>
                  </a:cubicBezTo>
                  <a:cubicBezTo>
                    <a:pt x="467" y="24"/>
                    <a:pt x="474" y="24"/>
                    <a:pt x="480" y="24"/>
                  </a:cubicBezTo>
                  <a:cubicBezTo>
                    <a:pt x="524" y="24"/>
                    <a:pt x="533" y="42"/>
                    <a:pt x="533" y="57"/>
                  </a:cubicBezTo>
                  <a:cubicBezTo>
                    <a:pt x="533" y="59"/>
                    <a:pt x="531" y="72"/>
                    <a:pt x="531" y="75"/>
                  </a:cubicBezTo>
                  <a:cubicBezTo>
                    <a:pt x="502" y="188"/>
                    <a:pt x="474" y="301"/>
                    <a:pt x="445" y="414"/>
                  </a:cubicBezTo>
                  <a:cubicBezTo>
                    <a:pt x="388" y="281"/>
                    <a:pt x="331" y="148"/>
                    <a:pt x="274" y="15"/>
                  </a:cubicBezTo>
                  <a:cubicBezTo>
                    <a:pt x="268" y="0"/>
                    <a:pt x="268" y="0"/>
                    <a:pt x="250" y="0"/>
                  </a:cubicBezTo>
                  <a:cubicBezTo>
                    <a:pt x="216" y="0"/>
                    <a:pt x="181" y="0"/>
                    <a:pt x="147" y="0"/>
                  </a:cubicBezTo>
                  <a:cubicBezTo>
                    <a:pt x="132" y="0"/>
                    <a:pt x="125" y="0"/>
                    <a:pt x="125" y="15"/>
                  </a:cubicBezTo>
                  <a:cubicBezTo>
                    <a:pt x="125" y="24"/>
                    <a:pt x="132" y="24"/>
                    <a:pt x="147" y="24"/>
                  </a:cubicBezTo>
                  <a:cubicBezTo>
                    <a:pt x="149" y="24"/>
                    <a:pt x="200" y="24"/>
                    <a:pt x="200" y="31"/>
                  </a:cubicBezTo>
                  <a:cubicBezTo>
                    <a:pt x="165" y="168"/>
                    <a:pt x="131" y="305"/>
                    <a:pt x="96" y="443"/>
                  </a:cubicBezTo>
                  <a:cubicBezTo>
                    <a:pt x="88" y="474"/>
                    <a:pt x="74" y="498"/>
                    <a:pt x="13" y="500"/>
                  </a:cubicBezTo>
                  <a:cubicBezTo>
                    <a:pt x="9" y="500"/>
                    <a:pt x="0" y="502"/>
                    <a:pt x="0" y="515"/>
                  </a:cubicBezTo>
                  <a:cubicBezTo>
                    <a:pt x="0" y="522"/>
                    <a:pt x="2" y="524"/>
                    <a:pt x="9" y="524"/>
                  </a:cubicBezTo>
                  <a:cubicBezTo>
                    <a:pt x="33" y="524"/>
                    <a:pt x="61" y="522"/>
                    <a:pt x="85" y="522"/>
                  </a:cubicBezTo>
                  <a:cubicBezTo>
                    <a:pt x="112" y="522"/>
                    <a:pt x="140" y="524"/>
                    <a:pt x="164" y="524"/>
                  </a:cubicBezTo>
                  <a:cubicBezTo>
                    <a:pt x="169" y="524"/>
                    <a:pt x="180" y="524"/>
                    <a:pt x="180" y="509"/>
                  </a:cubicBezTo>
                  <a:cubicBezTo>
                    <a:pt x="180" y="502"/>
                    <a:pt x="173" y="500"/>
                    <a:pt x="164" y="500"/>
                  </a:cubicBezTo>
                  <a:cubicBezTo>
                    <a:pt x="118" y="498"/>
                    <a:pt x="114" y="482"/>
                    <a:pt x="114" y="467"/>
                  </a:cubicBezTo>
                  <a:cubicBezTo>
                    <a:pt x="114" y="460"/>
                    <a:pt x="114" y="458"/>
                    <a:pt x="116" y="449"/>
                  </a:cubicBezTo>
                  <a:cubicBezTo>
                    <a:pt x="150" y="314"/>
                    <a:pt x="183" y="179"/>
                    <a:pt x="217" y="44"/>
                  </a:cubicBezTo>
                  <a:cubicBezTo>
                    <a:pt x="221" y="48"/>
                    <a:pt x="221" y="50"/>
                    <a:pt x="224" y="57"/>
                  </a:cubicBezTo>
                  <a:cubicBezTo>
                    <a:pt x="288" y="208"/>
                    <a:pt x="352" y="358"/>
                    <a:pt x="417" y="509"/>
                  </a:cubicBezTo>
                  <a:cubicBezTo>
                    <a:pt x="421" y="522"/>
                    <a:pt x="423" y="524"/>
                    <a:pt x="430" y="524"/>
                  </a:cubicBezTo>
                  <a:cubicBezTo>
                    <a:pt x="439" y="524"/>
                    <a:pt x="439" y="522"/>
                    <a:pt x="443" y="509"/>
                  </a:cubicBezTo>
                  <a:cubicBezTo>
                    <a:pt x="479" y="366"/>
                    <a:pt x="515" y="224"/>
                    <a:pt x="550" y="8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247" name="Группа 1246"/>
          <p:cNvGrpSpPr/>
          <p:nvPr/>
        </p:nvGrpSpPr>
        <p:grpSpPr>
          <a:xfrm>
            <a:off x="5861160" y="2586240"/>
            <a:ext cx="2767320" cy="277200"/>
            <a:chOff x="5861160" y="2586240"/>
            <a:chExt cx="2767320" cy="277200"/>
          </a:xfrm>
        </p:grpSpPr>
        <p:sp>
          <p:nvSpPr>
            <p:cNvPr id="1248" name="Полилиния 1247"/>
            <p:cNvSpPr/>
            <p:nvPr/>
          </p:nvSpPr>
          <p:spPr>
            <a:xfrm>
              <a:off x="5861160" y="2599560"/>
              <a:ext cx="156600" cy="250560"/>
            </a:xfrm>
            <a:custGeom>
              <a:avLst/>
              <a:gdLst/>
              <a:ahLst/>
              <a:cxnLst/>
              <a:rect l="0" t="0" r="r" b="b"/>
              <a:pathLst>
                <a:path w="435" h="696">
                  <a:moveTo>
                    <a:pt x="284" y="235"/>
                  </a:moveTo>
                  <a:cubicBezTo>
                    <a:pt x="314" y="235"/>
                    <a:pt x="344" y="235"/>
                    <a:pt x="374" y="235"/>
                  </a:cubicBezTo>
                  <a:cubicBezTo>
                    <a:pt x="389" y="235"/>
                    <a:pt x="402" y="235"/>
                    <a:pt x="402" y="213"/>
                  </a:cubicBezTo>
                  <a:cubicBezTo>
                    <a:pt x="402" y="198"/>
                    <a:pt x="389" y="198"/>
                    <a:pt x="376" y="198"/>
                  </a:cubicBezTo>
                  <a:cubicBezTo>
                    <a:pt x="347" y="198"/>
                    <a:pt x="319" y="198"/>
                    <a:pt x="290" y="198"/>
                  </a:cubicBezTo>
                  <a:cubicBezTo>
                    <a:pt x="298" y="152"/>
                    <a:pt x="306" y="106"/>
                    <a:pt x="314" y="59"/>
                  </a:cubicBezTo>
                  <a:cubicBezTo>
                    <a:pt x="317" y="46"/>
                    <a:pt x="317" y="44"/>
                    <a:pt x="325" y="38"/>
                  </a:cubicBezTo>
                  <a:cubicBezTo>
                    <a:pt x="336" y="29"/>
                    <a:pt x="343" y="29"/>
                    <a:pt x="347" y="29"/>
                  </a:cubicBezTo>
                  <a:cubicBezTo>
                    <a:pt x="358" y="29"/>
                    <a:pt x="365" y="29"/>
                    <a:pt x="374" y="33"/>
                  </a:cubicBezTo>
                  <a:cubicBezTo>
                    <a:pt x="356" y="42"/>
                    <a:pt x="343" y="62"/>
                    <a:pt x="343" y="84"/>
                  </a:cubicBezTo>
                  <a:cubicBezTo>
                    <a:pt x="343" y="106"/>
                    <a:pt x="361" y="119"/>
                    <a:pt x="380" y="119"/>
                  </a:cubicBezTo>
                  <a:cubicBezTo>
                    <a:pt x="411" y="119"/>
                    <a:pt x="435" y="90"/>
                    <a:pt x="435" y="62"/>
                  </a:cubicBezTo>
                  <a:cubicBezTo>
                    <a:pt x="435" y="22"/>
                    <a:pt x="396" y="0"/>
                    <a:pt x="347" y="0"/>
                  </a:cubicBezTo>
                  <a:cubicBezTo>
                    <a:pt x="312" y="0"/>
                    <a:pt x="268" y="16"/>
                    <a:pt x="242" y="57"/>
                  </a:cubicBezTo>
                  <a:cubicBezTo>
                    <a:pt x="224" y="86"/>
                    <a:pt x="218" y="117"/>
                    <a:pt x="205" y="198"/>
                  </a:cubicBezTo>
                  <a:cubicBezTo>
                    <a:pt x="179" y="198"/>
                    <a:pt x="153" y="198"/>
                    <a:pt x="128" y="198"/>
                  </a:cubicBezTo>
                  <a:cubicBezTo>
                    <a:pt x="114" y="198"/>
                    <a:pt x="101" y="198"/>
                    <a:pt x="101" y="222"/>
                  </a:cubicBezTo>
                  <a:cubicBezTo>
                    <a:pt x="101" y="235"/>
                    <a:pt x="114" y="235"/>
                    <a:pt x="125" y="235"/>
                  </a:cubicBezTo>
                  <a:cubicBezTo>
                    <a:pt x="150" y="235"/>
                    <a:pt x="174" y="235"/>
                    <a:pt x="198" y="235"/>
                  </a:cubicBezTo>
                  <a:cubicBezTo>
                    <a:pt x="178" y="344"/>
                    <a:pt x="158" y="453"/>
                    <a:pt x="139" y="562"/>
                  </a:cubicBezTo>
                  <a:cubicBezTo>
                    <a:pt x="136" y="569"/>
                    <a:pt x="128" y="619"/>
                    <a:pt x="125" y="628"/>
                  </a:cubicBezTo>
                  <a:cubicBezTo>
                    <a:pt x="123" y="632"/>
                    <a:pt x="110" y="667"/>
                    <a:pt x="86" y="667"/>
                  </a:cubicBezTo>
                  <a:cubicBezTo>
                    <a:pt x="70" y="667"/>
                    <a:pt x="66" y="665"/>
                    <a:pt x="59" y="663"/>
                  </a:cubicBezTo>
                  <a:cubicBezTo>
                    <a:pt x="79" y="654"/>
                    <a:pt x="95" y="634"/>
                    <a:pt x="95" y="612"/>
                  </a:cubicBezTo>
                  <a:cubicBezTo>
                    <a:pt x="95" y="590"/>
                    <a:pt x="75" y="577"/>
                    <a:pt x="55" y="577"/>
                  </a:cubicBezTo>
                  <a:cubicBezTo>
                    <a:pt x="24" y="577"/>
                    <a:pt x="0" y="606"/>
                    <a:pt x="0" y="634"/>
                  </a:cubicBezTo>
                  <a:cubicBezTo>
                    <a:pt x="0" y="676"/>
                    <a:pt x="44" y="696"/>
                    <a:pt x="84" y="696"/>
                  </a:cubicBezTo>
                  <a:cubicBezTo>
                    <a:pt x="143" y="696"/>
                    <a:pt x="183" y="639"/>
                    <a:pt x="189" y="628"/>
                  </a:cubicBezTo>
                  <a:cubicBezTo>
                    <a:pt x="222" y="577"/>
                    <a:pt x="240" y="481"/>
                    <a:pt x="242" y="468"/>
                  </a:cubicBezTo>
                  <a:cubicBezTo>
                    <a:pt x="256" y="390"/>
                    <a:pt x="270" y="313"/>
                    <a:pt x="284" y="23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49" name="Полилиния 1248"/>
            <p:cNvSpPr/>
            <p:nvPr/>
          </p:nvSpPr>
          <p:spPr>
            <a:xfrm>
              <a:off x="6125760" y="2692080"/>
              <a:ext cx="185040" cy="65520"/>
            </a:xfrm>
            <a:custGeom>
              <a:avLst/>
              <a:gdLst/>
              <a:ahLst/>
              <a:cxnLst/>
              <a:rect l="0" t="0" r="r" b="b"/>
              <a:pathLst>
                <a:path w="514" h="182">
                  <a:moveTo>
                    <a:pt x="488" y="33"/>
                  </a:moveTo>
                  <a:cubicBezTo>
                    <a:pt x="499" y="33"/>
                    <a:pt x="514" y="32"/>
                    <a:pt x="514" y="15"/>
                  </a:cubicBezTo>
                  <a:cubicBezTo>
                    <a:pt x="514" y="-1"/>
                    <a:pt x="499" y="0"/>
                    <a:pt x="488" y="0"/>
                  </a:cubicBezTo>
                  <a:cubicBezTo>
                    <a:pt x="334" y="0"/>
                    <a:pt x="180" y="0"/>
                    <a:pt x="26" y="0"/>
                  </a:cubicBezTo>
                  <a:cubicBezTo>
                    <a:pt x="15" y="0"/>
                    <a:pt x="0" y="-1"/>
                    <a:pt x="0" y="15"/>
                  </a:cubicBezTo>
                  <a:cubicBezTo>
                    <a:pt x="0" y="32"/>
                    <a:pt x="15" y="33"/>
                    <a:pt x="26" y="33"/>
                  </a:cubicBezTo>
                  <a:cubicBezTo>
                    <a:pt x="180" y="33"/>
                    <a:pt x="334" y="33"/>
                    <a:pt x="488" y="33"/>
                  </a:cubicBezTo>
                  <a:moveTo>
                    <a:pt x="488" y="182"/>
                  </a:moveTo>
                  <a:cubicBezTo>
                    <a:pt x="499" y="182"/>
                    <a:pt x="514" y="183"/>
                    <a:pt x="514" y="167"/>
                  </a:cubicBezTo>
                  <a:cubicBezTo>
                    <a:pt x="514" y="150"/>
                    <a:pt x="499" y="149"/>
                    <a:pt x="488" y="149"/>
                  </a:cubicBezTo>
                  <a:cubicBezTo>
                    <a:pt x="334" y="149"/>
                    <a:pt x="180" y="149"/>
                    <a:pt x="26" y="149"/>
                  </a:cubicBezTo>
                  <a:cubicBezTo>
                    <a:pt x="15" y="149"/>
                    <a:pt x="0" y="150"/>
                    <a:pt x="0" y="167"/>
                  </a:cubicBezTo>
                  <a:cubicBezTo>
                    <a:pt x="0" y="183"/>
                    <a:pt x="15" y="182"/>
                    <a:pt x="26" y="182"/>
                  </a:cubicBezTo>
                  <a:cubicBezTo>
                    <a:pt x="180" y="182"/>
                    <a:pt x="334" y="182"/>
                    <a:pt x="488" y="18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20520" rIns="90000" bIns="2052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50" name="Полилиния 1249"/>
            <p:cNvSpPr/>
            <p:nvPr/>
          </p:nvSpPr>
          <p:spPr>
            <a:xfrm>
              <a:off x="6431400" y="2586240"/>
              <a:ext cx="64080" cy="277200"/>
            </a:xfrm>
            <a:custGeom>
              <a:avLst/>
              <a:gdLst/>
              <a:ahLst/>
              <a:cxnLst/>
              <a:rect l="0" t="0" r="r" b="b"/>
              <a:pathLst>
                <a:path w="178" h="770">
                  <a:moveTo>
                    <a:pt x="178" y="761"/>
                  </a:moveTo>
                  <a:cubicBezTo>
                    <a:pt x="178" y="759"/>
                    <a:pt x="178" y="759"/>
                    <a:pt x="167" y="746"/>
                  </a:cubicBezTo>
                  <a:cubicBezTo>
                    <a:pt x="70" y="647"/>
                    <a:pt x="44" y="502"/>
                    <a:pt x="44" y="384"/>
                  </a:cubicBezTo>
                  <a:cubicBezTo>
                    <a:pt x="44" y="250"/>
                    <a:pt x="74" y="116"/>
                    <a:pt x="169" y="22"/>
                  </a:cubicBezTo>
                  <a:cubicBezTo>
                    <a:pt x="178" y="11"/>
                    <a:pt x="178" y="11"/>
                    <a:pt x="178" y="9"/>
                  </a:cubicBezTo>
                  <a:cubicBezTo>
                    <a:pt x="178" y="2"/>
                    <a:pt x="176" y="0"/>
                    <a:pt x="171" y="0"/>
                  </a:cubicBezTo>
                  <a:cubicBezTo>
                    <a:pt x="162" y="0"/>
                    <a:pt x="94" y="53"/>
                    <a:pt x="48" y="151"/>
                  </a:cubicBezTo>
                  <a:cubicBezTo>
                    <a:pt x="8" y="235"/>
                    <a:pt x="0" y="320"/>
                    <a:pt x="0" y="384"/>
                  </a:cubicBezTo>
                  <a:cubicBezTo>
                    <a:pt x="0" y="445"/>
                    <a:pt x="8" y="537"/>
                    <a:pt x="50" y="625"/>
                  </a:cubicBezTo>
                  <a:cubicBezTo>
                    <a:pt x="96" y="720"/>
                    <a:pt x="162" y="770"/>
                    <a:pt x="171" y="770"/>
                  </a:cubicBezTo>
                  <a:cubicBezTo>
                    <a:pt x="176" y="770"/>
                    <a:pt x="178" y="768"/>
                    <a:pt x="178" y="7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51" name="Полилиния 1250"/>
            <p:cNvSpPr/>
            <p:nvPr/>
          </p:nvSpPr>
          <p:spPr>
            <a:xfrm>
              <a:off x="6512040" y="2630520"/>
              <a:ext cx="144000" cy="11160"/>
            </a:xfrm>
            <a:custGeom>
              <a:avLst/>
              <a:gdLst/>
              <a:ahLst/>
              <a:cxnLst/>
              <a:rect l="0" t="0" r="r" b="b"/>
              <a:pathLst>
                <a:path w="400" h="31">
                  <a:moveTo>
                    <a:pt x="0" y="0"/>
                  </a:moveTo>
                  <a:cubicBezTo>
                    <a:pt x="133" y="0"/>
                    <a:pt x="267" y="0"/>
                    <a:pt x="400" y="0"/>
                  </a:cubicBezTo>
                  <a:cubicBezTo>
                    <a:pt x="400" y="10"/>
                    <a:pt x="400" y="20"/>
                    <a:pt x="400" y="31"/>
                  </a:cubicBezTo>
                  <a:cubicBezTo>
                    <a:pt x="267" y="31"/>
                    <a:pt x="133" y="31"/>
                    <a:pt x="0" y="31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3840" rIns="90000" bIns="-3384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52" name="Полилиния 1251"/>
            <p:cNvSpPr/>
            <p:nvPr/>
          </p:nvSpPr>
          <p:spPr>
            <a:xfrm>
              <a:off x="6519960" y="2671560"/>
              <a:ext cx="131400" cy="182520"/>
            </a:xfrm>
            <a:custGeom>
              <a:avLst/>
              <a:gdLst/>
              <a:ahLst/>
              <a:cxnLst/>
              <a:rect l="0" t="0" r="r" b="b"/>
              <a:pathLst>
                <a:path w="365" h="507">
                  <a:moveTo>
                    <a:pt x="2" y="474"/>
                  </a:moveTo>
                  <a:cubicBezTo>
                    <a:pt x="0" y="483"/>
                    <a:pt x="1" y="481"/>
                    <a:pt x="0" y="485"/>
                  </a:cubicBezTo>
                  <a:cubicBezTo>
                    <a:pt x="0" y="498"/>
                    <a:pt x="9" y="507"/>
                    <a:pt x="22" y="507"/>
                  </a:cubicBezTo>
                  <a:cubicBezTo>
                    <a:pt x="39" y="507"/>
                    <a:pt x="48" y="494"/>
                    <a:pt x="50" y="491"/>
                  </a:cubicBezTo>
                  <a:cubicBezTo>
                    <a:pt x="53" y="483"/>
                    <a:pt x="79" y="379"/>
                    <a:pt x="99" y="298"/>
                  </a:cubicBezTo>
                  <a:cubicBezTo>
                    <a:pt x="114" y="329"/>
                    <a:pt x="138" y="349"/>
                    <a:pt x="176" y="349"/>
                  </a:cubicBezTo>
                  <a:cubicBezTo>
                    <a:pt x="266" y="349"/>
                    <a:pt x="365" y="241"/>
                    <a:pt x="365" y="125"/>
                  </a:cubicBezTo>
                  <a:cubicBezTo>
                    <a:pt x="365" y="44"/>
                    <a:pt x="314" y="0"/>
                    <a:pt x="257" y="0"/>
                  </a:cubicBezTo>
                  <a:cubicBezTo>
                    <a:pt x="182" y="0"/>
                    <a:pt x="101" y="77"/>
                    <a:pt x="79" y="171"/>
                  </a:cubicBezTo>
                  <a:cubicBezTo>
                    <a:pt x="53" y="272"/>
                    <a:pt x="28" y="373"/>
                    <a:pt x="2" y="474"/>
                  </a:cubicBezTo>
                  <a:moveTo>
                    <a:pt x="174" y="331"/>
                  </a:moveTo>
                  <a:cubicBezTo>
                    <a:pt x="121" y="331"/>
                    <a:pt x="108" y="270"/>
                    <a:pt x="108" y="263"/>
                  </a:cubicBezTo>
                  <a:cubicBezTo>
                    <a:pt x="108" y="261"/>
                    <a:pt x="112" y="246"/>
                    <a:pt x="114" y="235"/>
                  </a:cubicBezTo>
                  <a:cubicBezTo>
                    <a:pt x="136" y="149"/>
                    <a:pt x="143" y="121"/>
                    <a:pt x="160" y="90"/>
                  </a:cubicBezTo>
                  <a:cubicBezTo>
                    <a:pt x="193" y="35"/>
                    <a:pt x="233" y="17"/>
                    <a:pt x="257" y="17"/>
                  </a:cubicBezTo>
                  <a:cubicBezTo>
                    <a:pt x="286" y="17"/>
                    <a:pt x="310" y="39"/>
                    <a:pt x="310" y="92"/>
                  </a:cubicBezTo>
                  <a:cubicBezTo>
                    <a:pt x="310" y="136"/>
                    <a:pt x="288" y="222"/>
                    <a:pt x="266" y="259"/>
                  </a:cubicBezTo>
                  <a:cubicBezTo>
                    <a:pt x="242" y="307"/>
                    <a:pt x="204" y="331"/>
                    <a:pt x="174" y="3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53" name="Полилиния 1252"/>
            <p:cNvSpPr/>
            <p:nvPr/>
          </p:nvSpPr>
          <p:spPr>
            <a:xfrm>
              <a:off x="6683040" y="2586240"/>
              <a:ext cx="64800" cy="277200"/>
            </a:xfrm>
            <a:custGeom>
              <a:avLst/>
              <a:gdLst/>
              <a:ahLst/>
              <a:cxnLst/>
              <a:rect l="0" t="0" r="r" b="b"/>
              <a:pathLst>
                <a:path w="180" h="770">
                  <a:moveTo>
                    <a:pt x="180" y="761"/>
                  </a:moveTo>
                  <a:cubicBezTo>
                    <a:pt x="180" y="759"/>
                    <a:pt x="180" y="759"/>
                    <a:pt x="167" y="746"/>
                  </a:cubicBezTo>
                  <a:cubicBezTo>
                    <a:pt x="70" y="647"/>
                    <a:pt x="46" y="502"/>
                    <a:pt x="46" y="384"/>
                  </a:cubicBezTo>
                  <a:cubicBezTo>
                    <a:pt x="46" y="250"/>
                    <a:pt x="75" y="116"/>
                    <a:pt x="169" y="22"/>
                  </a:cubicBezTo>
                  <a:cubicBezTo>
                    <a:pt x="180" y="11"/>
                    <a:pt x="180" y="11"/>
                    <a:pt x="180" y="9"/>
                  </a:cubicBezTo>
                  <a:cubicBezTo>
                    <a:pt x="180" y="2"/>
                    <a:pt x="176" y="0"/>
                    <a:pt x="172" y="0"/>
                  </a:cubicBezTo>
                  <a:cubicBezTo>
                    <a:pt x="165" y="0"/>
                    <a:pt x="95" y="53"/>
                    <a:pt x="48" y="151"/>
                  </a:cubicBezTo>
                  <a:cubicBezTo>
                    <a:pt x="11" y="235"/>
                    <a:pt x="0" y="320"/>
                    <a:pt x="0" y="384"/>
                  </a:cubicBezTo>
                  <a:cubicBezTo>
                    <a:pt x="0" y="445"/>
                    <a:pt x="9" y="537"/>
                    <a:pt x="51" y="625"/>
                  </a:cubicBezTo>
                  <a:cubicBezTo>
                    <a:pt x="99" y="720"/>
                    <a:pt x="165" y="770"/>
                    <a:pt x="172" y="770"/>
                  </a:cubicBezTo>
                  <a:cubicBezTo>
                    <a:pt x="176" y="770"/>
                    <a:pt x="180" y="768"/>
                    <a:pt x="180" y="7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54" name="Полилиния 1253"/>
            <p:cNvSpPr/>
            <p:nvPr/>
          </p:nvSpPr>
          <p:spPr>
            <a:xfrm>
              <a:off x="6775560" y="2671560"/>
              <a:ext cx="118080" cy="125640"/>
            </a:xfrm>
            <a:custGeom>
              <a:avLst/>
              <a:gdLst/>
              <a:ahLst/>
              <a:cxnLst/>
              <a:rect l="0" t="0" r="r" b="b"/>
              <a:pathLst>
                <a:path w="328" h="349">
                  <a:moveTo>
                    <a:pt x="71" y="276"/>
                  </a:moveTo>
                  <a:cubicBezTo>
                    <a:pt x="112" y="232"/>
                    <a:pt x="134" y="213"/>
                    <a:pt x="163" y="189"/>
                  </a:cubicBezTo>
                  <a:cubicBezTo>
                    <a:pt x="188" y="166"/>
                    <a:pt x="211" y="147"/>
                    <a:pt x="238" y="121"/>
                  </a:cubicBezTo>
                  <a:cubicBezTo>
                    <a:pt x="313" y="48"/>
                    <a:pt x="328" y="11"/>
                    <a:pt x="328" y="9"/>
                  </a:cubicBezTo>
                  <a:cubicBezTo>
                    <a:pt x="328" y="0"/>
                    <a:pt x="321" y="0"/>
                    <a:pt x="319" y="0"/>
                  </a:cubicBezTo>
                  <a:cubicBezTo>
                    <a:pt x="315" y="0"/>
                    <a:pt x="313" y="2"/>
                    <a:pt x="308" y="9"/>
                  </a:cubicBezTo>
                  <a:cubicBezTo>
                    <a:pt x="286" y="46"/>
                    <a:pt x="270" y="57"/>
                    <a:pt x="251" y="57"/>
                  </a:cubicBezTo>
                  <a:cubicBezTo>
                    <a:pt x="232" y="57"/>
                    <a:pt x="222" y="46"/>
                    <a:pt x="211" y="33"/>
                  </a:cubicBezTo>
                  <a:cubicBezTo>
                    <a:pt x="196" y="15"/>
                    <a:pt x="183" y="0"/>
                    <a:pt x="159" y="0"/>
                  </a:cubicBezTo>
                  <a:cubicBezTo>
                    <a:pt x="99" y="0"/>
                    <a:pt x="64" y="72"/>
                    <a:pt x="64" y="88"/>
                  </a:cubicBezTo>
                  <a:cubicBezTo>
                    <a:pt x="64" y="92"/>
                    <a:pt x="66" y="96"/>
                    <a:pt x="73" y="96"/>
                  </a:cubicBezTo>
                  <a:cubicBezTo>
                    <a:pt x="80" y="96"/>
                    <a:pt x="82" y="92"/>
                    <a:pt x="84" y="88"/>
                  </a:cubicBezTo>
                  <a:cubicBezTo>
                    <a:pt x="99" y="53"/>
                    <a:pt x="143" y="53"/>
                    <a:pt x="150" y="53"/>
                  </a:cubicBezTo>
                  <a:cubicBezTo>
                    <a:pt x="165" y="53"/>
                    <a:pt x="181" y="57"/>
                    <a:pt x="198" y="64"/>
                  </a:cubicBezTo>
                  <a:cubicBezTo>
                    <a:pt x="229" y="74"/>
                    <a:pt x="238" y="74"/>
                    <a:pt x="258" y="74"/>
                  </a:cubicBezTo>
                  <a:cubicBezTo>
                    <a:pt x="229" y="107"/>
                    <a:pt x="165" y="164"/>
                    <a:pt x="150" y="175"/>
                  </a:cubicBezTo>
                  <a:cubicBezTo>
                    <a:pt x="126" y="197"/>
                    <a:pt x="103" y="219"/>
                    <a:pt x="80" y="241"/>
                  </a:cubicBezTo>
                  <a:cubicBezTo>
                    <a:pt x="29" y="292"/>
                    <a:pt x="0" y="336"/>
                    <a:pt x="0" y="342"/>
                  </a:cubicBezTo>
                  <a:cubicBezTo>
                    <a:pt x="0" y="349"/>
                    <a:pt x="6" y="347"/>
                    <a:pt x="9" y="349"/>
                  </a:cubicBezTo>
                  <a:cubicBezTo>
                    <a:pt x="16" y="349"/>
                    <a:pt x="18" y="347"/>
                    <a:pt x="22" y="338"/>
                  </a:cubicBezTo>
                  <a:cubicBezTo>
                    <a:pt x="40" y="311"/>
                    <a:pt x="64" y="292"/>
                    <a:pt x="88" y="292"/>
                  </a:cubicBezTo>
                  <a:cubicBezTo>
                    <a:pt x="106" y="292"/>
                    <a:pt x="115" y="298"/>
                    <a:pt x="132" y="320"/>
                  </a:cubicBezTo>
                  <a:cubicBezTo>
                    <a:pt x="145" y="336"/>
                    <a:pt x="161" y="349"/>
                    <a:pt x="183" y="349"/>
                  </a:cubicBezTo>
                  <a:cubicBezTo>
                    <a:pt x="260" y="349"/>
                    <a:pt x="304" y="250"/>
                    <a:pt x="304" y="230"/>
                  </a:cubicBezTo>
                  <a:cubicBezTo>
                    <a:pt x="304" y="226"/>
                    <a:pt x="302" y="224"/>
                    <a:pt x="295" y="224"/>
                  </a:cubicBezTo>
                  <a:cubicBezTo>
                    <a:pt x="288" y="224"/>
                    <a:pt x="286" y="228"/>
                    <a:pt x="284" y="232"/>
                  </a:cubicBezTo>
                  <a:cubicBezTo>
                    <a:pt x="266" y="283"/>
                    <a:pt x="216" y="298"/>
                    <a:pt x="192" y="298"/>
                  </a:cubicBezTo>
                  <a:cubicBezTo>
                    <a:pt x="176" y="298"/>
                    <a:pt x="161" y="292"/>
                    <a:pt x="145" y="287"/>
                  </a:cubicBezTo>
                  <a:cubicBezTo>
                    <a:pt x="119" y="276"/>
                    <a:pt x="108" y="274"/>
                    <a:pt x="91" y="274"/>
                  </a:cubicBezTo>
                  <a:cubicBezTo>
                    <a:pt x="84" y="275"/>
                    <a:pt x="77" y="274"/>
                    <a:pt x="71" y="27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55" name="Полилиния 1254"/>
            <p:cNvSpPr/>
            <p:nvPr/>
          </p:nvSpPr>
          <p:spPr>
            <a:xfrm>
              <a:off x="6921360" y="2586240"/>
              <a:ext cx="64800" cy="277200"/>
            </a:xfrm>
            <a:custGeom>
              <a:avLst/>
              <a:gdLst/>
              <a:ahLst/>
              <a:cxnLst/>
              <a:rect l="0" t="0" r="r" b="b"/>
              <a:pathLst>
                <a:path w="180" h="770">
                  <a:moveTo>
                    <a:pt x="180" y="384"/>
                  </a:moveTo>
                  <a:cubicBezTo>
                    <a:pt x="180" y="325"/>
                    <a:pt x="172" y="233"/>
                    <a:pt x="128" y="145"/>
                  </a:cubicBezTo>
                  <a:cubicBezTo>
                    <a:pt x="81" y="50"/>
                    <a:pt x="15" y="0"/>
                    <a:pt x="9" y="0"/>
                  </a:cubicBezTo>
                  <a:cubicBezTo>
                    <a:pt x="2" y="0"/>
                    <a:pt x="0" y="4"/>
                    <a:pt x="0" y="9"/>
                  </a:cubicBezTo>
                  <a:cubicBezTo>
                    <a:pt x="0" y="11"/>
                    <a:pt x="0" y="11"/>
                    <a:pt x="15" y="26"/>
                  </a:cubicBezTo>
                  <a:cubicBezTo>
                    <a:pt x="90" y="101"/>
                    <a:pt x="134" y="224"/>
                    <a:pt x="134" y="384"/>
                  </a:cubicBezTo>
                  <a:cubicBezTo>
                    <a:pt x="134" y="516"/>
                    <a:pt x="106" y="652"/>
                    <a:pt x="11" y="748"/>
                  </a:cubicBezTo>
                  <a:cubicBezTo>
                    <a:pt x="0" y="759"/>
                    <a:pt x="0" y="759"/>
                    <a:pt x="0" y="761"/>
                  </a:cubicBezTo>
                  <a:cubicBezTo>
                    <a:pt x="0" y="766"/>
                    <a:pt x="2" y="770"/>
                    <a:pt x="9" y="770"/>
                  </a:cubicBezTo>
                  <a:cubicBezTo>
                    <a:pt x="15" y="770"/>
                    <a:pt x="86" y="717"/>
                    <a:pt x="130" y="619"/>
                  </a:cubicBezTo>
                  <a:cubicBezTo>
                    <a:pt x="169" y="535"/>
                    <a:pt x="180" y="450"/>
                    <a:pt x="180" y="38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56" name="Полилиния 1255"/>
            <p:cNvSpPr/>
            <p:nvPr/>
          </p:nvSpPr>
          <p:spPr>
            <a:xfrm>
              <a:off x="7015680" y="2669040"/>
              <a:ext cx="146520" cy="181080"/>
            </a:xfrm>
            <a:custGeom>
              <a:avLst/>
              <a:gdLst/>
              <a:ahLst/>
              <a:cxnLst/>
              <a:rect l="0" t="0" r="r" b="b"/>
              <a:pathLst>
                <a:path w="407" h="503">
                  <a:moveTo>
                    <a:pt x="404" y="66"/>
                  </a:moveTo>
                  <a:cubicBezTo>
                    <a:pt x="407" y="55"/>
                    <a:pt x="407" y="49"/>
                    <a:pt x="407" y="46"/>
                  </a:cubicBezTo>
                  <a:cubicBezTo>
                    <a:pt x="407" y="22"/>
                    <a:pt x="387" y="13"/>
                    <a:pt x="371" y="13"/>
                  </a:cubicBezTo>
                  <a:cubicBezTo>
                    <a:pt x="356" y="13"/>
                    <a:pt x="341" y="20"/>
                    <a:pt x="332" y="31"/>
                  </a:cubicBezTo>
                  <a:cubicBezTo>
                    <a:pt x="321" y="20"/>
                    <a:pt x="294" y="0"/>
                    <a:pt x="250" y="0"/>
                  </a:cubicBezTo>
                  <a:cubicBezTo>
                    <a:pt x="112" y="0"/>
                    <a:pt x="33" y="121"/>
                    <a:pt x="33" y="222"/>
                  </a:cubicBezTo>
                  <a:cubicBezTo>
                    <a:pt x="33" y="312"/>
                    <a:pt x="101" y="347"/>
                    <a:pt x="167" y="347"/>
                  </a:cubicBezTo>
                  <a:cubicBezTo>
                    <a:pt x="209" y="347"/>
                    <a:pt x="239" y="332"/>
                    <a:pt x="253" y="323"/>
                  </a:cubicBezTo>
                  <a:cubicBezTo>
                    <a:pt x="248" y="343"/>
                    <a:pt x="244" y="362"/>
                    <a:pt x="237" y="382"/>
                  </a:cubicBezTo>
                  <a:cubicBezTo>
                    <a:pt x="233" y="404"/>
                    <a:pt x="226" y="426"/>
                    <a:pt x="200" y="448"/>
                  </a:cubicBezTo>
                  <a:cubicBezTo>
                    <a:pt x="167" y="474"/>
                    <a:pt x="143" y="474"/>
                    <a:pt x="121" y="474"/>
                  </a:cubicBezTo>
                  <a:cubicBezTo>
                    <a:pt x="103" y="474"/>
                    <a:pt x="90" y="474"/>
                    <a:pt x="68" y="472"/>
                  </a:cubicBezTo>
                  <a:cubicBezTo>
                    <a:pt x="92" y="457"/>
                    <a:pt x="92" y="430"/>
                    <a:pt x="92" y="428"/>
                  </a:cubicBezTo>
                  <a:cubicBezTo>
                    <a:pt x="92" y="411"/>
                    <a:pt x="80" y="391"/>
                    <a:pt x="55" y="391"/>
                  </a:cubicBezTo>
                  <a:cubicBezTo>
                    <a:pt x="29" y="391"/>
                    <a:pt x="0" y="413"/>
                    <a:pt x="0" y="448"/>
                  </a:cubicBezTo>
                  <a:cubicBezTo>
                    <a:pt x="0" y="501"/>
                    <a:pt x="68" y="503"/>
                    <a:pt x="123" y="503"/>
                  </a:cubicBezTo>
                  <a:cubicBezTo>
                    <a:pt x="191" y="503"/>
                    <a:pt x="299" y="487"/>
                    <a:pt x="321" y="395"/>
                  </a:cubicBezTo>
                  <a:cubicBezTo>
                    <a:pt x="349" y="286"/>
                    <a:pt x="377" y="176"/>
                    <a:pt x="404" y="66"/>
                  </a:cubicBezTo>
                  <a:moveTo>
                    <a:pt x="268" y="261"/>
                  </a:moveTo>
                  <a:cubicBezTo>
                    <a:pt x="266" y="270"/>
                    <a:pt x="266" y="275"/>
                    <a:pt x="257" y="283"/>
                  </a:cubicBezTo>
                  <a:cubicBezTo>
                    <a:pt x="215" y="321"/>
                    <a:pt x="180" y="321"/>
                    <a:pt x="174" y="321"/>
                  </a:cubicBezTo>
                  <a:cubicBezTo>
                    <a:pt x="143" y="321"/>
                    <a:pt x="121" y="303"/>
                    <a:pt x="121" y="261"/>
                  </a:cubicBezTo>
                  <a:cubicBezTo>
                    <a:pt x="121" y="224"/>
                    <a:pt x="145" y="132"/>
                    <a:pt x="156" y="103"/>
                  </a:cubicBezTo>
                  <a:cubicBezTo>
                    <a:pt x="185" y="38"/>
                    <a:pt x="228" y="27"/>
                    <a:pt x="250" y="27"/>
                  </a:cubicBezTo>
                  <a:cubicBezTo>
                    <a:pt x="299" y="27"/>
                    <a:pt x="316" y="64"/>
                    <a:pt x="316" y="71"/>
                  </a:cubicBezTo>
                  <a:cubicBezTo>
                    <a:pt x="316" y="73"/>
                    <a:pt x="316" y="73"/>
                    <a:pt x="314" y="81"/>
                  </a:cubicBezTo>
                  <a:cubicBezTo>
                    <a:pt x="299" y="141"/>
                    <a:pt x="283" y="201"/>
                    <a:pt x="268" y="2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57" name="Полилиния 1256"/>
            <p:cNvSpPr/>
            <p:nvPr/>
          </p:nvSpPr>
          <p:spPr>
            <a:xfrm>
              <a:off x="7260120" y="2719080"/>
              <a:ext cx="170280" cy="11520"/>
            </a:xfrm>
            <a:custGeom>
              <a:avLst/>
              <a:gdLst/>
              <a:ahLst/>
              <a:cxnLst/>
              <a:rect l="0" t="0" r="r" b="b"/>
              <a:pathLst>
                <a:path w="473" h="32">
                  <a:moveTo>
                    <a:pt x="447" y="32"/>
                  </a:moveTo>
                  <a:cubicBezTo>
                    <a:pt x="460" y="32"/>
                    <a:pt x="473" y="31"/>
                    <a:pt x="473" y="15"/>
                  </a:cubicBezTo>
                  <a:cubicBezTo>
                    <a:pt x="473" y="-2"/>
                    <a:pt x="460" y="0"/>
                    <a:pt x="447" y="0"/>
                  </a:cubicBezTo>
                  <a:cubicBezTo>
                    <a:pt x="308" y="0"/>
                    <a:pt x="168" y="0"/>
                    <a:pt x="29" y="0"/>
                  </a:cubicBezTo>
                  <a:cubicBezTo>
                    <a:pt x="16" y="0"/>
                    <a:pt x="0" y="-2"/>
                    <a:pt x="0" y="15"/>
                  </a:cubicBezTo>
                  <a:cubicBezTo>
                    <a:pt x="0" y="31"/>
                    <a:pt x="16" y="32"/>
                    <a:pt x="29" y="32"/>
                  </a:cubicBezTo>
                  <a:cubicBezTo>
                    <a:pt x="168" y="32"/>
                    <a:pt x="308" y="32"/>
                    <a:pt x="447" y="3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3480" rIns="90000" bIns="-3348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58" name="Полилиния 1257"/>
            <p:cNvSpPr/>
            <p:nvPr/>
          </p:nvSpPr>
          <p:spPr>
            <a:xfrm>
              <a:off x="7528680" y="2605320"/>
              <a:ext cx="205920" cy="198000"/>
            </a:xfrm>
            <a:custGeom>
              <a:avLst/>
              <a:gdLst/>
              <a:ahLst/>
              <a:cxnLst/>
              <a:rect l="0" t="0" r="r" b="b"/>
              <a:pathLst>
                <a:path w="572" h="550">
                  <a:moveTo>
                    <a:pt x="567" y="15"/>
                  </a:moveTo>
                  <a:cubicBezTo>
                    <a:pt x="567" y="13"/>
                    <a:pt x="572" y="8"/>
                    <a:pt x="572" y="4"/>
                  </a:cubicBezTo>
                  <a:cubicBezTo>
                    <a:pt x="572" y="0"/>
                    <a:pt x="570" y="0"/>
                    <a:pt x="552" y="0"/>
                  </a:cubicBezTo>
                  <a:cubicBezTo>
                    <a:pt x="375" y="0"/>
                    <a:pt x="197" y="0"/>
                    <a:pt x="20" y="0"/>
                  </a:cubicBezTo>
                  <a:cubicBezTo>
                    <a:pt x="2" y="0"/>
                    <a:pt x="0" y="0"/>
                    <a:pt x="0" y="4"/>
                  </a:cubicBezTo>
                  <a:cubicBezTo>
                    <a:pt x="0" y="8"/>
                    <a:pt x="2" y="13"/>
                    <a:pt x="4" y="15"/>
                  </a:cubicBezTo>
                  <a:cubicBezTo>
                    <a:pt x="91" y="188"/>
                    <a:pt x="177" y="362"/>
                    <a:pt x="264" y="535"/>
                  </a:cubicBezTo>
                  <a:cubicBezTo>
                    <a:pt x="271" y="546"/>
                    <a:pt x="273" y="550"/>
                    <a:pt x="286" y="550"/>
                  </a:cubicBezTo>
                  <a:cubicBezTo>
                    <a:pt x="299" y="550"/>
                    <a:pt x="301" y="546"/>
                    <a:pt x="306" y="535"/>
                  </a:cubicBezTo>
                  <a:cubicBezTo>
                    <a:pt x="393" y="362"/>
                    <a:pt x="480" y="188"/>
                    <a:pt x="567" y="15"/>
                  </a:cubicBezTo>
                  <a:moveTo>
                    <a:pt x="97" y="54"/>
                  </a:moveTo>
                  <a:cubicBezTo>
                    <a:pt x="238" y="54"/>
                    <a:pt x="380" y="54"/>
                    <a:pt x="521" y="54"/>
                  </a:cubicBezTo>
                  <a:cubicBezTo>
                    <a:pt x="450" y="196"/>
                    <a:pt x="379" y="337"/>
                    <a:pt x="308" y="478"/>
                  </a:cubicBezTo>
                  <a:cubicBezTo>
                    <a:pt x="238" y="337"/>
                    <a:pt x="167" y="196"/>
                    <a:pt x="97" y="5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59" name="Полилиния 1258"/>
            <p:cNvSpPr/>
            <p:nvPr/>
          </p:nvSpPr>
          <p:spPr>
            <a:xfrm>
              <a:off x="7738560" y="2671560"/>
              <a:ext cx="145800" cy="176040"/>
            </a:xfrm>
            <a:custGeom>
              <a:avLst/>
              <a:gdLst/>
              <a:ahLst/>
              <a:cxnLst/>
              <a:rect l="0" t="0" r="r" b="b"/>
              <a:pathLst>
                <a:path w="405" h="489">
                  <a:moveTo>
                    <a:pt x="59" y="434"/>
                  </a:moveTo>
                  <a:cubicBezTo>
                    <a:pt x="55" y="461"/>
                    <a:pt x="53" y="465"/>
                    <a:pt x="17" y="465"/>
                  </a:cubicBezTo>
                  <a:cubicBezTo>
                    <a:pt x="9" y="465"/>
                    <a:pt x="0" y="465"/>
                    <a:pt x="0" y="480"/>
                  </a:cubicBezTo>
                  <a:cubicBezTo>
                    <a:pt x="0" y="487"/>
                    <a:pt x="4" y="489"/>
                    <a:pt x="11" y="489"/>
                  </a:cubicBezTo>
                  <a:cubicBezTo>
                    <a:pt x="31" y="489"/>
                    <a:pt x="55" y="487"/>
                    <a:pt x="75" y="487"/>
                  </a:cubicBezTo>
                  <a:cubicBezTo>
                    <a:pt x="101" y="487"/>
                    <a:pt x="127" y="489"/>
                    <a:pt x="152" y="489"/>
                  </a:cubicBezTo>
                  <a:cubicBezTo>
                    <a:pt x="156" y="489"/>
                    <a:pt x="165" y="489"/>
                    <a:pt x="165" y="474"/>
                  </a:cubicBezTo>
                  <a:cubicBezTo>
                    <a:pt x="165" y="465"/>
                    <a:pt x="158" y="465"/>
                    <a:pt x="147" y="465"/>
                  </a:cubicBezTo>
                  <a:cubicBezTo>
                    <a:pt x="108" y="465"/>
                    <a:pt x="108" y="461"/>
                    <a:pt x="108" y="454"/>
                  </a:cubicBezTo>
                  <a:cubicBezTo>
                    <a:pt x="108" y="443"/>
                    <a:pt x="141" y="318"/>
                    <a:pt x="147" y="300"/>
                  </a:cubicBezTo>
                  <a:cubicBezTo>
                    <a:pt x="156" y="322"/>
                    <a:pt x="178" y="349"/>
                    <a:pt x="218" y="349"/>
                  </a:cubicBezTo>
                  <a:cubicBezTo>
                    <a:pt x="308" y="349"/>
                    <a:pt x="405" y="237"/>
                    <a:pt x="405" y="123"/>
                  </a:cubicBezTo>
                  <a:cubicBezTo>
                    <a:pt x="405" y="50"/>
                    <a:pt x="361" y="0"/>
                    <a:pt x="301" y="0"/>
                  </a:cubicBezTo>
                  <a:cubicBezTo>
                    <a:pt x="262" y="0"/>
                    <a:pt x="226" y="28"/>
                    <a:pt x="200" y="57"/>
                  </a:cubicBezTo>
                  <a:cubicBezTo>
                    <a:pt x="191" y="17"/>
                    <a:pt x="158" y="0"/>
                    <a:pt x="130" y="0"/>
                  </a:cubicBezTo>
                  <a:cubicBezTo>
                    <a:pt x="94" y="0"/>
                    <a:pt x="79" y="31"/>
                    <a:pt x="72" y="44"/>
                  </a:cubicBezTo>
                  <a:cubicBezTo>
                    <a:pt x="59" y="70"/>
                    <a:pt x="48" y="116"/>
                    <a:pt x="48" y="118"/>
                  </a:cubicBezTo>
                  <a:cubicBezTo>
                    <a:pt x="48" y="127"/>
                    <a:pt x="57" y="127"/>
                    <a:pt x="59" y="127"/>
                  </a:cubicBezTo>
                  <a:cubicBezTo>
                    <a:pt x="66" y="127"/>
                    <a:pt x="66" y="125"/>
                    <a:pt x="72" y="110"/>
                  </a:cubicBezTo>
                  <a:cubicBezTo>
                    <a:pt x="86" y="55"/>
                    <a:pt x="101" y="17"/>
                    <a:pt x="127" y="17"/>
                  </a:cubicBezTo>
                  <a:cubicBezTo>
                    <a:pt x="141" y="17"/>
                    <a:pt x="152" y="24"/>
                    <a:pt x="152" y="53"/>
                  </a:cubicBezTo>
                  <a:cubicBezTo>
                    <a:pt x="152" y="70"/>
                    <a:pt x="149" y="79"/>
                    <a:pt x="147" y="92"/>
                  </a:cubicBezTo>
                  <a:cubicBezTo>
                    <a:pt x="118" y="206"/>
                    <a:pt x="89" y="320"/>
                    <a:pt x="59" y="434"/>
                  </a:cubicBezTo>
                  <a:moveTo>
                    <a:pt x="196" y="101"/>
                  </a:moveTo>
                  <a:cubicBezTo>
                    <a:pt x="202" y="79"/>
                    <a:pt x="222" y="57"/>
                    <a:pt x="235" y="46"/>
                  </a:cubicBezTo>
                  <a:cubicBezTo>
                    <a:pt x="264" y="22"/>
                    <a:pt x="286" y="17"/>
                    <a:pt x="299" y="17"/>
                  </a:cubicBezTo>
                  <a:cubicBezTo>
                    <a:pt x="330" y="17"/>
                    <a:pt x="347" y="44"/>
                    <a:pt x="347" y="90"/>
                  </a:cubicBezTo>
                  <a:cubicBezTo>
                    <a:pt x="347" y="136"/>
                    <a:pt x="323" y="224"/>
                    <a:pt x="308" y="252"/>
                  </a:cubicBezTo>
                  <a:cubicBezTo>
                    <a:pt x="284" y="307"/>
                    <a:pt x="246" y="331"/>
                    <a:pt x="218" y="331"/>
                  </a:cubicBezTo>
                  <a:cubicBezTo>
                    <a:pt x="165" y="331"/>
                    <a:pt x="156" y="268"/>
                    <a:pt x="156" y="263"/>
                  </a:cubicBezTo>
                  <a:cubicBezTo>
                    <a:pt x="156" y="261"/>
                    <a:pt x="156" y="261"/>
                    <a:pt x="158" y="250"/>
                  </a:cubicBezTo>
                  <a:cubicBezTo>
                    <a:pt x="171" y="200"/>
                    <a:pt x="183" y="151"/>
                    <a:pt x="196" y="10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60" name="Полилиния 1259"/>
            <p:cNvSpPr/>
            <p:nvPr/>
          </p:nvSpPr>
          <p:spPr>
            <a:xfrm>
              <a:off x="7903080" y="2586240"/>
              <a:ext cx="65160" cy="277200"/>
            </a:xfrm>
            <a:custGeom>
              <a:avLst/>
              <a:gdLst/>
              <a:ahLst/>
              <a:cxnLst/>
              <a:rect l="0" t="0" r="r" b="b"/>
              <a:pathLst>
                <a:path w="181" h="770">
                  <a:moveTo>
                    <a:pt x="181" y="384"/>
                  </a:moveTo>
                  <a:cubicBezTo>
                    <a:pt x="181" y="325"/>
                    <a:pt x="172" y="233"/>
                    <a:pt x="130" y="145"/>
                  </a:cubicBezTo>
                  <a:cubicBezTo>
                    <a:pt x="84" y="50"/>
                    <a:pt x="16" y="0"/>
                    <a:pt x="9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"/>
                    <a:pt x="0" y="11"/>
                    <a:pt x="16" y="26"/>
                  </a:cubicBezTo>
                  <a:cubicBezTo>
                    <a:pt x="91" y="101"/>
                    <a:pt x="134" y="224"/>
                    <a:pt x="134" y="384"/>
                  </a:cubicBezTo>
                  <a:cubicBezTo>
                    <a:pt x="134" y="516"/>
                    <a:pt x="106" y="652"/>
                    <a:pt x="11" y="748"/>
                  </a:cubicBezTo>
                  <a:cubicBezTo>
                    <a:pt x="0" y="759"/>
                    <a:pt x="0" y="759"/>
                    <a:pt x="0" y="761"/>
                  </a:cubicBezTo>
                  <a:cubicBezTo>
                    <a:pt x="0" y="766"/>
                    <a:pt x="5" y="770"/>
                    <a:pt x="9" y="770"/>
                  </a:cubicBezTo>
                  <a:cubicBezTo>
                    <a:pt x="16" y="770"/>
                    <a:pt x="86" y="717"/>
                    <a:pt x="132" y="619"/>
                  </a:cubicBezTo>
                  <a:cubicBezTo>
                    <a:pt x="172" y="535"/>
                    <a:pt x="181" y="450"/>
                    <a:pt x="181" y="38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61" name="Полилиния 1260"/>
            <p:cNvSpPr/>
            <p:nvPr/>
          </p:nvSpPr>
          <p:spPr>
            <a:xfrm>
              <a:off x="8073360" y="2632680"/>
              <a:ext cx="184680" cy="184320"/>
            </a:xfrm>
            <a:custGeom>
              <a:avLst/>
              <a:gdLst/>
              <a:ahLst/>
              <a:cxnLst/>
              <a:rect l="0" t="0" r="r" b="b"/>
              <a:pathLst>
                <a:path w="513" h="512">
                  <a:moveTo>
                    <a:pt x="273" y="272"/>
                  </a:moveTo>
                  <a:cubicBezTo>
                    <a:pt x="345" y="272"/>
                    <a:pt x="417" y="272"/>
                    <a:pt x="488" y="272"/>
                  </a:cubicBezTo>
                  <a:cubicBezTo>
                    <a:pt x="499" y="272"/>
                    <a:pt x="513" y="271"/>
                    <a:pt x="513" y="255"/>
                  </a:cubicBezTo>
                  <a:cubicBezTo>
                    <a:pt x="513" y="238"/>
                    <a:pt x="499" y="240"/>
                    <a:pt x="488" y="240"/>
                  </a:cubicBezTo>
                  <a:cubicBezTo>
                    <a:pt x="417" y="240"/>
                    <a:pt x="345" y="240"/>
                    <a:pt x="273" y="240"/>
                  </a:cubicBezTo>
                  <a:cubicBezTo>
                    <a:pt x="273" y="168"/>
                    <a:pt x="273" y="96"/>
                    <a:pt x="273" y="25"/>
                  </a:cubicBezTo>
                  <a:cubicBezTo>
                    <a:pt x="273" y="14"/>
                    <a:pt x="273" y="0"/>
                    <a:pt x="258" y="0"/>
                  </a:cubicBezTo>
                  <a:cubicBezTo>
                    <a:pt x="242" y="0"/>
                    <a:pt x="242" y="14"/>
                    <a:pt x="242" y="25"/>
                  </a:cubicBezTo>
                  <a:cubicBezTo>
                    <a:pt x="242" y="96"/>
                    <a:pt x="242" y="168"/>
                    <a:pt x="242" y="240"/>
                  </a:cubicBezTo>
                  <a:cubicBezTo>
                    <a:pt x="170" y="240"/>
                    <a:pt x="97" y="240"/>
                    <a:pt x="24" y="240"/>
                  </a:cubicBezTo>
                  <a:cubicBezTo>
                    <a:pt x="13" y="240"/>
                    <a:pt x="0" y="238"/>
                    <a:pt x="0" y="255"/>
                  </a:cubicBezTo>
                  <a:cubicBezTo>
                    <a:pt x="0" y="271"/>
                    <a:pt x="13" y="272"/>
                    <a:pt x="24" y="272"/>
                  </a:cubicBezTo>
                  <a:cubicBezTo>
                    <a:pt x="97" y="272"/>
                    <a:pt x="170" y="272"/>
                    <a:pt x="242" y="272"/>
                  </a:cubicBezTo>
                  <a:cubicBezTo>
                    <a:pt x="242" y="344"/>
                    <a:pt x="242" y="416"/>
                    <a:pt x="242" y="487"/>
                  </a:cubicBezTo>
                  <a:cubicBezTo>
                    <a:pt x="242" y="498"/>
                    <a:pt x="242" y="512"/>
                    <a:pt x="258" y="512"/>
                  </a:cubicBezTo>
                  <a:cubicBezTo>
                    <a:pt x="273" y="512"/>
                    <a:pt x="273" y="498"/>
                    <a:pt x="273" y="487"/>
                  </a:cubicBezTo>
                  <a:cubicBezTo>
                    <a:pt x="273" y="416"/>
                    <a:pt x="273" y="344"/>
                    <a:pt x="273" y="27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62" name="Полилиния 1261"/>
            <p:cNvSpPr/>
            <p:nvPr/>
          </p:nvSpPr>
          <p:spPr>
            <a:xfrm>
              <a:off x="8355960" y="2671560"/>
              <a:ext cx="119880" cy="176040"/>
            </a:xfrm>
            <a:custGeom>
              <a:avLst/>
              <a:gdLst/>
              <a:ahLst/>
              <a:cxnLst/>
              <a:rect l="0" t="0" r="r" b="b"/>
              <a:pathLst>
                <a:path w="333" h="489">
                  <a:moveTo>
                    <a:pt x="42" y="265"/>
                  </a:moveTo>
                  <a:cubicBezTo>
                    <a:pt x="55" y="316"/>
                    <a:pt x="93" y="349"/>
                    <a:pt x="141" y="349"/>
                  </a:cubicBezTo>
                  <a:cubicBezTo>
                    <a:pt x="234" y="349"/>
                    <a:pt x="333" y="239"/>
                    <a:pt x="333" y="125"/>
                  </a:cubicBezTo>
                  <a:cubicBezTo>
                    <a:pt x="333" y="44"/>
                    <a:pt x="282" y="0"/>
                    <a:pt x="225" y="0"/>
                  </a:cubicBezTo>
                  <a:cubicBezTo>
                    <a:pt x="163" y="0"/>
                    <a:pt x="86" y="55"/>
                    <a:pt x="51" y="153"/>
                  </a:cubicBezTo>
                  <a:cubicBezTo>
                    <a:pt x="49" y="160"/>
                    <a:pt x="0" y="331"/>
                    <a:pt x="0" y="399"/>
                  </a:cubicBezTo>
                  <a:cubicBezTo>
                    <a:pt x="0" y="439"/>
                    <a:pt x="16" y="476"/>
                    <a:pt x="110" y="476"/>
                  </a:cubicBezTo>
                  <a:cubicBezTo>
                    <a:pt x="139" y="476"/>
                    <a:pt x="154" y="472"/>
                    <a:pt x="185" y="472"/>
                  </a:cubicBezTo>
                  <a:cubicBezTo>
                    <a:pt x="198" y="472"/>
                    <a:pt x="201" y="472"/>
                    <a:pt x="205" y="472"/>
                  </a:cubicBezTo>
                  <a:cubicBezTo>
                    <a:pt x="216" y="474"/>
                    <a:pt x="220" y="474"/>
                    <a:pt x="220" y="480"/>
                  </a:cubicBezTo>
                  <a:cubicBezTo>
                    <a:pt x="220" y="485"/>
                    <a:pt x="220" y="489"/>
                    <a:pt x="229" y="489"/>
                  </a:cubicBezTo>
                  <a:cubicBezTo>
                    <a:pt x="236" y="489"/>
                    <a:pt x="240" y="487"/>
                    <a:pt x="240" y="467"/>
                  </a:cubicBezTo>
                  <a:cubicBezTo>
                    <a:pt x="240" y="430"/>
                    <a:pt x="207" y="430"/>
                    <a:pt x="130" y="430"/>
                  </a:cubicBezTo>
                  <a:cubicBezTo>
                    <a:pt x="60" y="430"/>
                    <a:pt x="25" y="430"/>
                    <a:pt x="25" y="379"/>
                  </a:cubicBezTo>
                  <a:cubicBezTo>
                    <a:pt x="25" y="373"/>
                    <a:pt x="25" y="344"/>
                    <a:pt x="42" y="265"/>
                  </a:cubicBezTo>
                  <a:moveTo>
                    <a:pt x="141" y="331"/>
                  </a:moveTo>
                  <a:cubicBezTo>
                    <a:pt x="117" y="331"/>
                    <a:pt x="84" y="314"/>
                    <a:pt x="84" y="250"/>
                  </a:cubicBezTo>
                  <a:cubicBezTo>
                    <a:pt x="84" y="202"/>
                    <a:pt x="108" y="125"/>
                    <a:pt x="128" y="90"/>
                  </a:cubicBezTo>
                  <a:cubicBezTo>
                    <a:pt x="159" y="37"/>
                    <a:pt x="198" y="17"/>
                    <a:pt x="223" y="17"/>
                  </a:cubicBezTo>
                  <a:cubicBezTo>
                    <a:pt x="251" y="17"/>
                    <a:pt x="278" y="39"/>
                    <a:pt x="278" y="92"/>
                  </a:cubicBezTo>
                  <a:cubicBezTo>
                    <a:pt x="278" y="136"/>
                    <a:pt x="253" y="222"/>
                    <a:pt x="234" y="259"/>
                  </a:cubicBezTo>
                  <a:cubicBezTo>
                    <a:pt x="207" y="307"/>
                    <a:pt x="170" y="331"/>
                    <a:pt x="141" y="3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63" name="Полилиния 1262"/>
            <p:cNvSpPr/>
            <p:nvPr/>
          </p:nvSpPr>
          <p:spPr>
            <a:xfrm>
              <a:off x="8481240" y="2669040"/>
              <a:ext cx="147240" cy="181080"/>
            </a:xfrm>
            <a:custGeom>
              <a:avLst/>
              <a:gdLst/>
              <a:ahLst/>
              <a:cxnLst/>
              <a:rect l="0" t="0" r="r" b="b"/>
              <a:pathLst>
                <a:path w="409" h="503">
                  <a:moveTo>
                    <a:pt x="405" y="66"/>
                  </a:moveTo>
                  <a:cubicBezTo>
                    <a:pt x="409" y="55"/>
                    <a:pt x="409" y="49"/>
                    <a:pt x="409" y="46"/>
                  </a:cubicBezTo>
                  <a:cubicBezTo>
                    <a:pt x="409" y="22"/>
                    <a:pt x="389" y="13"/>
                    <a:pt x="372" y="13"/>
                  </a:cubicBezTo>
                  <a:cubicBezTo>
                    <a:pt x="356" y="13"/>
                    <a:pt x="343" y="20"/>
                    <a:pt x="332" y="31"/>
                  </a:cubicBezTo>
                  <a:cubicBezTo>
                    <a:pt x="321" y="20"/>
                    <a:pt x="297" y="0"/>
                    <a:pt x="251" y="0"/>
                  </a:cubicBezTo>
                  <a:cubicBezTo>
                    <a:pt x="114" y="0"/>
                    <a:pt x="33" y="121"/>
                    <a:pt x="33" y="222"/>
                  </a:cubicBezTo>
                  <a:cubicBezTo>
                    <a:pt x="33" y="312"/>
                    <a:pt x="103" y="347"/>
                    <a:pt x="169" y="347"/>
                  </a:cubicBezTo>
                  <a:cubicBezTo>
                    <a:pt x="209" y="347"/>
                    <a:pt x="240" y="332"/>
                    <a:pt x="253" y="323"/>
                  </a:cubicBezTo>
                  <a:cubicBezTo>
                    <a:pt x="248" y="343"/>
                    <a:pt x="244" y="362"/>
                    <a:pt x="240" y="382"/>
                  </a:cubicBezTo>
                  <a:cubicBezTo>
                    <a:pt x="233" y="404"/>
                    <a:pt x="229" y="426"/>
                    <a:pt x="202" y="448"/>
                  </a:cubicBezTo>
                  <a:cubicBezTo>
                    <a:pt x="169" y="474"/>
                    <a:pt x="143" y="474"/>
                    <a:pt x="123" y="474"/>
                  </a:cubicBezTo>
                  <a:cubicBezTo>
                    <a:pt x="103" y="474"/>
                    <a:pt x="90" y="474"/>
                    <a:pt x="70" y="472"/>
                  </a:cubicBezTo>
                  <a:cubicBezTo>
                    <a:pt x="92" y="457"/>
                    <a:pt x="94" y="430"/>
                    <a:pt x="94" y="428"/>
                  </a:cubicBezTo>
                  <a:cubicBezTo>
                    <a:pt x="94" y="411"/>
                    <a:pt x="80" y="391"/>
                    <a:pt x="55" y="391"/>
                  </a:cubicBezTo>
                  <a:cubicBezTo>
                    <a:pt x="30" y="391"/>
                    <a:pt x="0" y="413"/>
                    <a:pt x="0" y="448"/>
                  </a:cubicBezTo>
                  <a:cubicBezTo>
                    <a:pt x="0" y="501"/>
                    <a:pt x="68" y="503"/>
                    <a:pt x="123" y="503"/>
                  </a:cubicBezTo>
                  <a:cubicBezTo>
                    <a:pt x="193" y="503"/>
                    <a:pt x="299" y="487"/>
                    <a:pt x="323" y="395"/>
                  </a:cubicBezTo>
                  <a:cubicBezTo>
                    <a:pt x="350" y="286"/>
                    <a:pt x="377" y="176"/>
                    <a:pt x="405" y="66"/>
                  </a:cubicBezTo>
                  <a:moveTo>
                    <a:pt x="270" y="261"/>
                  </a:moveTo>
                  <a:cubicBezTo>
                    <a:pt x="266" y="270"/>
                    <a:pt x="266" y="275"/>
                    <a:pt x="257" y="283"/>
                  </a:cubicBezTo>
                  <a:cubicBezTo>
                    <a:pt x="218" y="321"/>
                    <a:pt x="180" y="321"/>
                    <a:pt x="174" y="321"/>
                  </a:cubicBezTo>
                  <a:cubicBezTo>
                    <a:pt x="143" y="321"/>
                    <a:pt x="121" y="303"/>
                    <a:pt x="121" y="261"/>
                  </a:cubicBezTo>
                  <a:cubicBezTo>
                    <a:pt x="121" y="224"/>
                    <a:pt x="147" y="132"/>
                    <a:pt x="158" y="103"/>
                  </a:cubicBezTo>
                  <a:cubicBezTo>
                    <a:pt x="185" y="38"/>
                    <a:pt x="229" y="27"/>
                    <a:pt x="253" y="27"/>
                  </a:cubicBezTo>
                  <a:cubicBezTo>
                    <a:pt x="301" y="27"/>
                    <a:pt x="317" y="64"/>
                    <a:pt x="317" y="71"/>
                  </a:cubicBezTo>
                  <a:cubicBezTo>
                    <a:pt x="317" y="73"/>
                    <a:pt x="317" y="73"/>
                    <a:pt x="314" y="81"/>
                  </a:cubicBezTo>
                  <a:cubicBezTo>
                    <a:pt x="300" y="141"/>
                    <a:pt x="285" y="201"/>
                    <a:pt x="270" y="2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264" name="Группа 1263"/>
          <p:cNvGrpSpPr/>
          <p:nvPr/>
        </p:nvGrpSpPr>
        <p:grpSpPr>
          <a:xfrm>
            <a:off x="4083120" y="2983680"/>
            <a:ext cx="2681640" cy="340560"/>
            <a:chOff x="4083120" y="2983680"/>
            <a:chExt cx="2681640" cy="340560"/>
          </a:xfrm>
        </p:grpSpPr>
        <p:sp>
          <p:nvSpPr>
            <p:cNvPr id="1265" name="Полилиния 1264"/>
            <p:cNvSpPr/>
            <p:nvPr/>
          </p:nvSpPr>
          <p:spPr>
            <a:xfrm>
              <a:off x="4083120" y="3063600"/>
              <a:ext cx="144000" cy="10800"/>
            </a:xfrm>
            <a:custGeom>
              <a:avLst/>
              <a:gdLst/>
              <a:ahLst/>
              <a:cxnLst/>
              <a:rect l="0" t="0" r="r" b="b"/>
              <a:pathLst>
                <a:path w="400" h="30">
                  <a:moveTo>
                    <a:pt x="0" y="0"/>
                  </a:moveTo>
                  <a:cubicBezTo>
                    <a:pt x="133" y="0"/>
                    <a:pt x="267" y="0"/>
                    <a:pt x="400" y="0"/>
                  </a:cubicBezTo>
                  <a:cubicBezTo>
                    <a:pt x="400" y="10"/>
                    <a:pt x="400" y="20"/>
                    <a:pt x="400" y="30"/>
                  </a:cubicBezTo>
                  <a:cubicBezTo>
                    <a:pt x="267" y="30"/>
                    <a:pt x="133" y="30"/>
                    <a:pt x="0" y="30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4200" rIns="90000" bIns="-342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66" name="Полилиния 1265"/>
            <p:cNvSpPr/>
            <p:nvPr/>
          </p:nvSpPr>
          <p:spPr>
            <a:xfrm>
              <a:off x="4091760" y="3104640"/>
              <a:ext cx="131400" cy="182520"/>
            </a:xfrm>
            <a:custGeom>
              <a:avLst/>
              <a:gdLst/>
              <a:ahLst/>
              <a:cxnLst/>
              <a:rect l="0" t="0" r="r" b="b"/>
              <a:pathLst>
                <a:path w="365" h="507">
                  <a:moveTo>
                    <a:pt x="2" y="474"/>
                  </a:moveTo>
                  <a:cubicBezTo>
                    <a:pt x="0" y="483"/>
                    <a:pt x="0" y="485"/>
                    <a:pt x="0" y="487"/>
                  </a:cubicBezTo>
                  <a:cubicBezTo>
                    <a:pt x="0" y="498"/>
                    <a:pt x="9" y="507"/>
                    <a:pt x="22" y="507"/>
                  </a:cubicBezTo>
                  <a:cubicBezTo>
                    <a:pt x="38" y="507"/>
                    <a:pt x="46" y="494"/>
                    <a:pt x="49" y="492"/>
                  </a:cubicBezTo>
                  <a:cubicBezTo>
                    <a:pt x="53" y="485"/>
                    <a:pt x="77" y="382"/>
                    <a:pt x="97" y="298"/>
                  </a:cubicBezTo>
                  <a:cubicBezTo>
                    <a:pt x="112" y="329"/>
                    <a:pt x="139" y="349"/>
                    <a:pt x="174" y="349"/>
                  </a:cubicBezTo>
                  <a:cubicBezTo>
                    <a:pt x="264" y="349"/>
                    <a:pt x="365" y="241"/>
                    <a:pt x="365" y="125"/>
                  </a:cubicBezTo>
                  <a:cubicBezTo>
                    <a:pt x="365" y="44"/>
                    <a:pt x="312" y="0"/>
                    <a:pt x="258" y="0"/>
                  </a:cubicBezTo>
                  <a:cubicBezTo>
                    <a:pt x="183" y="0"/>
                    <a:pt x="101" y="77"/>
                    <a:pt x="77" y="171"/>
                  </a:cubicBezTo>
                  <a:cubicBezTo>
                    <a:pt x="52" y="272"/>
                    <a:pt x="27" y="373"/>
                    <a:pt x="2" y="474"/>
                  </a:cubicBezTo>
                  <a:moveTo>
                    <a:pt x="174" y="331"/>
                  </a:moveTo>
                  <a:cubicBezTo>
                    <a:pt x="119" y="331"/>
                    <a:pt x="108" y="270"/>
                    <a:pt x="108" y="263"/>
                  </a:cubicBezTo>
                  <a:cubicBezTo>
                    <a:pt x="108" y="261"/>
                    <a:pt x="110" y="246"/>
                    <a:pt x="112" y="235"/>
                  </a:cubicBezTo>
                  <a:cubicBezTo>
                    <a:pt x="134" y="149"/>
                    <a:pt x="143" y="121"/>
                    <a:pt x="161" y="90"/>
                  </a:cubicBezTo>
                  <a:cubicBezTo>
                    <a:pt x="194" y="35"/>
                    <a:pt x="231" y="17"/>
                    <a:pt x="255" y="17"/>
                  </a:cubicBezTo>
                  <a:cubicBezTo>
                    <a:pt x="284" y="17"/>
                    <a:pt x="308" y="39"/>
                    <a:pt x="308" y="92"/>
                  </a:cubicBezTo>
                  <a:cubicBezTo>
                    <a:pt x="308" y="136"/>
                    <a:pt x="286" y="222"/>
                    <a:pt x="266" y="259"/>
                  </a:cubicBezTo>
                  <a:cubicBezTo>
                    <a:pt x="240" y="307"/>
                    <a:pt x="203" y="331"/>
                    <a:pt x="174" y="3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67" name="Полилиния 1266"/>
            <p:cNvSpPr/>
            <p:nvPr/>
          </p:nvSpPr>
          <p:spPr>
            <a:xfrm>
              <a:off x="4254840" y="3019320"/>
              <a:ext cx="64080" cy="277200"/>
            </a:xfrm>
            <a:custGeom>
              <a:avLst/>
              <a:gdLst/>
              <a:ahLst/>
              <a:cxnLst/>
              <a:rect l="0" t="0" r="r" b="b"/>
              <a:pathLst>
                <a:path w="178" h="770">
                  <a:moveTo>
                    <a:pt x="178" y="764"/>
                  </a:moveTo>
                  <a:cubicBezTo>
                    <a:pt x="178" y="759"/>
                    <a:pt x="178" y="759"/>
                    <a:pt x="165" y="746"/>
                  </a:cubicBezTo>
                  <a:cubicBezTo>
                    <a:pt x="68" y="649"/>
                    <a:pt x="44" y="502"/>
                    <a:pt x="44" y="386"/>
                  </a:cubicBezTo>
                  <a:cubicBezTo>
                    <a:pt x="44" y="250"/>
                    <a:pt x="73" y="116"/>
                    <a:pt x="170" y="22"/>
                  </a:cubicBezTo>
                  <a:cubicBezTo>
                    <a:pt x="178" y="11"/>
                    <a:pt x="178" y="11"/>
                    <a:pt x="178" y="9"/>
                  </a:cubicBezTo>
                  <a:cubicBezTo>
                    <a:pt x="178" y="2"/>
                    <a:pt x="176" y="0"/>
                    <a:pt x="172" y="0"/>
                  </a:cubicBezTo>
                  <a:cubicBezTo>
                    <a:pt x="163" y="0"/>
                    <a:pt x="95" y="52"/>
                    <a:pt x="49" y="149"/>
                  </a:cubicBezTo>
                  <a:cubicBezTo>
                    <a:pt x="9" y="235"/>
                    <a:pt x="0" y="320"/>
                    <a:pt x="0" y="386"/>
                  </a:cubicBezTo>
                  <a:cubicBezTo>
                    <a:pt x="0" y="445"/>
                    <a:pt x="9" y="538"/>
                    <a:pt x="51" y="625"/>
                  </a:cubicBezTo>
                  <a:cubicBezTo>
                    <a:pt x="97" y="720"/>
                    <a:pt x="163" y="770"/>
                    <a:pt x="172" y="770"/>
                  </a:cubicBezTo>
                  <a:cubicBezTo>
                    <a:pt x="176" y="770"/>
                    <a:pt x="178" y="768"/>
                    <a:pt x="178" y="76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68" name="Полилиния 1267"/>
            <p:cNvSpPr/>
            <p:nvPr/>
          </p:nvSpPr>
          <p:spPr>
            <a:xfrm>
              <a:off x="4347720" y="3104640"/>
              <a:ext cx="117720" cy="125640"/>
            </a:xfrm>
            <a:custGeom>
              <a:avLst/>
              <a:gdLst/>
              <a:ahLst/>
              <a:cxnLst/>
              <a:rect l="0" t="0" r="r" b="b"/>
              <a:pathLst>
                <a:path w="327" h="349">
                  <a:moveTo>
                    <a:pt x="68" y="276"/>
                  </a:moveTo>
                  <a:cubicBezTo>
                    <a:pt x="110" y="232"/>
                    <a:pt x="132" y="213"/>
                    <a:pt x="160" y="189"/>
                  </a:cubicBezTo>
                  <a:cubicBezTo>
                    <a:pt x="186" y="166"/>
                    <a:pt x="208" y="147"/>
                    <a:pt x="237" y="121"/>
                  </a:cubicBezTo>
                  <a:cubicBezTo>
                    <a:pt x="310" y="48"/>
                    <a:pt x="327" y="11"/>
                    <a:pt x="327" y="9"/>
                  </a:cubicBezTo>
                  <a:cubicBezTo>
                    <a:pt x="327" y="0"/>
                    <a:pt x="321" y="3"/>
                    <a:pt x="318" y="0"/>
                  </a:cubicBezTo>
                  <a:cubicBezTo>
                    <a:pt x="312" y="0"/>
                    <a:pt x="310" y="2"/>
                    <a:pt x="305" y="9"/>
                  </a:cubicBezTo>
                  <a:cubicBezTo>
                    <a:pt x="283" y="46"/>
                    <a:pt x="267" y="57"/>
                    <a:pt x="248" y="57"/>
                  </a:cubicBezTo>
                  <a:cubicBezTo>
                    <a:pt x="229" y="57"/>
                    <a:pt x="219" y="46"/>
                    <a:pt x="208" y="33"/>
                  </a:cubicBezTo>
                  <a:cubicBezTo>
                    <a:pt x="195" y="15"/>
                    <a:pt x="182" y="0"/>
                    <a:pt x="156" y="0"/>
                  </a:cubicBezTo>
                  <a:cubicBezTo>
                    <a:pt x="99" y="0"/>
                    <a:pt x="61" y="72"/>
                    <a:pt x="61" y="88"/>
                  </a:cubicBezTo>
                  <a:cubicBezTo>
                    <a:pt x="61" y="92"/>
                    <a:pt x="66" y="96"/>
                    <a:pt x="72" y="96"/>
                  </a:cubicBezTo>
                  <a:cubicBezTo>
                    <a:pt x="79" y="96"/>
                    <a:pt x="81" y="92"/>
                    <a:pt x="81" y="88"/>
                  </a:cubicBezTo>
                  <a:cubicBezTo>
                    <a:pt x="96" y="52"/>
                    <a:pt x="140" y="52"/>
                    <a:pt x="147" y="52"/>
                  </a:cubicBezTo>
                  <a:cubicBezTo>
                    <a:pt x="162" y="52"/>
                    <a:pt x="178" y="57"/>
                    <a:pt x="195" y="63"/>
                  </a:cubicBezTo>
                  <a:cubicBezTo>
                    <a:pt x="226" y="74"/>
                    <a:pt x="235" y="74"/>
                    <a:pt x="255" y="74"/>
                  </a:cubicBezTo>
                  <a:cubicBezTo>
                    <a:pt x="228" y="107"/>
                    <a:pt x="162" y="164"/>
                    <a:pt x="147" y="175"/>
                  </a:cubicBezTo>
                  <a:cubicBezTo>
                    <a:pt x="124" y="197"/>
                    <a:pt x="101" y="219"/>
                    <a:pt x="79" y="241"/>
                  </a:cubicBezTo>
                  <a:cubicBezTo>
                    <a:pt x="26" y="292"/>
                    <a:pt x="0" y="336"/>
                    <a:pt x="0" y="342"/>
                  </a:cubicBezTo>
                  <a:cubicBezTo>
                    <a:pt x="0" y="349"/>
                    <a:pt x="6" y="349"/>
                    <a:pt x="8" y="349"/>
                  </a:cubicBezTo>
                  <a:cubicBezTo>
                    <a:pt x="15" y="349"/>
                    <a:pt x="15" y="347"/>
                    <a:pt x="19" y="340"/>
                  </a:cubicBezTo>
                  <a:cubicBezTo>
                    <a:pt x="39" y="312"/>
                    <a:pt x="61" y="292"/>
                    <a:pt x="85" y="292"/>
                  </a:cubicBezTo>
                  <a:cubicBezTo>
                    <a:pt x="103" y="292"/>
                    <a:pt x="112" y="298"/>
                    <a:pt x="132" y="320"/>
                  </a:cubicBezTo>
                  <a:cubicBezTo>
                    <a:pt x="145" y="338"/>
                    <a:pt x="158" y="349"/>
                    <a:pt x="180" y="349"/>
                  </a:cubicBezTo>
                  <a:cubicBezTo>
                    <a:pt x="257" y="349"/>
                    <a:pt x="301" y="252"/>
                    <a:pt x="301" y="230"/>
                  </a:cubicBezTo>
                  <a:cubicBezTo>
                    <a:pt x="301" y="226"/>
                    <a:pt x="299" y="224"/>
                    <a:pt x="292" y="224"/>
                  </a:cubicBezTo>
                  <a:cubicBezTo>
                    <a:pt x="285" y="224"/>
                    <a:pt x="283" y="228"/>
                    <a:pt x="281" y="232"/>
                  </a:cubicBezTo>
                  <a:cubicBezTo>
                    <a:pt x="263" y="283"/>
                    <a:pt x="215" y="298"/>
                    <a:pt x="189" y="298"/>
                  </a:cubicBezTo>
                  <a:cubicBezTo>
                    <a:pt x="173" y="298"/>
                    <a:pt x="160" y="294"/>
                    <a:pt x="143" y="287"/>
                  </a:cubicBezTo>
                  <a:cubicBezTo>
                    <a:pt x="116" y="279"/>
                    <a:pt x="105" y="274"/>
                    <a:pt x="90" y="274"/>
                  </a:cubicBezTo>
                  <a:cubicBezTo>
                    <a:pt x="88" y="274"/>
                    <a:pt x="74" y="274"/>
                    <a:pt x="68" y="27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69" name="Полилиния 1268"/>
            <p:cNvSpPr/>
            <p:nvPr/>
          </p:nvSpPr>
          <p:spPr>
            <a:xfrm>
              <a:off x="4492440" y="3019320"/>
              <a:ext cx="64800" cy="277200"/>
            </a:xfrm>
            <a:custGeom>
              <a:avLst/>
              <a:gdLst/>
              <a:ahLst/>
              <a:cxnLst/>
              <a:rect l="0" t="0" r="r" b="b"/>
              <a:pathLst>
                <a:path w="180" h="770">
                  <a:moveTo>
                    <a:pt x="180" y="386"/>
                  </a:moveTo>
                  <a:cubicBezTo>
                    <a:pt x="180" y="325"/>
                    <a:pt x="172" y="232"/>
                    <a:pt x="130" y="145"/>
                  </a:cubicBezTo>
                  <a:cubicBezTo>
                    <a:pt x="84" y="50"/>
                    <a:pt x="15" y="0"/>
                    <a:pt x="9" y="0"/>
                  </a:cubicBezTo>
                  <a:cubicBezTo>
                    <a:pt x="4" y="0"/>
                    <a:pt x="0" y="2"/>
                    <a:pt x="0" y="9"/>
                  </a:cubicBezTo>
                  <a:cubicBezTo>
                    <a:pt x="0" y="11"/>
                    <a:pt x="0" y="11"/>
                    <a:pt x="15" y="26"/>
                  </a:cubicBezTo>
                  <a:cubicBezTo>
                    <a:pt x="92" y="101"/>
                    <a:pt x="136" y="224"/>
                    <a:pt x="136" y="386"/>
                  </a:cubicBezTo>
                  <a:cubicBezTo>
                    <a:pt x="136" y="518"/>
                    <a:pt x="108" y="652"/>
                    <a:pt x="11" y="750"/>
                  </a:cubicBezTo>
                  <a:cubicBezTo>
                    <a:pt x="0" y="759"/>
                    <a:pt x="0" y="759"/>
                    <a:pt x="0" y="764"/>
                  </a:cubicBezTo>
                  <a:cubicBezTo>
                    <a:pt x="0" y="768"/>
                    <a:pt x="4" y="770"/>
                    <a:pt x="9" y="770"/>
                  </a:cubicBezTo>
                  <a:cubicBezTo>
                    <a:pt x="15" y="770"/>
                    <a:pt x="86" y="718"/>
                    <a:pt x="132" y="621"/>
                  </a:cubicBezTo>
                  <a:cubicBezTo>
                    <a:pt x="172" y="535"/>
                    <a:pt x="180" y="450"/>
                    <a:pt x="180" y="38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70" name="Полилиния 1269"/>
            <p:cNvSpPr/>
            <p:nvPr/>
          </p:nvSpPr>
          <p:spPr>
            <a:xfrm>
              <a:off x="4677840" y="3093480"/>
              <a:ext cx="185040" cy="118440"/>
            </a:xfrm>
            <a:custGeom>
              <a:avLst/>
              <a:gdLst/>
              <a:ahLst/>
              <a:cxnLst/>
              <a:rect l="0" t="0" r="r" b="b"/>
              <a:pathLst>
                <a:path w="514" h="329">
                  <a:moveTo>
                    <a:pt x="514" y="24"/>
                  </a:moveTo>
                  <a:cubicBezTo>
                    <a:pt x="514" y="7"/>
                    <a:pt x="510" y="0"/>
                    <a:pt x="503" y="0"/>
                  </a:cubicBezTo>
                  <a:cubicBezTo>
                    <a:pt x="501" y="0"/>
                    <a:pt x="495" y="4"/>
                    <a:pt x="495" y="22"/>
                  </a:cubicBezTo>
                  <a:cubicBezTo>
                    <a:pt x="490" y="75"/>
                    <a:pt x="437" y="105"/>
                    <a:pt x="387" y="105"/>
                  </a:cubicBezTo>
                  <a:cubicBezTo>
                    <a:pt x="341" y="105"/>
                    <a:pt x="303" y="81"/>
                    <a:pt x="261" y="55"/>
                  </a:cubicBezTo>
                  <a:cubicBezTo>
                    <a:pt x="220" y="26"/>
                    <a:pt x="178" y="0"/>
                    <a:pt x="129" y="0"/>
                  </a:cubicBezTo>
                  <a:cubicBezTo>
                    <a:pt x="57" y="0"/>
                    <a:pt x="0" y="55"/>
                    <a:pt x="0" y="125"/>
                  </a:cubicBezTo>
                  <a:cubicBezTo>
                    <a:pt x="0" y="143"/>
                    <a:pt x="6" y="147"/>
                    <a:pt x="11" y="147"/>
                  </a:cubicBezTo>
                  <a:cubicBezTo>
                    <a:pt x="17" y="147"/>
                    <a:pt x="22" y="134"/>
                    <a:pt x="22" y="130"/>
                  </a:cubicBezTo>
                  <a:cubicBezTo>
                    <a:pt x="26" y="66"/>
                    <a:pt x="88" y="42"/>
                    <a:pt x="129" y="42"/>
                  </a:cubicBezTo>
                  <a:cubicBezTo>
                    <a:pt x="173" y="42"/>
                    <a:pt x="213" y="66"/>
                    <a:pt x="253" y="94"/>
                  </a:cubicBezTo>
                  <a:cubicBezTo>
                    <a:pt x="294" y="121"/>
                    <a:pt x="336" y="149"/>
                    <a:pt x="387" y="149"/>
                  </a:cubicBezTo>
                  <a:cubicBezTo>
                    <a:pt x="457" y="149"/>
                    <a:pt x="514" y="94"/>
                    <a:pt x="514" y="24"/>
                  </a:cubicBezTo>
                  <a:moveTo>
                    <a:pt x="514" y="204"/>
                  </a:moveTo>
                  <a:cubicBezTo>
                    <a:pt x="514" y="182"/>
                    <a:pt x="506" y="180"/>
                    <a:pt x="503" y="180"/>
                  </a:cubicBezTo>
                  <a:cubicBezTo>
                    <a:pt x="501" y="180"/>
                    <a:pt x="495" y="184"/>
                    <a:pt x="495" y="200"/>
                  </a:cubicBezTo>
                  <a:cubicBezTo>
                    <a:pt x="490" y="255"/>
                    <a:pt x="437" y="285"/>
                    <a:pt x="387" y="285"/>
                  </a:cubicBezTo>
                  <a:cubicBezTo>
                    <a:pt x="341" y="285"/>
                    <a:pt x="303" y="261"/>
                    <a:pt x="261" y="235"/>
                  </a:cubicBezTo>
                  <a:cubicBezTo>
                    <a:pt x="220" y="206"/>
                    <a:pt x="178" y="180"/>
                    <a:pt x="129" y="180"/>
                  </a:cubicBezTo>
                  <a:cubicBezTo>
                    <a:pt x="57" y="180"/>
                    <a:pt x="0" y="233"/>
                    <a:pt x="0" y="305"/>
                  </a:cubicBezTo>
                  <a:cubicBezTo>
                    <a:pt x="0" y="321"/>
                    <a:pt x="6" y="327"/>
                    <a:pt x="11" y="327"/>
                  </a:cubicBezTo>
                  <a:cubicBezTo>
                    <a:pt x="17" y="327"/>
                    <a:pt x="22" y="314"/>
                    <a:pt x="22" y="310"/>
                  </a:cubicBezTo>
                  <a:cubicBezTo>
                    <a:pt x="26" y="246"/>
                    <a:pt x="88" y="222"/>
                    <a:pt x="129" y="222"/>
                  </a:cubicBezTo>
                  <a:cubicBezTo>
                    <a:pt x="173" y="222"/>
                    <a:pt x="213" y="246"/>
                    <a:pt x="253" y="272"/>
                  </a:cubicBezTo>
                  <a:cubicBezTo>
                    <a:pt x="294" y="301"/>
                    <a:pt x="336" y="329"/>
                    <a:pt x="387" y="329"/>
                  </a:cubicBezTo>
                  <a:cubicBezTo>
                    <a:pt x="459" y="329"/>
                    <a:pt x="514" y="272"/>
                    <a:pt x="514" y="20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71" name="Полилиния 1270"/>
            <p:cNvSpPr/>
            <p:nvPr/>
          </p:nvSpPr>
          <p:spPr>
            <a:xfrm>
              <a:off x="4964400" y="3104640"/>
              <a:ext cx="131400" cy="182520"/>
            </a:xfrm>
            <a:custGeom>
              <a:avLst/>
              <a:gdLst/>
              <a:ahLst/>
              <a:cxnLst/>
              <a:rect l="0" t="0" r="r" b="b"/>
              <a:pathLst>
                <a:path w="365" h="507">
                  <a:moveTo>
                    <a:pt x="2" y="474"/>
                  </a:moveTo>
                  <a:cubicBezTo>
                    <a:pt x="0" y="483"/>
                    <a:pt x="0" y="485"/>
                    <a:pt x="0" y="487"/>
                  </a:cubicBezTo>
                  <a:cubicBezTo>
                    <a:pt x="0" y="498"/>
                    <a:pt x="9" y="507"/>
                    <a:pt x="22" y="507"/>
                  </a:cubicBezTo>
                  <a:cubicBezTo>
                    <a:pt x="37" y="507"/>
                    <a:pt x="48" y="494"/>
                    <a:pt x="48" y="492"/>
                  </a:cubicBezTo>
                  <a:cubicBezTo>
                    <a:pt x="53" y="485"/>
                    <a:pt x="77" y="382"/>
                    <a:pt x="99" y="298"/>
                  </a:cubicBezTo>
                  <a:cubicBezTo>
                    <a:pt x="114" y="329"/>
                    <a:pt x="138" y="349"/>
                    <a:pt x="174" y="349"/>
                  </a:cubicBezTo>
                  <a:cubicBezTo>
                    <a:pt x="266" y="349"/>
                    <a:pt x="365" y="241"/>
                    <a:pt x="365" y="125"/>
                  </a:cubicBezTo>
                  <a:cubicBezTo>
                    <a:pt x="365" y="44"/>
                    <a:pt x="314" y="0"/>
                    <a:pt x="257" y="0"/>
                  </a:cubicBezTo>
                  <a:cubicBezTo>
                    <a:pt x="182" y="0"/>
                    <a:pt x="101" y="77"/>
                    <a:pt x="79" y="171"/>
                  </a:cubicBezTo>
                  <a:cubicBezTo>
                    <a:pt x="53" y="272"/>
                    <a:pt x="28" y="373"/>
                    <a:pt x="2" y="474"/>
                  </a:cubicBezTo>
                  <a:moveTo>
                    <a:pt x="174" y="331"/>
                  </a:moveTo>
                  <a:cubicBezTo>
                    <a:pt x="121" y="331"/>
                    <a:pt x="108" y="270"/>
                    <a:pt x="108" y="263"/>
                  </a:cubicBezTo>
                  <a:cubicBezTo>
                    <a:pt x="108" y="261"/>
                    <a:pt x="112" y="246"/>
                    <a:pt x="114" y="235"/>
                  </a:cubicBezTo>
                  <a:cubicBezTo>
                    <a:pt x="136" y="149"/>
                    <a:pt x="143" y="121"/>
                    <a:pt x="160" y="90"/>
                  </a:cubicBezTo>
                  <a:cubicBezTo>
                    <a:pt x="193" y="35"/>
                    <a:pt x="231" y="17"/>
                    <a:pt x="255" y="17"/>
                  </a:cubicBezTo>
                  <a:cubicBezTo>
                    <a:pt x="284" y="17"/>
                    <a:pt x="310" y="39"/>
                    <a:pt x="310" y="92"/>
                  </a:cubicBezTo>
                  <a:cubicBezTo>
                    <a:pt x="310" y="136"/>
                    <a:pt x="286" y="222"/>
                    <a:pt x="266" y="259"/>
                  </a:cubicBezTo>
                  <a:cubicBezTo>
                    <a:pt x="240" y="307"/>
                    <a:pt x="202" y="331"/>
                    <a:pt x="174" y="3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72" name="Полилиния 1271"/>
            <p:cNvSpPr/>
            <p:nvPr/>
          </p:nvSpPr>
          <p:spPr>
            <a:xfrm>
              <a:off x="5109840" y="3140280"/>
              <a:ext cx="90360" cy="132480"/>
            </a:xfrm>
            <a:custGeom>
              <a:avLst/>
              <a:gdLst/>
              <a:ahLst/>
              <a:cxnLst/>
              <a:rect l="0" t="0" r="r" b="b"/>
              <a:pathLst>
                <a:path w="251" h="368">
                  <a:moveTo>
                    <a:pt x="251" y="186"/>
                  </a:moveTo>
                  <a:cubicBezTo>
                    <a:pt x="251" y="127"/>
                    <a:pt x="245" y="83"/>
                    <a:pt x="220" y="46"/>
                  </a:cubicBezTo>
                  <a:cubicBezTo>
                    <a:pt x="203" y="22"/>
                    <a:pt x="170" y="0"/>
                    <a:pt x="126" y="0"/>
                  </a:cubicBezTo>
                  <a:cubicBezTo>
                    <a:pt x="0" y="0"/>
                    <a:pt x="0" y="148"/>
                    <a:pt x="0" y="186"/>
                  </a:cubicBezTo>
                  <a:cubicBezTo>
                    <a:pt x="0" y="225"/>
                    <a:pt x="0" y="368"/>
                    <a:pt x="126" y="368"/>
                  </a:cubicBezTo>
                  <a:cubicBezTo>
                    <a:pt x="251" y="368"/>
                    <a:pt x="251" y="223"/>
                    <a:pt x="251" y="186"/>
                  </a:cubicBezTo>
                  <a:moveTo>
                    <a:pt x="126" y="353"/>
                  </a:moveTo>
                  <a:cubicBezTo>
                    <a:pt x="102" y="353"/>
                    <a:pt x="69" y="338"/>
                    <a:pt x="58" y="294"/>
                  </a:cubicBezTo>
                  <a:cubicBezTo>
                    <a:pt x="49" y="263"/>
                    <a:pt x="49" y="219"/>
                    <a:pt x="49" y="177"/>
                  </a:cubicBezTo>
                  <a:cubicBezTo>
                    <a:pt x="49" y="138"/>
                    <a:pt x="49" y="98"/>
                    <a:pt x="58" y="68"/>
                  </a:cubicBezTo>
                  <a:cubicBezTo>
                    <a:pt x="69" y="26"/>
                    <a:pt x="104" y="15"/>
                    <a:pt x="126" y="15"/>
                  </a:cubicBezTo>
                  <a:cubicBezTo>
                    <a:pt x="154" y="15"/>
                    <a:pt x="183" y="33"/>
                    <a:pt x="194" y="63"/>
                  </a:cubicBezTo>
                  <a:cubicBezTo>
                    <a:pt x="201" y="92"/>
                    <a:pt x="203" y="131"/>
                    <a:pt x="203" y="177"/>
                  </a:cubicBezTo>
                  <a:cubicBezTo>
                    <a:pt x="203" y="219"/>
                    <a:pt x="203" y="259"/>
                    <a:pt x="196" y="292"/>
                  </a:cubicBezTo>
                  <a:cubicBezTo>
                    <a:pt x="185" y="342"/>
                    <a:pt x="148" y="353"/>
                    <a:pt x="126" y="35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73" name="Полилиния 1272"/>
            <p:cNvSpPr/>
            <p:nvPr/>
          </p:nvSpPr>
          <p:spPr>
            <a:xfrm>
              <a:off x="5313600" y="2991600"/>
              <a:ext cx="72720" cy="332640"/>
            </a:xfrm>
            <a:custGeom>
              <a:avLst/>
              <a:gdLst/>
              <a:ahLst/>
              <a:cxnLst/>
              <a:rect l="0" t="0" r="r" b="b"/>
              <a:pathLst>
                <a:path w="202" h="924">
                  <a:moveTo>
                    <a:pt x="202" y="915"/>
                  </a:moveTo>
                  <a:cubicBezTo>
                    <a:pt x="202" y="913"/>
                    <a:pt x="200" y="911"/>
                    <a:pt x="198" y="909"/>
                  </a:cubicBezTo>
                  <a:cubicBezTo>
                    <a:pt x="162" y="871"/>
                    <a:pt x="110" y="808"/>
                    <a:pt x="77" y="683"/>
                  </a:cubicBezTo>
                  <a:cubicBezTo>
                    <a:pt x="59" y="612"/>
                    <a:pt x="52" y="533"/>
                    <a:pt x="52" y="463"/>
                  </a:cubicBezTo>
                  <a:cubicBezTo>
                    <a:pt x="52" y="259"/>
                    <a:pt x="101" y="118"/>
                    <a:pt x="193" y="17"/>
                  </a:cubicBezTo>
                  <a:cubicBezTo>
                    <a:pt x="202" y="11"/>
                    <a:pt x="202" y="9"/>
                    <a:pt x="202" y="6"/>
                  </a:cubicBezTo>
                  <a:cubicBezTo>
                    <a:pt x="202" y="0"/>
                    <a:pt x="195" y="0"/>
                    <a:pt x="191" y="0"/>
                  </a:cubicBezTo>
                  <a:cubicBezTo>
                    <a:pt x="180" y="0"/>
                    <a:pt x="138" y="46"/>
                    <a:pt x="127" y="57"/>
                  </a:cubicBezTo>
                  <a:cubicBezTo>
                    <a:pt x="50" y="151"/>
                    <a:pt x="0" y="290"/>
                    <a:pt x="0" y="461"/>
                  </a:cubicBezTo>
                  <a:cubicBezTo>
                    <a:pt x="0" y="571"/>
                    <a:pt x="19" y="726"/>
                    <a:pt x="121" y="856"/>
                  </a:cubicBezTo>
                  <a:cubicBezTo>
                    <a:pt x="127" y="865"/>
                    <a:pt x="178" y="924"/>
                    <a:pt x="191" y="924"/>
                  </a:cubicBezTo>
                  <a:cubicBezTo>
                    <a:pt x="195" y="924"/>
                    <a:pt x="202" y="924"/>
                    <a:pt x="202" y="91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74" name="Полилиния 1273"/>
            <p:cNvSpPr/>
            <p:nvPr/>
          </p:nvSpPr>
          <p:spPr>
            <a:xfrm>
              <a:off x="5423400" y="3043080"/>
              <a:ext cx="92160" cy="183960"/>
            </a:xfrm>
            <a:custGeom>
              <a:avLst/>
              <a:gdLst/>
              <a:ahLst/>
              <a:cxnLst/>
              <a:rect l="0" t="0" r="r" b="b"/>
              <a:pathLst>
                <a:path w="256" h="511">
                  <a:moveTo>
                    <a:pt x="159" y="19"/>
                  </a:moveTo>
                  <a:cubicBezTo>
                    <a:pt x="159" y="0"/>
                    <a:pt x="159" y="0"/>
                    <a:pt x="141" y="0"/>
                  </a:cubicBezTo>
                  <a:cubicBezTo>
                    <a:pt x="93" y="48"/>
                    <a:pt x="25" y="48"/>
                    <a:pt x="0" y="48"/>
                  </a:cubicBezTo>
                  <a:cubicBezTo>
                    <a:pt x="0" y="56"/>
                    <a:pt x="0" y="64"/>
                    <a:pt x="0" y="72"/>
                  </a:cubicBezTo>
                  <a:cubicBezTo>
                    <a:pt x="16" y="72"/>
                    <a:pt x="60" y="72"/>
                    <a:pt x="102" y="52"/>
                  </a:cubicBezTo>
                  <a:cubicBezTo>
                    <a:pt x="102" y="185"/>
                    <a:pt x="102" y="319"/>
                    <a:pt x="102" y="452"/>
                  </a:cubicBezTo>
                  <a:cubicBezTo>
                    <a:pt x="102" y="478"/>
                    <a:pt x="99" y="487"/>
                    <a:pt x="29" y="487"/>
                  </a:cubicBezTo>
                  <a:cubicBezTo>
                    <a:pt x="21" y="487"/>
                    <a:pt x="13" y="487"/>
                    <a:pt x="5" y="487"/>
                  </a:cubicBezTo>
                  <a:cubicBezTo>
                    <a:pt x="5" y="495"/>
                    <a:pt x="5" y="503"/>
                    <a:pt x="5" y="511"/>
                  </a:cubicBezTo>
                  <a:cubicBezTo>
                    <a:pt x="31" y="509"/>
                    <a:pt x="99" y="509"/>
                    <a:pt x="130" y="509"/>
                  </a:cubicBezTo>
                  <a:cubicBezTo>
                    <a:pt x="161" y="509"/>
                    <a:pt x="227" y="509"/>
                    <a:pt x="256" y="511"/>
                  </a:cubicBezTo>
                  <a:cubicBezTo>
                    <a:pt x="256" y="503"/>
                    <a:pt x="256" y="495"/>
                    <a:pt x="256" y="487"/>
                  </a:cubicBezTo>
                  <a:cubicBezTo>
                    <a:pt x="247" y="487"/>
                    <a:pt x="238" y="487"/>
                    <a:pt x="229" y="487"/>
                  </a:cubicBezTo>
                  <a:cubicBezTo>
                    <a:pt x="161" y="487"/>
                    <a:pt x="159" y="480"/>
                    <a:pt x="159" y="452"/>
                  </a:cubicBezTo>
                  <a:cubicBezTo>
                    <a:pt x="159" y="308"/>
                    <a:pt x="159" y="163"/>
                    <a:pt x="159" y="1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75" name="Полилиния 1274"/>
            <p:cNvSpPr/>
            <p:nvPr/>
          </p:nvSpPr>
          <p:spPr>
            <a:xfrm>
              <a:off x="5622120" y="3152880"/>
              <a:ext cx="170280" cy="10800"/>
            </a:xfrm>
            <a:custGeom>
              <a:avLst/>
              <a:gdLst/>
              <a:ahLst/>
              <a:cxnLst/>
              <a:rect l="0" t="0" r="r" b="b"/>
              <a:pathLst>
                <a:path w="473" h="30">
                  <a:moveTo>
                    <a:pt x="447" y="30"/>
                  </a:moveTo>
                  <a:cubicBezTo>
                    <a:pt x="460" y="30"/>
                    <a:pt x="473" y="30"/>
                    <a:pt x="473" y="15"/>
                  </a:cubicBezTo>
                  <a:cubicBezTo>
                    <a:pt x="473" y="0"/>
                    <a:pt x="460" y="0"/>
                    <a:pt x="447" y="0"/>
                  </a:cubicBezTo>
                  <a:cubicBezTo>
                    <a:pt x="308" y="0"/>
                    <a:pt x="168" y="0"/>
                    <a:pt x="29" y="0"/>
                  </a:cubicBezTo>
                  <a:cubicBezTo>
                    <a:pt x="16" y="0"/>
                    <a:pt x="0" y="0"/>
                    <a:pt x="0" y="15"/>
                  </a:cubicBezTo>
                  <a:cubicBezTo>
                    <a:pt x="0" y="30"/>
                    <a:pt x="16" y="30"/>
                    <a:pt x="29" y="30"/>
                  </a:cubicBezTo>
                  <a:cubicBezTo>
                    <a:pt x="168" y="30"/>
                    <a:pt x="308" y="30"/>
                    <a:pt x="447" y="3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4200" rIns="90000" bIns="-342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76" name="Полилиния 1275"/>
            <p:cNvSpPr/>
            <p:nvPr/>
          </p:nvSpPr>
          <p:spPr>
            <a:xfrm>
              <a:off x="5889960" y="3104640"/>
              <a:ext cx="117720" cy="125640"/>
            </a:xfrm>
            <a:custGeom>
              <a:avLst/>
              <a:gdLst/>
              <a:ahLst/>
              <a:cxnLst/>
              <a:rect l="0" t="0" r="r" b="b"/>
              <a:pathLst>
                <a:path w="327" h="349">
                  <a:moveTo>
                    <a:pt x="68" y="276"/>
                  </a:moveTo>
                  <a:cubicBezTo>
                    <a:pt x="110" y="232"/>
                    <a:pt x="132" y="213"/>
                    <a:pt x="160" y="189"/>
                  </a:cubicBezTo>
                  <a:cubicBezTo>
                    <a:pt x="186" y="166"/>
                    <a:pt x="209" y="147"/>
                    <a:pt x="237" y="121"/>
                  </a:cubicBezTo>
                  <a:cubicBezTo>
                    <a:pt x="310" y="48"/>
                    <a:pt x="327" y="11"/>
                    <a:pt x="327" y="9"/>
                  </a:cubicBezTo>
                  <a:cubicBezTo>
                    <a:pt x="327" y="0"/>
                    <a:pt x="321" y="0"/>
                    <a:pt x="319" y="0"/>
                  </a:cubicBezTo>
                  <a:cubicBezTo>
                    <a:pt x="312" y="0"/>
                    <a:pt x="310" y="2"/>
                    <a:pt x="308" y="9"/>
                  </a:cubicBezTo>
                  <a:cubicBezTo>
                    <a:pt x="283" y="46"/>
                    <a:pt x="267" y="57"/>
                    <a:pt x="248" y="57"/>
                  </a:cubicBezTo>
                  <a:cubicBezTo>
                    <a:pt x="230" y="57"/>
                    <a:pt x="222" y="46"/>
                    <a:pt x="209" y="33"/>
                  </a:cubicBezTo>
                  <a:cubicBezTo>
                    <a:pt x="196" y="15"/>
                    <a:pt x="182" y="0"/>
                    <a:pt x="156" y="0"/>
                  </a:cubicBezTo>
                  <a:cubicBezTo>
                    <a:pt x="99" y="0"/>
                    <a:pt x="64" y="72"/>
                    <a:pt x="64" y="88"/>
                  </a:cubicBezTo>
                  <a:cubicBezTo>
                    <a:pt x="64" y="92"/>
                    <a:pt x="66" y="96"/>
                    <a:pt x="72" y="96"/>
                  </a:cubicBezTo>
                  <a:cubicBezTo>
                    <a:pt x="79" y="96"/>
                    <a:pt x="81" y="92"/>
                    <a:pt x="81" y="88"/>
                  </a:cubicBezTo>
                  <a:cubicBezTo>
                    <a:pt x="97" y="52"/>
                    <a:pt x="141" y="52"/>
                    <a:pt x="147" y="52"/>
                  </a:cubicBezTo>
                  <a:cubicBezTo>
                    <a:pt x="165" y="52"/>
                    <a:pt x="178" y="57"/>
                    <a:pt x="196" y="63"/>
                  </a:cubicBezTo>
                  <a:cubicBezTo>
                    <a:pt x="226" y="74"/>
                    <a:pt x="235" y="74"/>
                    <a:pt x="255" y="74"/>
                  </a:cubicBezTo>
                  <a:cubicBezTo>
                    <a:pt x="229" y="107"/>
                    <a:pt x="163" y="164"/>
                    <a:pt x="149" y="175"/>
                  </a:cubicBezTo>
                  <a:cubicBezTo>
                    <a:pt x="126" y="197"/>
                    <a:pt x="102" y="219"/>
                    <a:pt x="79" y="241"/>
                  </a:cubicBezTo>
                  <a:cubicBezTo>
                    <a:pt x="26" y="292"/>
                    <a:pt x="0" y="336"/>
                    <a:pt x="0" y="342"/>
                  </a:cubicBezTo>
                  <a:cubicBezTo>
                    <a:pt x="0" y="349"/>
                    <a:pt x="6" y="349"/>
                    <a:pt x="9" y="349"/>
                  </a:cubicBezTo>
                  <a:cubicBezTo>
                    <a:pt x="15" y="349"/>
                    <a:pt x="15" y="347"/>
                    <a:pt x="22" y="340"/>
                  </a:cubicBezTo>
                  <a:cubicBezTo>
                    <a:pt x="39" y="312"/>
                    <a:pt x="61" y="292"/>
                    <a:pt x="86" y="292"/>
                  </a:cubicBezTo>
                  <a:cubicBezTo>
                    <a:pt x="103" y="292"/>
                    <a:pt x="112" y="298"/>
                    <a:pt x="132" y="320"/>
                  </a:cubicBezTo>
                  <a:cubicBezTo>
                    <a:pt x="145" y="338"/>
                    <a:pt x="158" y="349"/>
                    <a:pt x="180" y="349"/>
                  </a:cubicBezTo>
                  <a:cubicBezTo>
                    <a:pt x="257" y="349"/>
                    <a:pt x="301" y="252"/>
                    <a:pt x="301" y="230"/>
                  </a:cubicBezTo>
                  <a:cubicBezTo>
                    <a:pt x="301" y="226"/>
                    <a:pt x="299" y="224"/>
                    <a:pt x="292" y="224"/>
                  </a:cubicBezTo>
                  <a:cubicBezTo>
                    <a:pt x="286" y="224"/>
                    <a:pt x="283" y="228"/>
                    <a:pt x="281" y="232"/>
                  </a:cubicBezTo>
                  <a:cubicBezTo>
                    <a:pt x="264" y="283"/>
                    <a:pt x="215" y="298"/>
                    <a:pt x="189" y="298"/>
                  </a:cubicBezTo>
                  <a:cubicBezTo>
                    <a:pt x="174" y="298"/>
                    <a:pt x="160" y="294"/>
                    <a:pt x="143" y="287"/>
                  </a:cubicBezTo>
                  <a:cubicBezTo>
                    <a:pt x="116" y="279"/>
                    <a:pt x="105" y="274"/>
                    <a:pt x="90" y="274"/>
                  </a:cubicBezTo>
                  <a:cubicBezTo>
                    <a:pt x="88" y="274"/>
                    <a:pt x="75" y="274"/>
                    <a:pt x="68" y="27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77" name="Полилиния 1276"/>
            <p:cNvSpPr/>
            <p:nvPr/>
          </p:nvSpPr>
          <p:spPr>
            <a:xfrm>
              <a:off x="6030000" y="3038040"/>
              <a:ext cx="234360" cy="189000"/>
            </a:xfrm>
            <a:custGeom>
              <a:avLst/>
              <a:gdLst/>
              <a:ahLst/>
              <a:cxnLst/>
              <a:rect l="0" t="0" r="r" b="b"/>
              <a:pathLst>
                <a:path w="651" h="525">
                  <a:moveTo>
                    <a:pt x="554" y="79"/>
                  </a:moveTo>
                  <a:cubicBezTo>
                    <a:pt x="563" y="49"/>
                    <a:pt x="576" y="25"/>
                    <a:pt x="638" y="22"/>
                  </a:cubicBezTo>
                  <a:cubicBezTo>
                    <a:pt x="642" y="22"/>
                    <a:pt x="651" y="22"/>
                    <a:pt x="651" y="7"/>
                  </a:cubicBezTo>
                  <a:cubicBezTo>
                    <a:pt x="647" y="5"/>
                    <a:pt x="651" y="0"/>
                    <a:pt x="640" y="0"/>
                  </a:cubicBezTo>
                  <a:cubicBezTo>
                    <a:pt x="616" y="0"/>
                    <a:pt x="589" y="3"/>
                    <a:pt x="563" y="3"/>
                  </a:cubicBezTo>
                  <a:cubicBezTo>
                    <a:pt x="537" y="3"/>
                    <a:pt x="510" y="0"/>
                    <a:pt x="484" y="0"/>
                  </a:cubicBezTo>
                  <a:cubicBezTo>
                    <a:pt x="480" y="0"/>
                    <a:pt x="471" y="0"/>
                    <a:pt x="471" y="16"/>
                  </a:cubicBezTo>
                  <a:cubicBezTo>
                    <a:pt x="471" y="22"/>
                    <a:pt x="477" y="22"/>
                    <a:pt x="484" y="22"/>
                  </a:cubicBezTo>
                  <a:cubicBezTo>
                    <a:pt x="528" y="25"/>
                    <a:pt x="537" y="40"/>
                    <a:pt x="537" y="57"/>
                  </a:cubicBezTo>
                  <a:cubicBezTo>
                    <a:pt x="537" y="60"/>
                    <a:pt x="534" y="71"/>
                    <a:pt x="534" y="73"/>
                  </a:cubicBezTo>
                  <a:cubicBezTo>
                    <a:pt x="506" y="187"/>
                    <a:pt x="477" y="301"/>
                    <a:pt x="449" y="415"/>
                  </a:cubicBezTo>
                  <a:cubicBezTo>
                    <a:pt x="392" y="281"/>
                    <a:pt x="334" y="147"/>
                    <a:pt x="277" y="14"/>
                  </a:cubicBezTo>
                  <a:cubicBezTo>
                    <a:pt x="271" y="0"/>
                    <a:pt x="271" y="0"/>
                    <a:pt x="253" y="0"/>
                  </a:cubicBezTo>
                  <a:cubicBezTo>
                    <a:pt x="219" y="0"/>
                    <a:pt x="184" y="0"/>
                    <a:pt x="150" y="0"/>
                  </a:cubicBezTo>
                  <a:cubicBezTo>
                    <a:pt x="134" y="0"/>
                    <a:pt x="125" y="0"/>
                    <a:pt x="125" y="16"/>
                  </a:cubicBezTo>
                  <a:cubicBezTo>
                    <a:pt x="125" y="22"/>
                    <a:pt x="134" y="22"/>
                    <a:pt x="147" y="22"/>
                  </a:cubicBezTo>
                  <a:cubicBezTo>
                    <a:pt x="152" y="22"/>
                    <a:pt x="200" y="22"/>
                    <a:pt x="200" y="31"/>
                  </a:cubicBezTo>
                  <a:cubicBezTo>
                    <a:pt x="166" y="169"/>
                    <a:pt x="131" y="306"/>
                    <a:pt x="97" y="444"/>
                  </a:cubicBezTo>
                  <a:cubicBezTo>
                    <a:pt x="90" y="475"/>
                    <a:pt x="77" y="499"/>
                    <a:pt x="13" y="501"/>
                  </a:cubicBezTo>
                  <a:cubicBezTo>
                    <a:pt x="9" y="501"/>
                    <a:pt x="0" y="503"/>
                    <a:pt x="0" y="516"/>
                  </a:cubicBezTo>
                  <a:cubicBezTo>
                    <a:pt x="0" y="523"/>
                    <a:pt x="4" y="525"/>
                    <a:pt x="11" y="525"/>
                  </a:cubicBezTo>
                  <a:cubicBezTo>
                    <a:pt x="35" y="525"/>
                    <a:pt x="62" y="523"/>
                    <a:pt x="88" y="523"/>
                  </a:cubicBezTo>
                  <a:cubicBezTo>
                    <a:pt x="114" y="523"/>
                    <a:pt x="141" y="525"/>
                    <a:pt x="167" y="525"/>
                  </a:cubicBezTo>
                  <a:cubicBezTo>
                    <a:pt x="172" y="525"/>
                    <a:pt x="180" y="525"/>
                    <a:pt x="180" y="510"/>
                  </a:cubicBezTo>
                  <a:cubicBezTo>
                    <a:pt x="180" y="503"/>
                    <a:pt x="174" y="501"/>
                    <a:pt x="165" y="501"/>
                  </a:cubicBezTo>
                  <a:cubicBezTo>
                    <a:pt x="121" y="501"/>
                    <a:pt x="114" y="483"/>
                    <a:pt x="114" y="468"/>
                  </a:cubicBezTo>
                  <a:cubicBezTo>
                    <a:pt x="114" y="464"/>
                    <a:pt x="117" y="459"/>
                    <a:pt x="119" y="450"/>
                  </a:cubicBezTo>
                  <a:cubicBezTo>
                    <a:pt x="153" y="315"/>
                    <a:pt x="186" y="180"/>
                    <a:pt x="220" y="44"/>
                  </a:cubicBezTo>
                  <a:cubicBezTo>
                    <a:pt x="222" y="49"/>
                    <a:pt x="222" y="49"/>
                    <a:pt x="227" y="57"/>
                  </a:cubicBezTo>
                  <a:cubicBezTo>
                    <a:pt x="291" y="209"/>
                    <a:pt x="356" y="360"/>
                    <a:pt x="420" y="512"/>
                  </a:cubicBezTo>
                  <a:cubicBezTo>
                    <a:pt x="425" y="525"/>
                    <a:pt x="427" y="525"/>
                    <a:pt x="433" y="525"/>
                  </a:cubicBezTo>
                  <a:cubicBezTo>
                    <a:pt x="442" y="525"/>
                    <a:pt x="442" y="523"/>
                    <a:pt x="447" y="510"/>
                  </a:cubicBezTo>
                  <a:cubicBezTo>
                    <a:pt x="482" y="366"/>
                    <a:pt x="518" y="223"/>
                    <a:pt x="554" y="7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78" name="Полилиния 1277"/>
            <p:cNvSpPr/>
            <p:nvPr/>
          </p:nvSpPr>
          <p:spPr>
            <a:xfrm>
              <a:off x="6285600" y="2983680"/>
              <a:ext cx="85680" cy="128880"/>
            </a:xfrm>
            <a:custGeom>
              <a:avLst/>
              <a:gdLst/>
              <a:ahLst/>
              <a:cxnLst/>
              <a:rect l="0" t="0" r="r" b="b"/>
              <a:pathLst>
                <a:path w="238" h="358">
                  <a:moveTo>
                    <a:pt x="238" y="261"/>
                  </a:moveTo>
                  <a:cubicBezTo>
                    <a:pt x="232" y="261"/>
                    <a:pt x="226" y="261"/>
                    <a:pt x="220" y="261"/>
                  </a:cubicBezTo>
                  <a:cubicBezTo>
                    <a:pt x="218" y="272"/>
                    <a:pt x="214" y="305"/>
                    <a:pt x="207" y="309"/>
                  </a:cubicBezTo>
                  <a:cubicBezTo>
                    <a:pt x="203" y="312"/>
                    <a:pt x="161" y="312"/>
                    <a:pt x="152" y="312"/>
                  </a:cubicBezTo>
                  <a:cubicBezTo>
                    <a:pt x="119" y="312"/>
                    <a:pt x="86" y="312"/>
                    <a:pt x="53" y="312"/>
                  </a:cubicBezTo>
                  <a:cubicBezTo>
                    <a:pt x="110" y="263"/>
                    <a:pt x="128" y="248"/>
                    <a:pt x="161" y="222"/>
                  </a:cubicBezTo>
                  <a:cubicBezTo>
                    <a:pt x="201" y="191"/>
                    <a:pt x="238" y="156"/>
                    <a:pt x="238" y="105"/>
                  </a:cubicBezTo>
                  <a:cubicBezTo>
                    <a:pt x="238" y="39"/>
                    <a:pt x="181" y="0"/>
                    <a:pt x="113" y="0"/>
                  </a:cubicBezTo>
                  <a:cubicBezTo>
                    <a:pt x="44" y="0"/>
                    <a:pt x="0" y="48"/>
                    <a:pt x="0" y="97"/>
                  </a:cubicBezTo>
                  <a:cubicBezTo>
                    <a:pt x="0" y="125"/>
                    <a:pt x="22" y="127"/>
                    <a:pt x="29" y="127"/>
                  </a:cubicBezTo>
                  <a:cubicBezTo>
                    <a:pt x="42" y="127"/>
                    <a:pt x="58" y="118"/>
                    <a:pt x="58" y="99"/>
                  </a:cubicBezTo>
                  <a:cubicBezTo>
                    <a:pt x="58" y="90"/>
                    <a:pt x="53" y="70"/>
                    <a:pt x="25" y="70"/>
                  </a:cubicBezTo>
                  <a:cubicBezTo>
                    <a:pt x="42" y="31"/>
                    <a:pt x="77" y="20"/>
                    <a:pt x="104" y="20"/>
                  </a:cubicBezTo>
                  <a:cubicBezTo>
                    <a:pt x="159" y="20"/>
                    <a:pt x="185" y="61"/>
                    <a:pt x="185" y="105"/>
                  </a:cubicBezTo>
                  <a:cubicBezTo>
                    <a:pt x="185" y="154"/>
                    <a:pt x="152" y="189"/>
                    <a:pt x="135" y="208"/>
                  </a:cubicBezTo>
                  <a:cubicBezTo>
                    <a:pt x="91" y="252"/>
                    <a:pt x="48" y="295"/>
                    <a:pt x="5" y="338"/>
                  </a:cubicBezTo>
                  <a:cubicBezTo>
                    <a:pt x="0" y="342"/>
                    <a:pt x="0" y="342"/>
                    <a:pt x="0" y="358"/>
                  </a:cubicBezTo>
                  <a:cubicBezTo>
                    <a:pt x="74" y="358"/>
                    <a:pt x="149" y="358"/>
                    <a:pt x="223" y="358"/>
                  </a:cubicBezTo>
                  <a:cubicBezTo>
                    <a:pt x="228" y="326"/>
                    <a:pt x="233" y="293"/>
                    <a:pt x="238" y="2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79" name="Полилиния 1278"/>
            <p:cNvSpPr/>
            <p:nvPr/>
          </p:nvSpPr>
          <p:spPr>
            <a:xfrm>
              <a:off x="6413400" y="3019320"/>
              <a:ext cx="108360" cy="277200"/>
            </a:xfrm>
            <a:custGeom>
              <a:avLst/>
              <a:gdLst/>
              <a:ahLst/>
              <a:cxnLst/>
              <a:rect l="0" t="0" r="r" b="b"/>
              <a:pathLst>
                <a:path w="301" h="770">
                  <a:moveTo>
                    <a:pt x="296" y="28"/>
                  </a:moveTo>
                  <a:cubicBezTo>
                    <a:pt x="301" y="19"/>
                    <a:pt x="299" y="19"/>
                    <a:pt x="301" y="15"/>
                  </a:cubicBezTo>
                  <a:cubicBezTo>
                    <a:pt x="301" y="6"/>
                    <a:pt x="294" y="0"/>
                    <a:pt x="285" y="0"/>
                  </a:cubicBezTo>
                  <a:cubicBezTo>
                    <a:pt x="279" y="0"/>
                    <a:pt x="274" y="2"/>
                    <a:pt x="272" y="6"/>
                  </a:cubicBezTo>
                  <a:cubicBezTo>
                    <a:pt x="183" y="251"/>
                    <a:pt x="93" y="497"/>
                    <a:pt x="4" y="742"/>
                  </a:cubicBezTo>
                  <a:cubicBezTo>
                    <a:pt x="0" y="750"/>
                    <a:pt x="1" y="750"/>
                    <a:pt x="0" y="755"/>
                  </a:cubicBezTo>
                  <a:cubicBezTo>
                    <a:pt x="0" y="764"/>
                    <a:pt x="6" y="770"/>
                    <a:pt x="15" y="770"/>
                  </a:cubicBezTo>
                  <a:cubicBezTo>
                    <a:pt x="26" y="770"/>
                    <a:pt x="28" y="766"/>
                    <a:pt x="33" y="753"/>
                  </a:cubicBezTo>
                  <a:cubicBezTo>
                    <a:pt x="120" y="511"/>
                    <a:pt x="208" y="270"/>
                    <a:pt x="296" y="2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80" name="Полилиния 1279"/>
            <p:cNvSpPr/>
            <p:nvPr/>
          </p:nvSpPr>
          <p:spPr>
            <a:xfrm>
              <a:off x="6541560" y="3104640"/>
              <a:ext cx="127440" cy="179280"/>
            </a:xfrm>
            <a:custGeom>
              <a:avLst/>
              <a:gdLst/>
              <a:ahLst/>
              <a:cxnLst/>
              <a:rect l="0" t="0" r="r" b="b"/>
              <a:pathLst>
                <a:path w="354" h="498">
                  <a:moveTo>
                    <a:pt x="352" y="50"/>
                  </a:moveTo>
                  <a:cubicBezTo>
                    <a:pt x="352" y="46"/>
                    <a:pt x="354" y="42"/>
                    <a:pt x="354" y="37"/>
                  </a:cubicBezTo>
                  <a:cubicBezTo>
                    <a:pt x="354" y="24"/>
                    <a:pt x="345" y="15"/>
                    <a:pt x="332" y="15"/>
                  </a:cubicBezTo>
                  <a:cubicBezTo>
                    <a:pt x="323" y="15"/>
                    <a:pt x="303" y="22"/>
                    <a:pt x="299" y="48"/>
                  </a:cubicBezTo>
                  <a:cubicBezTo>
                    <a:pt x="286" y="20"/>
                    <a:pt x="259" y="0"/>
                    <a:pt x="229" y="0"/>
                  </a:cubicBezTo>
                  <a:cubicBezTo>
                    <a:pt x="141" y="0"/>
                    <a:pt x="44" y="107"/>
                    <a:pt x="44" y="219"/>
                  </a:cubicBezTo>
                  <a:cubicBezTo>
                    <a:pt x="44" y="296"/>
                    <a:pt x="90" y="340"/>
                    <a:pt x="147" y="340"/>
                  </a:cubicBezTo>
                  <a:cubicBezTo>
                    <a:pt x="193" y="340"/>
                    <a:pt x="229" y="305"/>
                    <a:pt x="237" y="296"/>
                  </a:cubicBezTo>
                  <a:lnTo>
                    <a:pt x="237" y="296"/>
                  </a:lnTo>
                  <a:cubicBezTo>
                    <a:pt x="222" y="366"/>
                    <a:pt x="211" y="397"/>
                    <a:pt x="211" y="399"/>
                  </a:cubicBezTo>
                  <a:cubicBezTo>
                    <a:pt x="209" y="406"/>
                    <a:pt x="182" y="483"/>
                    <a:pt x="101" y="483"/>
                  </a:cubicBezTo>
                  <a:cubicBezTo>
                    <a:pt x="86" y="483"/>
                    <a:pt x="59" y="481"/>
                    <a:pt x="39" y="474"/>
                  </a:cubicBezTo>
                  <a:cubicBezTo>
                    <a:pt x="61" y="467"/>
                    <a:pt x="70" y="448"/>
                    <a:pt x="70" y="434"/>
                  </a:cubicBezTo>
                  <a:cubicBezTo>
                    <a:pt x="70" y="421"/>
                    <a:pt x="61" y="406"/>
                    <a:pt x="42" y="406"/>
                  </a:cubicBezTo>
                  <a:cubicBezTo>
                    <a:pt x="24" y="406"/>
                    <a:pt x="0" y="421"/>
                    <a:pt x="0" y="452"/>
                  </a:cubicBezTo>
                  <a:cubicBezTo>
                    <a:pt x="0" y="483"/>
                    <a:pt x="28" y="498"/>
                    <a:pt x="101" y="498"/>
                  </a:cubicBezTo>
                  <a:cubicBezTo>
                    <a:pt x="198" y="498"/>
                    <a:pt x="255" y="439"/>
                    <a:pt x="266" y="393"/>
                  </a:cubicBezTo>
                  <a:cubicBezTo>
                    <a:pt x="295" y="279"/>
                    <a:pt x="323" y="164"/>
                    <a:pt x="352" y="50"/>
                  </a:cubicBezTo>
                  <a:moveTo>
                    <a:pt x="251" y="241"/>
                  </a:moveTo>
                  <a:cubicBezTo>
                    <a:pt x="246" y="261"/>
                    <a:pt x="229" y="281"/>
                    <a:pt x="211" y="296"/>
                  </a:cubicBezTo>
                  <a:cubicBezTo>
                    <a:pt x="196" y="309"/>
                    <a:pt x="171" y="325"/>
                    <a:pt x="149" y="325"/>
                  </a:cubicBezTo>
                  <a:cubicBezTo>
                    <a:pt x="110" y="325"/>
                    <a:pt x="99" y="283"/>
                    <a:pt x="99" y="252"/>
                  </a:cubicBezTo>
                  <a:cubicBezTo>
                    <a:pt x="99" y="215"/>
                    <a:pt x="121" y="125"/>
                    <a:pt x="143" y="85"/>
                  </a:cubicBezTo>
                  <a:cubicBezTo>
                    <a:pt x="163" y="48"/>
                    <a:pt x="196" y="17"/>
                    <a:pt x="229" y="17"/>
                  </a:cubicBezTo>
                  <a:cubicBezTo>
                    <a:pt x="279" y="17"/>
                    <a:pt x="290" y="79"/>
                    <a:pt x="290" y="83"/>
                  </a:cubicBezTo>
                  <a:cubicBezTo>
                    <a:pt x="290" y="88"/>
                    <a:pt x="288" y="92"/>
                    <a:pt x="288" y="94"/>
                  </a:cubicBezTo>
                  <a:cubicBezTo>
                    <a:pt x="275" y="143"/>
                    <a:pt x="263" y="192"/>
                    <a:pt x="251" y="24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81" name="Полилиния 1280"/>
            <p:cNvSpPr/>
            <p:nvPr/>
          </p:nvSpPr>
          <p:spPr>
            <a:xfrm>
              <a:off x="6692040" y="2991600"/>
              <a:ext cx="72720" cy="332640"/>
            </a:xfrm>
            <a:custGeom>
              <a:avLst/>
              <a:gdLst/>
              <a:ahLst/>
              <a:cxnLst/>
              <a:rect l="0" t="0" r="r" b="b"/>
              <a:pathLst>
                <a:path w="202" h="924">
                  <a:moveTo>
                    <a:pt x="202" y="463"/>
                  </a:moveTo>
                  <a:cubicBezTo>
                    <a:pt x="202" y="353"/>
                    <a:pt x="182" y="197"/>
                    <a:pt x="81" y="68"/>
                  </a:cubicBezTo>
                  <a:cubicBezTo>
                    <a:pt x="72" y="59"/>
                    <a:pt x="24" y="0"/>
                    <a:pt x="8" y="0"/>
                  </a:cubicBezTo>
                  <a:cubicBezTo>
                    <a:pt x="6" y="0"/>
                    <a:pt x="0" y="2"/>
                    <a:pt x="0" y="6"/>
                  </a:cubicBezTo>
                  <a:cubicBezTo>
                    <a:pt x="0" y="11"/>
                    <a:pt x="2" y="13"/>
                    <a:pt x="4" y="15"/>
                  </a:cubicBezTo>
                  <a:cubicBezTo>
                    <a:pt x="41" y="55"/>
                    <a:pt x="92" y="118"/>
                    <a:pt x="123" y="239"/>
                  </a:cubicBezTo>
                  <a:cubicBezTo>
                    <a:pt x="140" y="309"/>
                    <a:pt x="149" y="391"/>
                    <a:pt x="149" y="461"/>
                  </a:cubicBezTo>
                  <a:cubicBezTo>
                    <a:pt x="149" y="540"/>
                    <a:pt x="140" y="617"/>
                    <a:pt x="121" y="694"/>
                  </a:cubicBezTo>
                  <a:cubicBezTo>
                    <a:pt x="92" y="801"/>
                    <a:pt x="46" y="863"/>
                    <a:pt x="6" y="907"/>
                  </a:cubicBezTo>
                  <a:cubicBezTo>
                    <a:pt x="0" y="913"/>
                    <a:pt x="2" y="912"/>
                    <a:pt x="0" y="915"/>
                  </a:cubicBezTo>
                  <a:cubicBezTo>
                    <a:pt x="0" y="922"/>
                    <a:pt x="6" y="924"/>
                    <a:pt x="8" y="924"/>
                  </a:cubicBezTo>
                  <a:cubicBezTo>
                    <a:pt x="22" y="924"/>
                    <a:pt x="63" y="876"/>
                    <a:pt x="72" y="865"/>
                  </a:cubicBezTo>
                  <a:cubicBezTo>
                    <a:pt x="151" y="773"/>
                    <a:pt x="202" y="634"/>
                    <a:pt x="202" y="46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282" name="Группа 1281"/>
          <p:cNvGrpSpPr/>
          <p:nvPr/>
        </p:nvGrpSpPr>
        <p:grpSpPr>
          <a:xfrm>
            <a:off x="1729080" y="3827520"/>
            <a:ext cx="5734800" cy="340560"/>
            <a:chOff x="1729080" y="3827520"/>
            <a:chExt cx="5734800" cy="340560"/>
          </a:xfrm>
        </p:grpSpPr>
        <p:sp>
          <p:nvSpPr>
            <p:cNvPr id="1283" name="Полилиния 1282"/>
            <p:cNvSpPr/>
            <p:nvPr/>
          </p:nvSpPr>
          <p:spPr>
            <a:xfrm>
              <a:off x="1729080" y="3872520"/>
              <a:ext cx="146520" cy="204840"/>
            </a:xfrm>
            <a:custGeom>
              <a:avLst/>
              <a:gdLst/>
              <a:ahLst/>
              <a:cxnLst/>
              <a:rect l="0" t="0" r="r" b="b"/>
              <a:pathLst>
                <a:path w="407" h="569">
                  <a:moveTo>
                    <a:pt x="328" y="290"/>
                  </a:moveTo>
                  <a:cubicBezTo>
                    <a:pt x="319" y="244"/>
                    <a:pt x="288" y="200"/>
                    <a:pt x="229" y="200"/>
                  </a:cubicBezTo>
                  <a:cubicBezTo>
                    <a:pt x="180" y="200"/>
                    <a:pt x="130" y="211"/>
                    <a:pt x="70" y="272"/>
                  </a:cubicBezTo>
                  <a:cubicBezTo>
                    <a:pt x="7" y="336"/>
                    <a:pt x="0" y="408"/>
                    <a:pt x="0" y="433"/>
                  </a:cubicBezTo>
                  <a:cubicBezTo>
                    <a:pt x="0" y="479"/>
                    <a:pt x="35" y="569"/>
                    <a:pt x="143" y="569"/>
                  </a:cubicBezTo>
                  <a:cubicBezTo>
                    <a:pt x="328" y="569"/>
                    <a:pt x="407" y="310"/>
                    <a:pt x="407" y="200"/>
                  </a:cubicBezTo>
                  <a:cubicBezTo>
                    <a:pt x="407" y="77"/>
                    <a:pt x="334" y="0"/>
                    <a:pt x="240" y="0"/>
                  </a:cubicBezTo>
                  <a:cubicBezTo>
                    <a:pt x="128" y="0"/>
                    <a:pt x="92" y="101"/>
                    <a:pt x="92" y="121"/>
                  </a:cubicBezTo>
                  <a:cubicBezTo>
                    <a:pt x="92" y="132"/>
                    <a:pt x="99" y="149"/>
                    <a:pt x="121" y="149"/>
                  </a:cubicBezTo>
                  <a:cubicBezTo>
                    <a:pt x="147" y="149"/>
                    <a:pt x="163" y="125"/>
                    <a:pt x="163" y="108"/>
                  </a:cubicBezTo>
                  <a:cubicBezTo>
                    <a:pt x="163" y="81"/>
                    <a:pt x="141" y="81"/>
                    <a:pt x="128" y="81"/>
                  </a:cubicBezTo>
                  <a:cubicBezTo>
                    <a:pt x="161" y="24"/>
                    <a:pt x="216" y="20"/>
                    <a:pt x="240" y="20"/>
                  </a:cubicBezTo>
                  <a:cubicBezTo>
                    <a:pt x="295" y="20"/>
                    <a:pt x="350" y="59"/>
                    <a:pt x="350" y="158"/>
                  </a:cubicBezTo>
                  <a:cubicBezTo>
                    <a:pt x="350" y="189"/>
                    <a:pt x="345" y="228"/>
                    <a:pt x="328" y="290"/>
                  </a:cubicBezTo>
                  <a:moveTo>
                    <a:pt x="145" y="547"/>
                  </a:moveTo>
                  <a:cubicBezTo>
                    <a:pt x="59" y="547"/>
                    <a:pt x="59" y="468"/>
                    <a:pt x="59" y="461"/>
                  </a:cubicBezTo>
                  <a:cubicBezTo>
                    <a:pt x="59" y="439"/>
                    <a:pt x="79" y="332"/>
                    <a:pt x="112" y="285"/>
                  </a:cubicBezTo>
                  <a:cubicBezTo>
                    <a:pt x="143" y="242"/>
                    <a:pt x="180" y="217"/>
                    <a:pt x="229" y="217"/>
                  </a:cubicBezTo>
                  <a:cubicBezTo>
                    <a:pt x="312" y="217"/>
                    <a:pt x="315" y="303"/>
                    <a:pt x="315" y="318"/>
                  </a:cubicBezTo>
                  <a:cubicBezTo>
                    <a:pt x="315" y="373"/>
                    <a:pt x="264" y="547"/>
                    <a:pt x="145" y="54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84" name="Полилиния 1283"/>
            <p:cNvSpPr/>
            <p:nvPr/>
          </p:nvSpPr>
          <p:spPr>
            <a:xfrm>
              <a:off x="1874160" y="3990960"/>
              <a:ext cx="65520" cy="123480"/>
            </a:xfrm>
            <a:custGeom>
              <a:avLst/>
              <a:gdLst/>
              <a:ahLst/>
              <a:cxnLst/>
              <a:rect l="0" t="0" r="r" b="b"/>
              <a:pathLst>
                <a:path w="182" h="343">
                  <a:moveTo>
                    <a:pt x="110" y="125"/>
                  </a:moveTo>
                  <a:cubicBezTo>
                    <a:pt x="128" y="125"/>
                    <a:pt x="146" y="125"/>
                    <a:pt x="165" y="125"/>
                  </a:cubicBezTo>
                  <a:cubicBezTo>
                    <a:pt x="176" y="125"/>
                    <a:pt x="182" y="125"/>
                    <a:pt x="182" y="112"/>
                  </a:cubicBezTo>
                  <a:cubicBezTo>
                    <a:pt x="182" y="106"/>
                    <a:pt x="176" y="106"/>
                    <a:pt x="167" y="106"/>
                  </a:cubicBezTo>
                  <a:cubicBezTo>
                    <a:pt x="150" y="106"/>
                    <a:pt x="133" y="106"/>
                    <a:pt x="116" y="106"/>
                  </a:cubicBezTo>
                  <a:cubicBezTo>
                    <a:pt x="123" y="79"/>
                    <a:pt x="129" y="53"/>
                    <a:pt x="136" y="27"/>
                  </a:cubicBezTo>
                  <a:cubicBezTo>
                    <a:pt x="136" y="22"/>
                    <a:pt x="136" y="20"/>
                    <a:pt x="136" y="18"/>
                  </a:cubicBezTo>
                  <a:cubicBezTo>
                    <a:pt x="136" y="9"/>
                    <a:pt x="129" y="0"/>
                    <a:pt x="118" y="0"/>
                  </a:cubicBezTo>
                  <a:cubicBezTo>
                    <a:pt x="105" y="0"/>
                    <a:pt x="96" y="11"/>
                    <a:pt x="92" y="24"/>
                  </a:cubicBezTo>
                  <a:cubicBezTo>
                    <a:pt x="90" y="38"/>
                    <a:pt x="96" y="11"/>
                    <a:pt x="72" y="106"/>
                  </a:cubicBezTo>
                  <a:cubicBezTo>
                    <a:pt x="54" y="106"/>
                    <a:pt x="35" y="106"/>
                    <a:pt x="17" y="106"/>
                  </a:cubicBezTo>
                  <a:cubicBezTo>
                    <a:pt x="6" y="106"/>
                    <a:pt x="0" y="106"/>
                    <a:pt x="0" y="117"/>
                  </a:cubicBezTo>
                  <a:cubicBezTo>
                    <a:pt x="0" y="125"/>
                    <a:pt x="6" y="125"/>
                    <a:pt x="15" y="125"/>
                  </a:cubicBezTo>
                  <a:cubicBezTo>
                    <a:pt x="33" y="125"/>
                    <a:pt x="50" y="125"/>
                    <a:pt x="68" y="125"/>
                  </a:cubicBezTo>
                  <a:cubicBezTo>
                    <a:pt x="57" y="168"/>
                    <a:pt x="46" y="210"/>
                    <a:pt x="35" y="253"/>
                  </a:cubicBezTo>
                  <a:cubicBezTo>
                    <a:pt x="33" y="266"/>
                    <a:pt x="28" y="286"/>
                    <a:pt x="28" y="292"/>
                  </a:cubicBezTo>
                  <a:cubicBezTo>
                    <a:pt x="28" y="325"/>
                    <a:pt x="55" y="343"/>
                    <a:pt x="85" y="343"/>
                  </a:cubicBezTo>
                  <a:cubicBezTo>
                    <a:pt x="145" y="343"/>
                    <a:pt x="180" y="268"/>
                    <a:pt x="180" y="262"/>
                  </a:cubicBezTo>
                  <a:cubicBezTo>
                    <a:pt x="180" y="255"/>
                    <a:pt x="173" y="255"/>
                    <a:pt x="171" y="255"/>
                  </a:cubicBezTo>
                  <a:cubicBezTo>
                    <a:pt x="165" y="255"/>
                    <a:pt x="165" y="255"/>
                    <a:pt x="160" y="264"/>
                  </a:cubicBezTo>
                  <a:cubicBezTo>
                    <a:pt x="145" y="299"/>
                    <a:pt x="116" y="330"/>
                    <a:pt x="88" y="330"/>
                  </a:cubicBezTo>
                  <a:cubicBezTo>
                    <a:pt x="77" y="330"/>
                    <a:pt x="68" y="321"/>
                    <a:pt x="68" y="301"/>
                  </a:cubicBezTo>
                  <a:cubicBezTo>
                    <a:pt x="68" y="297"/>
                    <a:pt x="70" y="286"/>
                    <a:pt x="72" y="279"/>
                  </a:cubicBezTo>
                  <a:cubicBezTo>
                    <a:pt x="85" y="228"/>
                    <a:pt x="97" y="177"/>
                    <a:pt x="110" y="1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85" name="Полилиния 1284"/>
            <p:cNvSpPr/>
            <p:nvPr/>
          </p:nvSpPr>
          <p:spPr>
            <a:xfrm>
              <a:off x="1984680" y="3948480"/>
              <a:ext cx="118800" cy="176040"/>
            </a:xfrm>
            <a:custGeom>
              <a:avLst/>
              <a:gdLst/>
              <a:ahLst/>
              <a:cxnLst/>
              <a:rect l="0" t="0" r="r" b="b"/>
              <a:pathLst>
                <a:path w="330" h="489">
                  <a:moveTo>
                    <a:pt x="40" y="268"/>
                  </a:moveTo>
                  <a:cubicBezTo>
                    <a:pt x="53" y="316"/>
                    <a:pt x="91" y="349"/>
                    <a:pt x="139" y="349"/>
                  </a:cubicBezTo>
                  <a:cubicBezTo>
                    <a:pt x="231" y="349"/>
                    <a:pt x="330" y="239"/>
                    <a:pt x="330" y="125"/>
                  </a:cubicBezTo>
                  <a:cubicBezTo>
                    <a:pt x="330" y="44"/>
                    <a:pt x="280" y="0"/>
                    <a:pt x="223" y="0"/>
                  </a:cubicBezTo>
                  <a:cubicBezTo>
                    <a:pt x="161" y="0"/>
                    <a:pt x="84" y="55"/>
                    <a:pt x="49" y="153"/>
                  </a:cubicBezTo>
                  <a:cubicBezTo>
                    <a:pt x="47" y="162"/>
                    <a:pt x="0" y="331"/>
                    <a:pt x="0" y="399"/>
                  </a:cubicBezTo>
                  <a:cubicBezTo>
                    <a:pt x="0" y="439"/>
                    <a:pt x="14" y="476"/>
                    <a:pt x="108" y="476"/>
                  </a:cubicBezTo>
                  <a:cubicBezTo>
                    <a:pt x="137" y="476"/>
                    <a:pt x="152" y="472"/>
                    <a:pt x="183" y="472"/>
                  </a:cubicBezTo>
                  <a:cubicBezTo>
                    <a:pt x="196" y="472"/>
                    <a:pt x="198" y="472"/>
                    <a:pt x="203" y="474"/>
                  </a:cubicBezTo>
                  <a:cubicBezTo>
                    <a:pt x="214" y="474"/>
                    <a:pt x="218" y="474"/>
                    <a:pt x="218" y="481"/>
                  </a:cubicBezTo>
                  <a:cubicBezTo>
                    <a:pt x="218" y="485"/>
                    <a:pt x="218" y="489"/>
                    <a:pt x="227" y="489"/>
                  </a:cubicBezTo>
                  <a:cubicBezTo>
                    <a:pt x="234" y="489"/>
                    <a:pt x="238" y="487"/>
                    <a:pt x="238" y="470"/>
                  </a:cubicBezTo>
                  <a:cubicBezTo>
                    <a:pt x="238" y="430"/>
                    <a:pt x="205" y="430"/>
                    <a:pt x="128" y="430"/>
                  </a:cubicBezTo>
                  <a:cubicBezTo>
                    <a:pt x="58" y="430"/>
                    <a:pt x="22" y="430"/>
                    <a:pt x="22" y="380"/>
                  </a:cubicBezTo>
                  <a:cubicBezTo>
                    <a:pt x="22" y="373"/>
                    <a:pt x="22" y="344"/>
                    <a:pt x="40" y="268"/>
                  </a:cubicBezTo>
                  <a:moveTo>
                    <a:pt x="139" y="331"/>
                  </a:moveTo>
                  <a:cubicBezTo>
                    <a:pt x="115" y="331"/>
                    <a:pt x="82" y="314"/>
                    <a:pt x="82" y="252"/>
                  </a:cubicBezTo>
                  <a:cubicBezTo>
                    <a:pt x="82" y="202"/>
                    <a:pt x="106" y="125"/>
                    <a:pt x="126" y="90"/>
                  </a:cubicBezTo>
                  <a:cubicBezTo>
                    <a:pt x="157" y="37"/>
                    <a:pt x="196" y="17"/>
                    <a:pt x="220" y="17"/>
                  </a:cubicBezTo>
                  <a:cubicBezTo>
                    <a:pt x="249" y="17"/>
                    <a:pt x="275" y="39"/>
                    <a:pt x="275" y="92"/>
                  </a:cubicBezTo>
                  <a:cubicBezTo>
                    <a:pt x="275" y="136"/>
                    <a:pt x="251" y="222"/>
                    <a:pt x="231" y="259"/>
                  </a:cubicBezTo>
                  <a:cubicBezTo>
                    <a:pt x="205" y="307"/>
                    <a:pt x="168" y="331"/>
                    <a:pt x="139" y="3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86" name="Полилиния 1285"/>
            <p:cNvSpPr/>
            <p:nvPr/>
          </p:nvSpPr>
          <p:spPr>
            <a:xfrm>
              <a:off x="2200320" y="3969000"/>
              <a:ext cx="185400" cy="65520"/>
            </a:xfrm>
            <a:custGeom>
              <a:avLst/>
              <a:gdLst/>
              <a:ahLst/>
              <a:cxnLst/>
              <a:rect l="0" t="0" r="r" b="b"/>
              <a:pathLst>
                <a:path w="515" h="182">
                  <a:moveTo>
                    <a:pt x="488" y="33"/>
                  </a:moveTo>
                  <a:cubicBezTo>
                    <a:pt x="499" y="33"/>
                    <a:pt x="515" y="32"/>
                    <a:pt x="515" y="15"/>
                  </a:cubicBezTo>
                  <a:cubicBezTo>
                    <a:pt x="515" y="-1"/>
                    <a:pt x="499" y="0"/>
                    <a:pt x="490" y="0"/>
                  </a:cubicBezTo>
                  <a:cubicBezTo>
                    <a:pt x="336" y="0"/>
                    <a:pt x="181" y="0"/>
                    <a:pt x="26" y="0"/>
                  </a:cubicBezTo>
                  <a:cubicBezTo>
                    <a:pt x="15" y="0"/>
                    <a:pt x="0" y="-1"/>
                    <a:pt x="0" y="15"/>
                  </a:cubicBezTo>
                  <a:cubicBezTo>
                    <a:pt x="0" y="32"/>
                    <a:pt x="15" y="33"/>
                    <a:pt x="26" y="33"/>
                  </a:cubicBezTo>
                  <a:cubicBezTo>
                    <a:pt x="180" y="33"/>
                    <a:pt x="334" y="33"/>
                    <a:pt x="488" y="33"/>
                  </a:cubicBezTo>
                  <a:moveTo>
                    <a:pt x="490" y="182"/>
                  </a:moveTo>
                  <a:cubicBezTo>
                    <a:pt x="499" y="182"/>
                    <a:pt x="515" y="182"/>
                    <a:pt x="515" y="167"/>
                  </a:cubicBezTo>
                  <a:cubicBezTo>
                    <a:pt x="515" y="151"/>
                    <a:pt x="499" y="151"/>
                    <a:pt x="488" y="151"/>
                  </a:cubicBezTo>
                  <a:cubicBezTo>
                    <a:pt x="334" y="151"/>
                    <a:pt x="180" y="151"/>
                    <a:pt x="26" y="151"/>
                  </a:cubicBezTo>
                  <a:cubicBezTo>
                    <a:pt x="15" y="151"/>
                    <a:pt x="0" y="151"/>
                    <a:pt x="0" y="167"/>
                  </a:cubicBezTo>
                  <a:cubicBezTo>
                    <a:pt x="0" y="182"/>
                    <a:pt x="15" y="182"/>
                    <a:pt x="26" y="182"/>
                  </a:cubicBezTo>
                  <a:cubicBezTo>
                    <a:pt x="181" y="182"/>
                    <a:pt x="336" y="182"/>
                    <a:pt x="490" y="18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20520" rIns="90000" bIns="2052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87" name="Полилиния 1286"/>
            <p:cNvSpPr/>
            <p:nvPr/>
          </p:nvSpPr>
          <p:spPr>
            <a:xfrm>
              <a:off x="2521080" y="3835440"/>
              <a:ext cx="72720" cy="332640"/>
            </a:xfrm>
            <a:custGeom>
              <a:avLst/>
              <a:gdLst/>
              <a:ahLst/>
              <a:cxnLst/>
              <a:rect l="0" t="0" r="r" b="b"/>
              <a:pathLst>
                <a:path w="202" h="924">
                  <a:moveTo>
                    <a:pt x="202" y="915"/>
                  </a:moveTo>
                  <a:cubicBezTo>
                    <a:pt x="202" y="913"/>
                    <a:pt x="200" y="911"/>
                    <a:pt x="198" y="909"/>
                  </a:cubicBezTo>
                  <a:cubicBezTo>
                    <a:pt x="162" y="871"/>
                    <a:pt x="110" y="808"/>
                    <a:pt x="79" y="683"/>
                  </a:cubicBezTo>
                  <a:cubicBezTo>
                    <a:pt x="61" y="612"/>
                    <a:pt x="52" y="533"/>
                    <a:pt x="52" y="463"/>
                  </a:cubicBezTo>
                  <a:cubicBezTo>
                    <a:pt x="52" y="259"/>
                    <a:pt x="101" y="118"/>
                    <a:pt x="195" y="17"/>
                  </a:cubicBezTo>
                  <a:cubicBezTo>
                    <a:pt x="202" y="11"/>
                    <a:pt x="202" y="9"/>
                    <a:pt x="202" y="6"/>
                  </a:cubicBezTo>
                  <a:cubicBezTo>
                    <a:pt x="202" y="0"/>
                    <a:pt x="195" y="0"/>
                    <a:pt x="193" y="0"/>
                  </a:cubicBezTo>
                  <a:cubicBezTo>
                    <a:pt x="180" y="0"/>
                    <a:pt x="138" y="46"/>
                    <a:pt x="129" y="57"/>
                  </a:cubicBezTo>
                  <a:cubicBezTo>
                    <a:pt x="50" y="151"/>
                    <a:pt x="0" y="290"/>
                    <a:pt x="0" y="461"/>
                  </a:cubicBezTo>
                  <a:cubicBezTo>
                    <a:pt x="0" y="571"/>
                    <a:pt x="19" y="726"/>
                    <a:pt x="121" y="856"/>
                  </a:cubicBezTo>
                  <a:cubicBezTo>
                    <a:pt x="127" y="865"/>
                    <a:pt x="178" y="924"/>
                    <a:pt x="193" y="924"/>
                  </a:cubicBezTo>
                  <a:cubicBezTo>
                    <a:pt x="195" y="924"/>
                    <a:pt x="202" y="924"/>
                    <a:pt x="202" y="91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88" name="Полилиния 1287"/>
            <p:cNvSpPr/>
            <p:nvPr/>
          </p:nvSpPr>
          <p:spPr>
            <a:xfrm>
              <a:off x="2614320" y="3948480"/>
              <a:ext cx="131400" cy="182520"/>
            </a:xfrm>
            <a:custGeom>
              <a:avLst/>
              <a:gdLst/>
              <a:ahLst/>
              <a:cxnLst/>
              <a:rect l="0" t="0" r="r" b="b"/>
              <a:pathLst>
                <a:path w="365" h="507">
                  <a:moveTo>
                    <a:pt x="2" y="474"/>
                  </a:moveTo>
                  <a:cubicBezTo>
                    <a:pt x="0" y="483"/>
                    <a:pt x="0" y="485"/>
                    <a:pt x="0" y="487"/>
                  </a:cubicBezTo>
                  <a:cubicBezTo>
                    <a:pt x="0" y="498"/>
                    <a:pt x="9" y="507"/>
                    <a:pt x="22" y="507"/>
                  </a:cubicBezTo>
                  <a:cubicBezTo>
                    <a:pt x="40" y="507"/>
                    <a:pt x="49" y="494"/>
                    <a:pt x="49" y="492"/>
                  </a:cubicBezTo>
                  <a:cubicBezTo>
                    <a:pt x="53" y="485"/>
                    <a:pt x="77" y="382"/>
                    <a:pt x="99" y="298"/>
                  </a:cubicBezTo>
                  <a:cubicBezTo>
                    <a:pt x="115" y="329"/>
                    <a:pt x="139" y="349"/>
                    <a:pt x="176" y="349"/>
                  </a:cubicBezTo>
                  <a:cubicBezTo>
                    <a:pt x="266" y="349"/>
                    <a:pt x="365" y="241"/>
                    <a:pt x="365" y="125"/>
                  </a:cubicBezTo>
                  <a:cubicBezTo>
                    <a:pt x="365" y="44"/>
                    <a:pt x="315" y="0"/>
                    <a:pt x="258" y="0"/>
                  </a:cubicBezTo>
                  <a:cubicBezTo>
                    <a:pt x="183" y="0"/>
                    <a:pt x="101" y="77"/>
                    <a:pt x="79" y="171"/>
                  </a:cubicBezTo>
                  <a:cubicBezTo>
                    <a:pt x="54" y="272"/>
                    <a:pt x="28" y="373"/>
                    <a:pt x="2" y="474"/>
                  </a:cubicBezTo>
                  <a:moveTo>
                    <a:pt x="174" y="331"/>
                  </a:moveTo>
                  <a:cubicBezTo>
                    <a:pt x="121" y="331"/>
                    <a:pt x="108" y="270"/>
                    <a:pt x="108" y="263"/>
                  </a:cubicBezTo>
                  <a:cubicBezTo>
                    <a:pt x="108" y="261"/>
                    <a:pt x="112" y="246"/>
                    <a:pt x="115" y="235"/>
                  </a:cubicBezTo>
                  <a:cubicBezTo>
                    <a:pt x="137" y="149"/>
                    <a:pt x="143" y="121"/>
                    <a:pt x="161" y="90"/>
                  </a:cubicBezTo>
                  <a:cubicBezTo>
                    <a:pt x="194" y="35"/>
                    <a:pt x="233" y="17"/>
                    <a:pt x="258" y="17"/>
                  </a:cubicBezTo>
                  <a:cubicBezTo>
                    <a:pt x="286" y="17"/>
                    <a:pt x="310" y="39"/>
                    <a:pt x="310" y="92"/>
                  </a:cubicBezTo>
                  <a:cubicBezTo>
                    <a:pt x="310" y="136"/>
                    <a:pt x="288" y="222"/>
                    <a:pt x="266" y="259"/>
                  </a:cubicBezTo>
                  <a:cubicBezTo>
                    <a:pt x="242" y="307"/>
                    <a:pt x="205" y="331"/>
                    <a:pt x="174" y="3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89" name="Полилиния 1288"/>
            <p:cNvSpPr/>
            <p:nvPr/>
          </p:nvSpPr>
          <p:spPr>
            <a:xfrm>
              <a:off x="2760120" y="3984120"/>
              <a:ext cx="90360" cy="132480"/>
            </a:xfrm>
            <a:custGeom>
              <a:avLst/>
              <a:gdLst/>
              <a:ahLst/>
              <a:cxnLst/>
              <a:rect l="0" t="0" r="r" b="b"/>
              <a:pathLst>
                <a:path w="251" h="368">
                  <a:moveTo>
                    <a:pt x="251" y="186"/>
                  </a:moveTo>
                  <a:cubicBezTo>
                    <a:pt x="251" y="127"/>
                    <a:pt x="244" y="83"/>
                    <a:pt x="220" y="46"/>
                  </a:cubicBezTo>
                  <a:cubicBezTo>
                    <a:pt x="202" y="22"/>
                    <a:pt x="169" y="0"/>
                    <a:pt x="125" y="0"/>
                  </a:cubicBezTo>
                  <a:cubicBezTo>
                    <a:pt x="0" y="0"/>
                    <a:pt x="0" y="148"/>
                    <a:pt x="0" y="186"/>
                  </a:cubicBezTo>
                  <a:cubicBezTo>
                    <a:pt x="0" y="225"/>
                    <a:pt x="0" y="368"/>
                    <a:pt x="125" y="368"/>
                  </a:cubicBezTo>
                  <a:cubicBezTo>
                    <a:pt x="251" y="368"/>
                    <a:pt x="251" y="223"/>
                    <a:pt x="251" y="186"/>
                  </a:cubicBezTo>
                  <a:moveTo>
                    <a:pt x="125" y="353"/>
                  </a:moveTo>
                  <a:cubicBezTo>
                    <a:pt x="101" y="353"/>
                    <a:pt x="68" y="338"/>
                    <a:pt x="57" y="294"/>
                  </a:cubicBezTo>
                  <a:cubicBezTo>
                    <a:pt x="51" y="263"/>
                    <a:pt x="51" y="219"/>
                    <a:pt x="51" y="177"/>
                  </a:cubicBezTo>
                  <a:cubicBezTo>
                    <a:pt x="51" y="138"/>
                    <a:pt x="51" y="98"/>
                    <a:pt x="57" y="68"/>
                  </a:cubicBezTo>
                  <a:cubicBezTo>
                    <a:pt x="68" y="26"/>
                    <a:pt x="103" y="15"/>
                    <a:pt x="125" y="15"/>
                  </a:cubicBezTo>
                  <a:cubicBezTo>
                    <a:pt x="156" y="15"/>
                    <a:pt x="183" y="33"/>
                    <a:pt x="194" y="63"/>
                  </a:cubicBezTo>
                  <a:cubicBezTo>
                    <a:pt x="202" y="92"/>
                    <a:pt x="202" y="131"/>
                    <a:pt x="202" y="177"/>
                  </a:cubicBezTo>
                  <a:cubicBezTo>
                    <a:pt x="202" y="219"/>
                    <a:pt x="202" y="259"/>
                    <a:pt x="196" y="292"/>
                  </a:cubicBezTo>
                  <a:cubicBezTo>
                    <a:pt x="185" y="342"/>
                    <a:pt x="147" y="353"/>
                    <a:pt x="125" y="35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90" name="Полилиния 1289"/>
            <p:cNvSpPr/>
            <p:nvPr/>
          </p:nvSpPr>
          <p:spPr>
            <a:xfrm>
              <a:off x="2886120" y="3881880"/>
              <a:ext cx="234360" cy="189000"/>
            </a:xfrm>
            <a:custGeom>
              <a:avLst/>
              <a:gdLst/>
              <a:ahLst/>
              <a:cxnLst/>
              <a:rect l="0" t="0" r="r" b="b"/>
              <a:pathLst>
                <a:path w="651" h="525">
                  <a:moveTo>
                    <a:pt x="554" y="79"/>
                  </a:moveTo>
                  <a:cubicBezTo>
                    <a:pt x="561" y="49"/>
                    <a:pt x="576" y="25"/>
                    <a:pt x="638" y="22"/>
                  </a:cubicBezTo>
                  <a:cubicBezTo>
                    <a:pt x="640" y="22"/>
                    <a:pt x="651" y="22"/>
                    <a:pt x="651" y="7"/>
                  </a:cubicBezTo>
                  <a:cubicBezTo>
                    <a:pt x="647" y="5"/>
                    <a:pt x="651" y="0"/>
                    <a:pt x="640" y="0"/>
                  </a:cubicBezTo>
                  <a:cubicBezTo>
                    <a:pt x="613" y="0"/>
                    <a:pt x="587" y="3"/>
                    <a:pt x="563" y="3"/>
                  </a:cubicBezTo>
                  <a:cubicBezTo>
                    <a:pt x="536" y="3"/>
                    <a:pt x="508" y="0"/>
                    <a:pt x="484" y="0"/>
                  </a:cubicBezTo>
                  <a:cubicBezTo>
                    <a:pt x="479" y="0"/>
                    <a:pt x="468" y="0"/>
                    <a:pt x="468" y="16"/>
                  </a:cubicBezTo>
                  <a:cubicBezTo>
                    <a:pt x="468" y="22"/>
                    <a:pt x="477" y="22"/>
                    <a:pt x="484" y="22"/>
                  </a:cubicBezTo>
                  <a:cubicBezTo>
                    <a:pt x="528" y="25"/>
                    <a:pt x="536" y="40"/>
                    <a:pt x="536" y="57"/>
                  </a:cubicBezTo>
                  <a:cubicBezTo>
                    <a:pt x="536" y="60"/>
                    <a:pt x="534" y="71"/>
                    <a:pt x="534" y="73"/>
                  </a:cubicBezTo>
                  <a:cubicBezTo>
                    <a:pt x="505" y="187"/>
                    <a:pt x="476" y="301"/>
                    <a:pt x="446" y="415"/>
                  </a:cubicBezTo>
                  <a:cubicBezTo>
                    <a:pt x="390" y="281"/>
                    <a:pt x="333" y="147"/>
                    <a:pt x="277" y="14"/>
                  </a:cubicBezTo>
                  <a:cubicBezTo>
                    <a:pt x="270" y="0"/>
                    <a:pt x="268" y="0"/>
                    <a:pt x="250" y="0"/>
                  </a:cubicBezTo>
                  <a:cubicBezTo>
                    <a:pt x="216" y="0"/>
                    <a:pt x="182" y="0"/>
                    <a:pt x="147" y="0"/>
                  </a:cubicBezTo>
                  <a:cubicBezTo>
                    <a:pt x="132" y="0"/>
                    <a:pt x="125" y="0"/>
                    <a:pt x="125" y="16"/>
                  </a:cubicBezTo>
                  <a:cubicBezTo>
                    <a:pt x="125" y="22"/>
                    <a:pt x="132" y="22"/>
                    <a:pt x="147" y="22"/>
                  </a:cubicBezTo>
                  <a:cubicBezTo>
                    <a:pt x="151" y="22"/>
                    <a:pt x="200" y="22"/>
                    <a:pt x="200" y="31"/>
                  </a:cubicBezTo>
                  <a:cubicBezTo>
                    <a:pt x="165" y="169"/>
                    <a:pt x="131" y="306"/>
                    <a:pt x="96" y="444"/>
                  </a:cubicBezTo>
                  <a:cubicBezTo>
                    <a:pt x="88" y="475"/>
                    <a:pt x="74" y="499"/>
                    <a:pt x="13" y="501"/>
                  </a:cubicBezTo>
                  <a:cubicBezTo>
                    <a:pt x="9" y="501"/>
                    <a:pt x="0" y="503"/>
                    <a:pt x="0" y="516"/>
                  </a:cubicBezTo>
                  <a:cubicBezTo>
                    <a:pt x="0" y="523"/>
                    <a:pt x="4" y="525"/>
                    <a:pt x="9" y="525"/>
                  </a:cubicBezTo>
                  <a:cubicBezTo>
                    <a:pt x="35" y="525"/>
                    <a:pt x="61" y="523"/>
                    <a:pt x="85" y="523"/>
                  </a:cubicBezTo>
                  <a:cubicBezTo>
                    <a:pt x="112" y="523"/>
                    <a:pt x="140" y="525"/>
                    <a:pt x="167" y="525"/>
                  </a:cubicBezTo>
                  <a:cubicBezTo>
                    <a:pt x="169" y="525"/>
                    <a:pt x="180" y="525"/>
                    <a:pt x="180" y="510"/>
                  </a:cubicBezTo>
                  <a:cubicBezTo>
                    <a:pt x="180" y="503"/>
                    <a:pt x="173" y="501"/>
                    <a:pt x="165" y="501"/>
                  </a:cubicBezTo>
                  <a:cubicBezTo>
                    <a:pt x="121" y="501"/>
                    <a:pt x="114" y="483"/>
                    <a:pt x="114" y="468"/>
                  </a:cubicBezTo>
                  <a:cubicBezTo>
                    <a:pt x="114" y="464"/>
                    <a:pt x="114" y="459"/>
                    <a:pt x="116" y="450"/>
                  </a:cubicBezTo>
                  <a:cubicBezTo>
                    <a:pt x="151" y="315"/>
                    <a:pt x="185" y="180"/>
                    <a:pt x="220" y="44"/>
                  </a:cubicBezTo>
                  <a:cubicBezTo>
                    <a:pt x="222" y="49"/>
                    <a:pt x="222" y="49"/>
                    <a:pt x="226" y="57"/>
                  </a:cubicBezTo>
                  <a:cubicBezTo>
                    <a:pt x="290" y="209"/>
                    <a:pt x="354" y="360"/>
                    <a:pt x="418" y="512"/>
                  </a:cubicBezTo>
                  <a:cubicBezTo>
                    <a:pt x="424" y="525"/>
                    <a:pt x="426" y="525"/>
                    <a:pt x="433" y="525"/>
                  </a:cubicBezTo>
                  <a:cubicBezTo>
                    <a:pt x="442" y="525"/>
                    <a:pt x="442" y="523"/>
                    <a:pt x="446" y="510"/>
                  </a:cubicBezTo>
                  <a:cubicBezTo>
                    <a:pt x="482" y="366"/>
                    <a:pt x="518" y="223"/>
                    <a:pt x="554" y="7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91" name="Полилиния 1290"/>
            <p:cNvSpPr/>
            <p:nvPr/>
          </p:nvSpPr>
          <p:spPr>
            <a:xfrm>
              <a:off x="3141000" y="3827520"/>
              <a:ext cx="86400" cy="128880"/>
            </a:xfrm>
            <a:custGeom>
              <a:avLst/>
              <a:gdLst/>
              <a:ahLst/>
              <a:cxnLst/>
              <a:rect l="0" t="0" r="r" b="b"/>
              <a:pathLst>
                <a:path w="240" h="358">
                  <a:moveTo>
                    <a:pt x="240" y="261"/>
                  </a:moveTo>
                  <a:cubicBezTo>
                    <a:pt x="234" y="261"/>
                    <a:pt x="228" y="261"/>
                    <a:pt x="222" y="261"/>
                  </a:cubicBezTo>
                  <a:cubicBezTo>
                    <a:pt x="220" y="272"/>
                    <a:pt x="213" y="305"/>
                    <a:pt x="207" y="309"/>
                  </a:cubicBezTo>
                  <a:cubicBezTo>
                    <a:pt x="202" y="312"/>
                    <a:pt x="161" y="312"/>
                    <a:pt x="154" y="312"/>
                  </a:cubicBezTo>
                  <a:cubicBezTo>
                    <a:pt x="121" y="312"/>
                    <a:pt x="88" y="312"/>
                    <a:pt x="55" y="312"/>
                  </a:cubicBezTo>
                  <a:cubicBezTo>
                    <a:pt x="110" y="263"/>
                    <a:pt x="130" y="248"/>
                    <a:pt x="163" y="222"/>
                  </a:cubicBezTo>
                  <a:cubicBezTo>
                    <a:pt x="202" y="191"/>
                    <a:pt x="240" y="156"/>
                    <a:pt x="240" y="105"/>
                  </a:cubicBezTo>
                  <a:cubicBezTo>
                    <a:pt x="240" y="39"/>
                    <a:pt x="183" y="0"/>
                    <a:pt x="112" y="0"/>
                  </a:cubicBezTo>
                  <a:cubicBezTo>
                    <a:pt x="46" y="0"/>
                    <a:pt x="0" y="48"/>
                    <a:pt x="0" y="97"/>
                  </a:cubicBezTo>
                  <a:cubicBezTo>
                    <a:pt x="0" y="125"/>
                    <a:pt x="24" y="127"/>
                    <a:pt x="29" y="127"/>
                  </a:cubicBezTo>
                  <a:cubicBezTo>
                    <a:pt x="42" y="127"/>
                    <a:pt x="57" y="118"/>
                    <a:pt x="57" y="99"/>
                  </a:cubicBezTo>
                  <a:cubicBezTo>
                    <a:pt x="57" y="90"/>
                    <a:pt x="55" y="70"/>
                    <a:pt x="26" y="70"/>
                  </a:cubicBezTo>
                  <a:cubicBezTo>
                    <a:pt x="42" y="31"/>
                    <a:pt x="79" y="20"/>
                    <a:pt x="106" y="20"/>
                  </a:cubicBezTo>
                  <a:cubicBezTo>
                    <a:pt x="158" y="20"/>
                    <a:pt x="187" y="61"/>
                    <a:pt x="187" y="105"/>
                  </a:cubicBezTo>
                  <a:cubicBezTo>
                    <a:pt x="187" y="154"/>
                    <a:pt x="154" y="189"/>
                    <a:pt x="136" y="208"/>
                  </a:cubicBezTo>
                  <a:cubicBezTo>
                    <a:pt x="93" y="252"/>
                    <a:pt x="50" y="295"/>
                    <a:pt x="7" y="338"/>
                  </a:cubicBezTo>
                  <a:cubicBezTo>
                    <a:pt x="0" y="342"/>
                    <a:pt x="0" y="342"/>
                    <a:pt x="0" y="358"/>
                  </a:cubicBezTo>
                  <a:cubicBezTo>
                    <a:pt x="75" y="358"/>
                    <a:pt x="150" y="358"/>
                    <a:pt x="224" y="358"/>
                  </a:cubicBezTo>
                  <a:cubicBezTo>
                    <a:pt x="230" y="326"/>
                    <a:pt x="235" y="293"/>
                    <a:pt x="240" y="2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92" name="Полилиния 1291"/>
            <p:cNvSpPr/>
            <p:nvPr/>
          </p:nvSpPr>
          <p:spPr>
            <a:xfrm>
              <a:off x="3269160" y="3863160"/>
              <a:ext cx="108000" cy="277200"/>
            </a:xfrm>
            <a:custGeom>
              <a:avLst/>
              <a:gdLst/>
              <a:ahLst/>
              <a:cxnLst/>
              <a:rect l="0" t="0" r="r" b="b"/>
              <a:pathLst>
                <a:path w="300" h="770">
                  <a:moveTo>
                    <a:pt x="297" y="28"/>
                  </a:moveTo>
                  <a:cubicBezTo>
                    <a:pt x="300" y="19"/>
                    <a:pt x="299" y="19"/>
                    <a:pt x="300" y="15"/>
                  </a:cubicBezTo>
                  <a:cubicBezTo>
                    <a:pt x="300" y="6"/>
                    <a:pt x="293" y="0"/>
                    <a:pt x="284" y="0"/>
                  </a:cubicBezTo>
                  <a:cubicBezTo>
                    <a:pt x="280" y="0"/>
                    <a:pt x="273" y="2"/>
                    <a:pt x="271" y="6"/>
                  </a:cubicBezTo>
                  <a:cubicBezTo>
                    <a:pt x="181" y="251"/>
                    <a:pt x="92" y="497"/>
                    <a:pt x="3" y="742"/>
                  </a:cubicBezTo>
                  <a:cubicBezTo>
                    <a:pt x="0" y="750"/>
                    <a:pt x="1" y="750"/>
                    <a:pt x="0" y="755"/>
                  </a:cubicBezTo>
                  <a:cubicBezTo>
                    <a:pt x="0" y="764"/>
                    <a:pt x="7" y="770"/>
                    <a:pt x="16" y="770"/>
                  </a:cubicBezTo>
                  <a:cubicBezTo>
                    <a:pt x="25" y="770"/>
                    <a:pt x="27" y="766"/>
                    <a:pt x="31" y="753"/>
                  </a:cubicBezTo>
                  <a:cubicBezTo>
                    <a:pt x="120" y="511"/>
                    <a:pt x="209" y="270"/>
                    <a:pt x="297" y="2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93" name="Полилиния 1292"/>
            <p:cNvSpPr/>
            <p:nvPr/>
          </p:nvSpPr>
          <p:spPr>
            <a:xfrm>
              <a:off x="3396600" y="3948480"/>
              <a:ext cx="128520" cy="179280"/>
            </a:xfrm>
            <a:custGeom>
              <a:avLst/>
              <a:gdLst/>
              <a:ahLst/>
              <a:cxnLst/>
              <a:rect l="0" t="0" r="r" b="b"/>
              <a:pathLst>
                <a:path w="357" h="498">
                  <a:moveTo>
                    <a:pt x="355" y="50"/>
                  </a:moveTo>
                  <a:cubicBezTo>
                    <a:pt x="355" y="46"/>
                    <a:pt x="357" y="42"/>
                    <a:pt x="357" y="37"/>
                  </a:cubicBezTo>
                  <a:cubicBezTo>
                    <a:pt x="357" y="24"/>
                    <a:pt x="346" y="15"/>
                    <a:pt x="333" y="15"/>
                  </a:cubicBezTo>
                  <a:cubicBezTo>
                    <a:pt x="326" y="15"/>
                    <a:pt x="304" y="22"/>
                    <a:pt x="302" y="48"/>
                  </a:cubicBezTo>
                  <a:cubicBezTo>
                    <a:pt x="289" y="20"/>
                    <a:pt x="260" y="0"/>
                    <a:pt x="229" y="0"/>
                  </a:cubicBezTo>
                  <a:cubicBezTo>
                    <a:pt x="141" y="0"/>
                    <a:pt x="47" y="107"/>
                    <a:pt x="47" y="219"/>
                  </a:cubicBezTo>
                  <a:cubicBezTo>
                    <a:pt x="47" y="296"/>
                    <a:pt x="93" y="340"/>
                    <a:pt x="148" y="340"/>
                  </a:cubicBezTo>
                  <a:cubicBezTo>
                    <a:pt x="194" y="340"/>
                    <a:pt x="231" y="305"/>
                    <a:pt x="238" y="296"/>
                  </a:cubicBezTo>
                  <a:cubicBezTo>
                    <a:pt x="239" y="296"/>
                    <a:pt x="240" y="296"/>
                    <a:pt x="240" y="296"/>
                  </a:cubicBezTo>
                  <a:cubicBezTo>
                    <a:pt x="223" y="366"/>
                    <a:pt x="214" y="397"/>
                    <a:pt x="214" y="399"/>
                  </a:cubicBezTo>
                  <a:cubicBezTo>
                    <a:pt x="212" y="406"/>
                    <a:pt x="185" y="483"/>
                    <a:pt x="102" y="483"/>
                  </a:cubicBezTo>
                  <a:cubicBezTo>
                    <a:pt x="88" y="483"/>
                    <a:pt x="62" y="481"/>
                    <a:pt x="40" y="474"/>
                  </a:cubicBezTo>
                  <a:cubicBezTo>
                    <a:pt x="64" y="467"/>
                    <a:pt x="73" y="448"/>
                    <a:pt x="73" y="434"/>
                  </a:cubicBezTo>
                  <a:cubicBezTo>
                    <a:pt x="73" y="421"/>
                    <a:pt x="64" y="406"/>
                    <a:pt x="42" y="406"/>
                  </a:cubicBezTo>
                  <a:cubicBezTo>
                    <a:pt x="27" y="406"/>
                    <a:pt x="0" y="421"/>
                    <a:pt x="0" y="452"/>
                  </a:cubicBezTo>
                  <a:cubicBezTo>
                    <a:pt x="0" y="483"/>
                    <a:pt x="29" y="498"/>
                    <a:pt x="104" y="498"/>
                  </a:cubicBezTo>
                  <a:cubicBezTo>
                    <a:pt x="201" y="498"/>
                    <a:pt x="256" y="439"/>
                    <a:pt x="269" y="393"/>
                  </a:cubicBezTo>
                  <a:cubicBezTo>
                    <a:pt x="297" y="279"/>
                    <a:pt x="326" y="164"/>
                    <a:pt x="355" y="50"/>
                  </a:cubicBezTo>
                  <a:moveTo>
                    <a:pt x="253" y="241"/>
                  </a:moveTo>
                  <a:cubicBezTo>
                    <a:pt x="249" y="261"/>
                    <a:pt x="231" y="281"/>
                    <a:pt x="214" y="296"/>
                  </a:cubicBezTo>
                  <a:cubicBezTo>
                    <a:pt x="198" y="309"/>
                    <a:pt x="174" y="325"/>
                    <a:pt x="150" y="325"/>
                  </a:cubicBezTo>
                  <a:cubicBezTo>
                    <a:pt x="113" y="325"/>
                    <a:pt x="102" y="283"/>
                    <a:pt x="102" y="252"/>
                  </a:cubicBezTo>
                  <a:cubicBezTo>
                    <a:pt x="102" y="215"/>
                    <a:pt x="124" y="125"/>
                    <a:pt x="143" y="85"/>
                  </a:cubicBezTo>
                  <a:cubicBezTo>
                    <a:pt x="165" y="48"/>
                    <a:pt x="198" y="17"/>
                    <a:pt x="231" y="17"/>
                  </a:cubicBezTo>
                  <a:cubicBezTo>
                    <a:pt x="282" y="17"/>
                    <a:pt x="293" y="79"/>
                    <a:pt x="293" y="83"/>
                  </a:cubicBezTo>
                  <a:cubicBezTo>
                    <a:pt x="293" y="88"/>
                    <a:pt x="291" y="92"/>
                    <a:pt x="291" y="94"/>
                  </a:cubicBezTo>
                  <a:cubicBezTo>
                    <a:pt x="278" y="143"/>
                    <a:pt x="266" y="192"/>
                    <a:pt x="253" y="24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94" name="Полилиния 1293"/>
            <p:cNvSpPr/>
            <p:nvPr/>
          </p:nvSpPr>
          <p:spPr>
            <a:xfrm>
              <a:off x="3548160" y="3835440"/>
              <a:ext cx="72000" cy="332640"/>
            </a:xfrm>
            <a:custGeom>
              <a:avLst/>
              <a:gdLst/>
              <a:ahLst/>
              <a:cxnLst/>
              <a:rect l="0" t="0" r="r" b="b"/>
              <a:pathLst>
                <a:path w="200" h="924">
                  <a:moveTo>
                    <a:pt x="200" y="463"/>
                  </a:moveTo>
                  <a:cubicBezTo>
                    <a:pt x="200" y="353"/>
                    <a:pt x="182" y="197"/>
                    <a:pt x="81" y="68"/>
                  </a:cubicBezTo>
                  <a:cubicBezTo>
                    <a:pt x="72" y="59"/>
                    <a:pt x="22" y="0"/>
                    <a:pt x="8" y="0"/>
                  </a:cubicBezTo>
                  <a:cubicBezTo>
                    <a:pt x="4" y="0"/>
                    <a:pt x="0" y="2"/>
                    <a:pt x="0" y="6"/>
                  </a:cubicBezTo>
                  <a:cubicBezTo>
                    <a:pt x="0" y="11"/>
                    <a:pt x="0" y="13"/>
                    <a:pt x="4" y="15"/>
                  </a:cubicBezTo>
                  <a:cubicBezTo>
                    <a:pt x="41" y="55"/>
                    <a:pt x="92" y="118"/>
                    <a:pt x="123" y="239"/>
                  </a:cubicBezTo>
                  <a:cubicBezTo>
                    <a:pt x="140" y="309"/>
                    <a:pt x="147" y="391"/>
                    <a:pt x="147" y="461"/>
                  </a:cubicBezTo>
                  <a:cubicBezTo>
                    <a:pt x="147" y="540"/>
                    <a:pt x="140" y="617"/>
                    <a:pt x="121" y="694"/>
                  </a:cubicBezTo>
                  <a:cubicBezTo>
                    <a:pt x="92" y="801"/>
                    <a:pt x="46" y="863"/>
                    <a:pt x="6" y="907"/>
                  </a:cubicBezTo>
                  <a:cubicBezTo>
                    <a:pt x="0" y="913"/>
                    <a:pt x="2" y="912"/>
                    <a:pt x="0" y="915"/>
                  </a:cubicBezTo>
                  <a:cubicBezTo>
                    <a:pt x="0" y="922"/>
                    <a:pt x="4" y="924"/>
                    <a:pt x="8" y="924"/>
                  </a:cubicBezTo>
                  <a:cubicBezTo>
                    <a:pt x="19" y="924"/>
                    <a:pt x="63" y="876"/>
                    <a:pt x="72" y="865"/>
                  </a:cubicBezTo>
                  <a:cubicBezTo>
                    <a:pt x="151" y="773"/>
                    <a:pt x="200" y="634"/>
                    <a:pt x="200" y="46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95" name="Полилиния 1294"/>
            <p:cNvSpPr/>
            <p:nvPr/>
          </p:nvSpPr>
          <p:spPr>
            <a:xfrm>
              <a:off x="3717360" y="3948480"/>
              <a:ext cx="143640" cy="125640"/>
            </a:xfrm>
            <a:custGeom>
              <a:avLst/>
              <a:gdLst/>
              <a:ahLst/>
              <a:cxnLst/>
              <a:rect l="0" t="0" r="r" b="b"/>
              <a:pathLst>
                <a:path w="399" h="349">
                  <a:moveTo>
                    <a:pt x="249" y="298"/>
                  </a:moveTo>
                  <a:cubicBezTo>
                    <a:pt x="258" y="329"/>
                    <a:pt x="284" y="349"/>
                    <a:pt x="317" y="349"/>
                  </a:cubicBezTo>
                  <a:cubicBezTo>
                    <a:pt x="344" y="349"/>
                    <a:pt x="363" y="331"/>
                    <a:pt x="374" y="307"/>
                  </a:cubicBezTo>
                  <a:cubicBezTo>
                    <a:pt x="388" y="279"/>
                    <a:pt x="399" y="232"/>
                    <a:pt x="399" y="230"/>
                  </a:cubicBezTo>
                  <a:cubicBezTo>
                    <a:pt x="399" y="224"/>
                    <a:pt x="392" y="224"/>
                    <a:pt x="388" y="224"/>
                  </a:cubicBezTo>
                  <a:cubicBezTo>
                    <a:pt x="381" y="224"/>
                    <a:pt x="381" y="226"/>
                    <a:pt x="379" y="237"/>
                  </a:cubicBezTo>
                  <a:cubicBezTo>
                    <a:pt x="368" y="281"/>
                    <a:pt x="352" y="331"/>
                    <a:pt x="319" y="331"/>
                  </a:cubicBezTo>
                  <a:cubicBezTo>
                    <a:pt x="304" y="331"/>
                    <a:pt x="295" y="322"/>
                    <a:pt x="295" y="296"/>
                  </a:cubicBezTo>
                  <a:cubicBezTo>
                    <a:pt x="295" y="281"/>
                    <a:pt x="306" y="243"/>
                    <a:pt x="311" y="217"/>
                  </a:cubicBezTo>
                  <a:cubicBezTo>
                    <a:pt x="318" y="189"/>
                    <a:pt x="325" y="162"/>
                    <a:pt x="333" y="134"/>
                  </a:cubicBezTo>
                  <a:cubicBezTo>
                    <a:pt x="335" y="123"/>
                    <a:pt x="344" y="92"/>
                    <a:pt x="346" y="81"/>
                  </a:cubicBezTo>
                  <a:cubicBezTo>
                    <a:pt x="350" y="63"/>
                    <a:pt x="357" y="35"/>
                    <a:pt x="357" y="28"/>
                  </a:cubicBezTo>
                  <a:cubicBezTo>
                    <a:pt x="357" y="15"/>
                    <a:pt x="348" y="9"/>
                    <a:pt x="335" y="9"/>
                  </a:cubicBezTo>
                  <a:cubicBezTo>
                    <a:pt x="330" y="9"/>
                    <a:pt x="311" y="9"/>
                    <a:pt x="306" y="35"/>
                  </a:cubicBezTo>
                  <a:cubicBezTo>
                    <a:pt x="291" y="92"/>
                    <a:pt x="256" y="226"/>
                    <a:pt x="247" y="268"/>
                  </a:cubicBezTo>
                  <a:cubicBezTo>
                    <a:pt x="247" y="270"/>
                    <a:pt x="216" y="331"/>
                    <a:pt x="159" y="331"/>
                  </a:cubicBezTo>
                  <a:cubicBezTo>
                    <a:pt x="119" y="331"/>
                    <a:pt x="110" y="298"/>
                    <a:pt x="110" y="270"/>
                  </a:cubicBezTo>
                  <a:cubicBezTo>
                    <a:pt x="110" y="226"/>
                    <a:pt x="132" y="164"/>
                    <a:pt x="152" y="112"/>
                  </a:cubicBezTo>
                  <a:cubicBezTo>
                    <a:pt x="163" y="90"/>
                    <a:pt x="165" y="79"/>
                    <a:pt x="165" y="63"/>
                  </a:cubicBezTo>
                  <a:cubicBezTo>
                    <a:pt x="165" y="28"/>
                    <a:pt x="141" y="0"/>
                    <a:pt x="102" y="0"/>
                  </a:cubicBezTo>
                  <a:cubicBezTo>
                    <a:pt x="29" y="0"/>
                    <a:pt x="0" y="112"/>
                    <a:pt x="0" y="118"/>
                  </a:cubicBezTo>
                  <a:cubicBezTo>
                    <a:pt x="0" y="127"/>
                    <a:pt x="6" y="124"/>
                    <a:pt x="9" y="127"/>
                  </a:cubicBezTo>
                  <a:cubicBezTo>
                    <a:pt x="18" y="127"/>
                    <a:pt x="18" y="125"/>
                    <a:pt x="22" y="112"/>
                  </a:cubicBezTo>
                  <a:cubicBezTo>
                    <a:pt x="42" y="46"/>
                    <a:pt x="71" y="17"/>
                    <a:pt x="99" y="17"/>
                  </a:cubicBezTo>
                  <a:cubicBezTo>
                    <a:pt x="108" y="17"/>
                    <a:pt x="119" y="17"/>
                    <a:pt x="119" y="42"/>
                  </a:cubicBezTo>
                  <a:cubicBezTo>
                    <a:pt x="119" y="61"/>
                    <a:pt x="110" y="83"/>
                    <a:pt x="106" y="94"/>
                  </a:cubicBezTo>
                  <a:cubicBezTo>
                    <a:pt x="77" y="171"/>
                    <a:pt x="62" y="219"/>
                    <a:pt x="62" y="257"/>
                  </a:cubicBezTo>
                  <a:cubicBezTo>
                    <a:pt x="62" y="329"/>
                    <a:pt x="115" y="349"/>
                    <a:pt x="157" y="349"/>
                  </a:cubicBezTo>
                  <a:cubicBezTo>
                    <a:pt x="207" y="349"/>
                    <a:pt x="236" y="314"/>
                    <a:pt x="249" y="29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96" name="Полилиния 1295"/>
            <p:cNvSpPr/>
            <p:nvPr/>
          </p:nvSpPr>
          <p:spPr>
            <a:xfrm>
              <a:off x="3880440" y="4027320"/>
              <a:ext cx="89640" cy="87120"/>
            </a:xfrm>
            <a:custGeom>
              <a:avLst/>
              <a:gdLst/>
              <a:ahLst/>
              <a:cxnLst/>
              <a:rect l="0" t="0" r="r" b="b"/>
              <a:pathLst>
                <a:path w="249" h="242">
                  <a:moveTo>
                    <a:pt x="58" y="189"/>
                  </a:moveTo>
                  <a:cubicBezTo>
                    <a:pt x="73" y="176"/>
                    <a:pt x="82" y="165"/>
                    <a:pt x="128" y="130"/>
                  </a:cubicBezTo>
                  <a:cubicBezTo>
                    <a:pt x="139" y="119"/>
                    <a:pt x="181" y="88"/>
                    <a:pt x="196" y="73"/>
                  </a:cubicBezTo>
                  <a:cubicBezTo>
                    <a:pt x="229" y="40"/>
                    <a:pt x="249" y="12"/>
                    <a:pt x="249" y="7"/>
                  </a:cubicBezTo>
                  <a:cubicBezTo>
                    <a:pt x="249" y="1"/>
                    <a:pt x="242" y="0"/>
                    <a:pt x="240" y="0"/>
                  </a:cubicBezTo>
                  <a:cubicBezTo>
                    <a:pt x="236" y="0"/>
                    <a:pt x="234" y="0"/>
                    <a:pt x="231" y="5"/>
                  </a:cubicBezTo>
                  <a:cubicBezTo>
                    <a:pt x="214" y="29"/>
                    <a:pt x="203" y="38"/>
                    <a:pt x="190" y="38"/>
                  </a:cubicBezTo>
                  <a:cubicBezTo>
                    <a:pt x="183" y="38"/>
                    <a:pt x="176" y="38"/>
                    <a:pt x="159" y="22"/>
                  </a:cubicBezTo>
                  <a:cubicBezTo>
                    <a:pt x="141" y="3"/>
                    <a:pt x="128" y="0"/>
                    <a:pt x="117" y="0"/>
                  </a:cubicBezTo>
                  <a:cubicBezTo>
                    <a:pt x="73" y="0"/>
                    <a:pt x="44" y="46"/>
                    <a:pt x="44" y="62"/>
                  </a:cubicBezTo>
                  <a:cubicBezTo>
                    <a:pt x="44" y="68"/>
                    <a:pt x="49" y="68"/>
                    <a:pt x="53" y="68"/>
                  </a:cubicBezTo>
                  <a:cubicBezTo>
                    <a:pt x="60" y="68"/>
                    <a:pt x="60" y="68"/>
                    <a:pt x="62" y="62"/>
                  </a:cubicBezTo>
                  <a:cubicBezTo>
                    <a:pt x="71" y="42"/>
                    <a:pt x="102" y="42"/>
                    <a:pt x="110" y="42"/>
                  </a:cubicBezTo>
                  <a:cubicBezTo>
                    <a:pt x="121" y="42"/>
                    <a:pt x="137" y="44"/>
                    <a:pt x="143" y="46"/>
                  </a:cubicBezTo>
                  <a:cubicBezTo>
                    <a:pt x="174" y="53"/>
                    <a:pt x="176" y="53"/>
                    <a:pt x="192" y="53"/>
                  </a:cubicBezTo>
                  <a:cubicBezTo>
                    <a:pt x="176" y="68"/>
                    <a:pt x="168" y="77"/>
                    <a:pt x="115" y="119"/>
                  </a:cubicBezTo>
                  <a:cubicBezTo>
                    <a:pt x="73" y="152"/>
                    <a:pt x="60" y="165"/>
                    <a:pt x="49" y="176"/>
                  </a:cubicBezTo>
                  <a:cubicBezTo>
                    <a:pt x="16" y="207"/>
                    <a:pt x="0" y="231"/>
                    <a:pt x="0" y="235"/>
                  </a:cubicBezTo>
                  <a:cubicBezTo>
                    <a:pt x="0" y="242"/>
                    <a:pt x="7" y="242"/>
                    <a:pt x="9" y="242"/>
                  </a:cubicBezTo>
                  <a:cubicBezTo>
                    <a:pt x="16" y="242"/>
                    <a:pt x="16" y="242"/>
                    <a:pt x="18" y="237"/>
                  </a:cubicBezTo>
                  <a:cubicBezTo>
                    <a:pt x="33" y="218"/>
                    <a:pt x="51" y="204"/>
                    <a:pt x="69" y="204"/>
                  </a:cubicBezTo>
                  <a:cubicBezTo>
                    <a:pt x="75" y="204"/>
                    <a:pt x="84" y="204"/>
                    <a:pt x="97" y="218"/>
                  </a:cubicBezTo>
                  <a:cubicBezTo>
                    <a:pt x="115" y="235"/>
                    <a:pt x="126" y="242"/>
                    <a:pt x="143" y="242"/>
                  </a:cubicBezTo>
                  <a:cubicBezTo>
                    <a:pt x="201" y="242"/>
                    <a:pt x="238" y="178"/>
                    <a:pt x="238" y="158"/>
                  </a:cubicBezTo>
                  <a:cubicBezTo>
                    <a:pt x="238" y="152"/>
                    <a:pt x="231" y="152"/>
                    <a:pt x="227" y="152"/>
                  </a:cubicBezTo>
                  <a:cubicBezTo>
                    <a:pt x="220" y="152"/>
                    <a:pt x="220" y="154"/>
                    <a:pt x="218" y="161"/>
                  </a:cubicBezTo>
                  <a:cubicBezTo>
                    <a:pt x="207" y="187"/>
                    <a:pt x="176" y="200"/>
                    <a:pt x="150" y="200"/>
                  </a:cubicBezTo>
                  <a:cubicBezTo>
                    <a:pt x="137" y="200"/>
                    <a:pt x="124" y="198"/>
                    <a:pt x="110" y="196"/>
                  </a:cubicBezTo>
                  <a:cubicBezTo>
                    <a:pt x="84" y="189"/>
                    <a:pt x="80" y="189"/>
                    <a:pt x="71" y="189"/>
                  </a:cubicBezTo>
                  <a:cubicBezTo>
                    <a:pt x="66" y="189"/>
                    <a:pt x="62" y="189"/>
                    <a:pt x="58" y="18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2120" rIns="90000" bIns="4212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97" name="Полилиния 1296"/>
            <p:cNvSpPr/>
            <p:nvPr/>
          </p:nvSpPr>
          <p:spPr>
            <a:xfrm>
              <a:off x="4020840" y="4041720"/>
              <a:ext cx="32400" cy="82800"/>
            </a:xfrm>
            <a:custGeom>
              <a:avLst/>
              <a:gdLst/>
              <a:ahLst/>
              <a:cxnLst/>
              <a:rect l="0" t="0" r="r" b="b"/>
              <a:pathLst>
                <a:path w="90" h="230">
                  <a:moveTo>
                    <a:pt x="90" y="81"/>
                  </a:moveTo>
                  <a:cubicBezTo>
                    <a:pt x="90" y="31"/>
                    <a:pt x="72" y="0"/>
                    <a:pt x="42" y="0"/>
                  </a:cubicBezTo>
                  <a:cubicBezTo>
                    <a:pt x="15" y="0"/>
                    <a:pt x="0" y="20"/>
                    <a:pt x="0" y="42"/>
                  </a:cubicBezTo>
                  <a:cubicBezTo>
                    <a:pt x="0" y="61"/>
                    <a:pt x="15" y="81"/>
                    <a:pt x="42" y="81"/>
                  </a:cubicBezTo>
                  <a:cubicBezTo>
                    <a:pt x="50" y="81"/>
                    <a:pt x="61" y="79"/>
                    <a:pt x="68" y="72"/>
                  </a:cubicBezTo>
                  <a:cubicBezTo>
                    <a:pt x="70" y="70"/>
                    <a:pt x="71" y="71"/>
                    <a:pt x="72" y="70"/>
                  </a:cubicBezTo>
                  <a:cubicBezTo>
                    <a:pt x="73" y="74"/>
                    <a:pt x="75" y="70"/>
                    <a:pt x="75" y="81"/>
                  </a:cubicBezTo>
                  <a:cubicBezTo>
                    <a:pt x="75" y="138"/>
                    <a:pt x="47" y="185"/>
                    <a:pt x="22" y="211"/>
                  </a:cubicBezTo>
                  <a:cubicBezTo>
                    <a:pt x="14" y="218"/>
                    <a:pt x="13" y="219"/>
                    <a:pt x="13" y="222"/>
                  </a:cubicBezTo>
                  <a:cubicBezTo>
                    <a:pt x="13" y="228"/>
                    <a:pt x="17" y="230"/>
                    <a:pt x="20" y="230"/>
                  </a:cubicBezTo>
                  <a:cubicBezTo>
                    <a:pt x="28" y="230"/>
                    <a:pt x="90" y="171"/>
                    <a:pt x="90" y="8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37800" rIns="90000" bIns="378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98" name="Полилиния 1297"/>
            <p:cNvSpPr/>
            <p:nvPr/>
          </p:nvSpPr>
          <p:spPr>
            <a:xfrm>
              <a:off x="4410360" y="3872520"/>
              <a:ext cx="145800" cy="204840"/>
            </a:xfrm>
            <a:custGeom>
              <a:avLst/>
              <a:gdLst/>
              <a:ahLst/>
              <a:cxnLst/>
              <a:rect l="0" t="0" r="r" b="b"/>
              <a:pathLst>
                <a:path w="405" h="569">
                  <a:moveTo>
                    <a:pt x="326" y="290"/>
                  </a:moveTo>
                  <a:cubicBezTo>
                    <a:pt x="319" y="244"/>
                    <a:pt x="286" y="200"/>
                    <a:pt x="227" y="200"/>
                  </a:cubicBezTo>
                  <a:cubicBezTo>
                    <a:pt x="178" y="200"/>
                    <a:pt x="130" y="211"/>
                    <a:pt x="68" y="272"/>
                  </a:cubicBezTo>
                  <a:cubicBezTo>
                    <a:pt x="4" y="336"/>
                    <a:pt x="0" y="408"/>
                    <a:pt x="0" y="433"/>
                  </a:cubicBezTo>
                  <a:cubicBezTo>
                    <a:pt x="0" y="479"/>
                    <a:pt x="33" y="569"/>
                    <a:pt x="141" y="569"/>
                  </a:cubicBezTo>
                  <a:cubicBezTo>
                    <a:pt x="326" y="569"/>
                    <a:pt x="405" y="310"/>
                    <a:pt x="405" y="200"/>
                  </a:cubicBezTo>
                  <a:cubicBezTo>
                    <a:pt x="405" y="77"/>
                    <a:pt x="334" y="0"/>
                    <a:pt x="240" y="0"/>
                  </a:cubicBezTo>
                  <a:cubicBezTo>
                    <a:pt x="128" y="0"/>
                    <a:pt x="90" y="101"/>
                    <a:pt x="90" y="121"/>
                  </a:cubicBezTo>
                  <a:cubicBezTo>
                    <a:pt x="90" y="132"/>
                    <a:pt x="97" y="149"/>
                    <a:pt x="121" y="149"/>
                  </a:cubicBezTo>
                  <a:cubicBezTo>
                    <a:pt x="145" y="149"/>
                    <a:pt x="163" y="125"/>
                    <a:pt x="163" y="108"/>
                  </a:cubicBezTo>
                  <a:cubicBezTo>
                    <a:pt x="163" y="81"/>
                    <a:pt x="139" y="81"/>
                    <a:pt x="125" y="81"/>
                  </a:cubicBezTo>
                  <a:cubicBezTo>
                    <a:pt x="161" y="24"/>
                    <a:pt x="216" y="20"/>
                    <a:pt x="238" y="20"/>
                  </a:cubicBezTo>
                  <a:cubicBezTo>
                    <a:pt x="293" y="20"/>
                    <a:pt x="348" y="59"/>
                    <a:pt x="348" y="158"/>
                  </a:cubicBezTo>
                  <a:cubicBezTo>
                    <a:pt x="348" y="189"/>
                    <a:pt x="343" y="228"/>
                    <a:pt x="328" y="290"/>
                  </a:cubicBezTo>
                  <a:cubicBezTo>
                    <a:pt x="327" y="290"/>
                    <a:pt x="326" y="290"/>
                    <a:pt x="326" y="290"/>
                  </a:cubicBezTo>
                  <a:moveTo>
                    <a:pt x="143" y="547"/>
                  </a:moveTo>
                  <a:cubicBezTo>
                    <a:pt x="59" y="547"/>
                    <a:pt x="59" y="468"/>
                    <a:pt x="59" y="461"/>
                  </a:cubicBezTo>
                  <a:cubicBezTo>
                    <a:pt x="59" y="439"/>
                    <a:pt x="77" y="332"/>
                    <a:pt x="110" y="285"/>
                  </a:cubicBezTo>
                  <a:cubicBezTo>
                    <a:pt x="141" y="242"/>
                    <a:pt x="178" y="217"/>
                    <a:pt x="227" y="217"/>
                  </a:cubicBezTo>
                  <a:cubicBezTo>
                    <a:pt x="310" y="217"/>
                    <a:pt x="312" y="303"/>
                    <a:pt x="312" y="318"/>
                  </a:cubicBezTo>
                  <a:cubicBezTo>
                    <a:pt x="312" y="373"/>
                    <a:pt x="262" y="547"/>
                    <a:pt x="143" y="54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99" name="Полилиния 1298"/>
            <p:cNvSpPr/>
            <p:nvPr/>
          </p:nvSpPr>
          <p:spPr>
            <a:xfrm>
              <a:off x="4574160" y="3827520"/>
              <a:ext cx="86400" cy="128880"/>
            </a:xfrm>
            <a:custGeom>
              <a:avLst/>
              <a:gdLst/>
              <a:ahLst/>
              <a:cxnLst/>
              <a:rect l="0" t="0" r="r" b="b"/>
              <a:pathLst>
                <a:path w="240" h="358">
                  <a:moveTo>
                    <a:pt x="240" y="261"/>
                  </a:moveTo>
                  <a:cubicBezTo>
                    <a:pt x="234" y="261"/>
                    <a:pt x="227" y="261"/>
                    <a:pt x="220" y="261"/>
                  </a:cubicBezTo>
                  <a:cubicBezTo>
                    <a:pt x="220" y="272"/>
                    <a:pt x="214" y="305"/>
                    <a:pt x="207" y="309"/>
                  </a:cubicBezTo>
                  <a:cubicBezTo>
                    <a:pt x="203" y="312"/>
                    <a:pt x="161" y="312"/>
                    <a:pt x="154" y="312"/>
                  </a:cubicBezTo>
                  <a:cubicBezTo>
                    <a:pt x="121" y="312"/>
                    <a:pt x="87" y="312"/>
                    <a:pt x="53" y="312"/>
                  </a:cubicBezTo>
                  <a:cubicBezTo>
                    <a:pt x="110" y="263"/>
                    <a:pt x="130" y="248"/>
                    <a:pt x="163" y="222"/>
                  </a:cubicBezTo>
                  <a:cubicBezTo>
                    <a:pt x="203" y="191"/>
                    <a:pt x="240" y="156"/>
                    <a:pt x="240" y="105"/>
                  </a:cubicBezTo>
                  <a:cubicBezTo>
                    <a:pt x="240" y="39"/>
                    <a:pt x="183" y="0"/>
                    <a:pt x="113" y="0"/>
                  </a:cubicBezTo>
                  <a:cubicBezTo>
                    <a:pt x="47" y="0"/>
                    <a:pt x="0" y="48"/>
                    <a:pt x="0" y="97"/>
                  </a:cubicBezTo>
                  <a:cubicBezTo>
                    <a:pt x="0" y="125"/>
                    <a:pt x="25" y="127"/>
                    <a:pt x="29" y="127"/>
                  </a:cubicBezTo>
                  <a:cubicBezTo>
                    <a:pt x="42" y="127"/>
                    <a:pt x="58" y="118"/>
                    <a:pt x="58" y="99"/>
                  </a:cubicBezTo>
                  <a:cubicBezTo>
                    <a:pt x="58" y="90"/>
                    <a:pt x="53" y="70"/>
                    <a:pt x="27" y="70"/>
                  </a:cubicBezTo>
                  <a:cubicBezTo>
                    <a:pt x="42" y="31"/>
                    <a:pt x="80" y="20"/>
                    <a:pt x="106" y="20"/>
                  </a:cubicBezTo>
                  <a:cubicBezTo>
                    <a:pt x="159" y="20"/>
                    <a:pt x="187" y="61"/>
                    <a:pt x="187" y="105"/>
                  </a:cubicBezTo>
                  <a:cubicBezTo>
                    <a:pt x="187" y="154"/>
                    <a:pt x="154" y="189"/>
                    <a:pt x="137" y="208"/>
                  </a:cubicBezTo>
                  <a:cubicBezTo>
                    <a:pt x="94" y="252"/>
                    <a:pt x="50" y="295"/>
                    <a:pt x="7" y="338"/>
                  </a:cubicBezTo>
                  <a:cubicBezTo>
                    <a:pt x="0" y="342"/>
                    <a:pt x="0" y="342"/>
                    <a:pt x="0" y="358"/>
                  </a:cubicBezTo>
                  <a:cubicBezTo>
                    <a:pt x="74" y="358"/>
                    <a:pt x="149" y="358"/>
                    <a:pt x="223" y="358"/>
                  </a:cubicBezTo>
                  <a:cubicBezTo>
                    <a:pt x="228" y="326"/>
                    <a:pt x="234" y="293"/>
                    <a:pt x="240" y="2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00" name="Полилиния 1299"/>
            <p:cNvSpPr/>
            <p:nvPr/>
          </p:nvSpPr>
          <p:spPr>
            <a:xfrm>
              <a:off x="4554360" y="4017960"/>
              <a:ext cx="66600" cy="124200"/>
            </a:xfrm>
            <a:custGeom>
              <a:avLst/>
              <a:gdLst/>
              <a:ahLst/>
              <a:cxnLst/>
              <a:rect l="0" t="0" r="r" b="b"/>
              <a:pathLst>
                <a:path w="185" h="345">
                  <a:moveTo>
                    <a:pt x="113" y="125"/>
                  </a:moveTo>
                  <a:cubicBezTo>
                    <a:pt x="131" y="125"/>
                    <a:pt x="149" y="125"/>
                    <a:pt x="168" y="125"/>
                  </a:cubicBezTo>
                  <a:cubicBezTo>
                    <a:pt x="176" y="125"/>
                    <a:pt x="185" y="125"/>
                    <a:pt x="185" y="114"/>
                  </a:cubicBezTo>
                  <a:cubicBezTo>
                    <a:pt x="185" y="105"/>
                    <a:pt x="176" y="105"/>
                    <a:pt x="168" y="105"/>
                  </a:cubicBezTo>
                  <a:cubicBezTo>
                    <a:pt x="151" y="105"/>
                    <a:pt x="134" y="105"/>
                    <a:pt x="117" y="105"/>
                  </a:cubicBezTo>
                  <a:cubicBezTo>
                    <a:pt x="124" y="79"/>
                    <a:pt x="130" y="53"/>
                    <a:pt x="137" y="26"/>
                  </a:cubicBezTo>
                  <a:cubicBezTo>
                    <a:pt x="137" y="24"/>
                    <a:pt x="139" y="20"/>
                    <a:pt x="139" y="18"/>
                  </a:cubicBezTo>
                  <a:cubicBezTo>
                    <a:pt x="139" y="9"/>
                    <a:pt x="130" y="0"/>
                    <a:pt x="119" y="0"/>
                  </a:cubicBezTo>
                  <a:cubicBezTo>
                    <a:pt x="106" y="0"/>
                    <a:pt x="97" y="11"/>
                    <a:pt x="95" y="24"/>
                  </a:cubicBezTo>
                  <a:cubicBezTo>
                    <a:pt x="91" y="37"/>
                    <a:pt x="97" y="11"/>
                    <a:pt x="73" y="105"/>
                  </a:cubicBezTo>
                  <a:cubicBezTo>
                    <a:pt x="55" y="105"/>
                    <a:pt x="36" y="105"/>
                    <a:pt x="18" y="105"/>
                  </a:cubicBezTo>
                  <a:cubicBezTo>
                    <a:pt x="9" y="105"/>
                    <a:pt x="0" y="105"/>
                    <a:pt x="0" y="119"/>
                  </a:cubicBezTo>
                  <a:cubicBezTo>
                    <a:pt x="0" y="125"/>
                    <a:pt x="7" y="125"/>
                    <a:pt x="18" y="125"/>
                  </a:cubicBezTo>
                  <a:cubicBezTo>
                    <a:pt x="35" y="125"/>
                    <a:pt x="52" y="125"/>
                    <a:pt x="69" y="125"/>
                  </a:cubicBezTo>
                  <a:cubicBezTo>
                    <a:pt x="58" y="168"/>
                    <a:pt x="48" y="210"/>
                    <a:pt x="38" y="252"/>
                  </a:cubicBezTo>
                  <a:cubicBezTo>
                    <a:pt x="33" y="266"/>
                    <a:pt x="29" y="285"/>
                    <a:pt x="29" y="292"/>
                  </a:cubicBezTo>
                  <a:cubicBezTo>
                    <a:pt x="29" y="325"/>
                    <a:pt x="55" y="345"/>
                    <a:pt x="86" y="345"/>
                  </a:cubicBezTo>
                  <a:cubicBezTo>
                    <a:pt x="148" y="345"/>
                    <a:pt x="181" y="268"/>
                    <a:pt x="181" y="261"/>
                  </a:cubicBezTo>
                  <a:cubicBezTo>
                    <a:pt x="181" y="255"/>
                    <a:pt x="174" y="255"/>
                    <a:pt x="172" y="255"/>
                  </a:cubicBezTo>
                  <a:cubicBezTo>
                    <a:pt x="165" y="255"/>
                    <a:pt x="165" y="255"/>
                    <a:pt x="161" y="263"/>
                  </a:cubicBezTo>
                  <a:cubicBezTo>
                    <a:pt x="146" y="299"/>
                    <a:pt x="119" y="329"/>
                    <a:pt x="88" y="329"/>
                  </a:cubicBezTo>
                  <a:cubicBezTo>
                    <a:pt x="77" y="329"/>
                    <a:pt x="69" y="320"/>
                    <a:pt x="69" y="303"/>
                  </a:cubicBezTo>
                  <a:cubicBezTo>
                    <a:pt x="69" y="296"/>
                    <a:pt x="71" y="285"/>
                    <a:pt x="73" y="281"/>
                  </a:cubicBezTo>
                  <a:cubicBezTo>
                    <a:pt x="86" y="229"/>
                    <a:pt x="99" y="177"/>
                    <a:pt x="113" y="1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01" name="Полилиния 1300"/>
            <p:cNvSpPr/>
            <p:nvPr/>
          </p:nvSpPr>
          <p:spPr>
            <a:xfrm>
              <a:off x="4775400" y="3835440"/>
              <a:ext cx="72720" cy="332640"/>
            </a:xfrm>
            <a:custGeom>
              <a:avLst/>
              <a:gdLst/>
              <a:ahLst/>
              <a:cxnLst/>
              <a:rect l="0" t="0" r="r" b="b"/>
              <a:pathLst>
                <a:path w="202" h="924">
                  <a:moveTo>
                    <a:pt x="202" y="915"/>
                  </a:moveTo>
                  <a:cubicBezTo>
                    <a:pt x="202" y="913"/>
                    <a:pt x="200" y="911"/>
                    <a:pt x="200" y="909"/>
                  </a:cubicBezTo>
                  <a:cubicBezTo>
                    <a:pt x="163" y="871"/>
                    <a:pt x="110" y="808"/>
                    <a:pt x="79" y="683"/>
                  </a:cubicBezTo>
                  <a:cubicBezTo>
                    <a:pt x="62" y="612"/>
                    <a:pt x="53" y="533"/>
                    <a:pt x="53" y="463"/>
                  </a:cubicBezTo>
                  <a:cubicBezTo>
                    <a:pt x="53" y="259"/>
                    <a:pt x="104" y="118"/>
                    <a:pt x="196" y="17"/>
                  </a:cubicBezTo>
                  <a:cubicBezTo>
                    <a:pt x="202" y="11"/>
                    <a:pt x="202" y="9"/>
                    <a:pt x="202" y="6"/>
                  </a:cubicBezTo>
                  <a:cubicBezTo>
                    <a:pt x="202" y="0"/>
                    <a:pt x="196" y="0"/>
                    <a:pt x="194" y="0"/>
                  </a:cubicBezTo>
                  <a:cubicBezTo>
                    <a:pt x="180" y="0"/>
                    <a:pt x="139" y="46"/>
                    <a:pt x="130" y="57"/>
                  </a:cubicBezTo>
                  <a:cubicBezTo>
                    <a:pt x="51" y="151"/>
                    <a:pt x="0" y="290"/>
                    <a:pt x="0" y="461"/>
                  </a:cubicBezTo>
                  <a:cubicBezTo>
                    <a:pt x="0" y="571"/>
                    <a:pt x="20" y="726"/>
                    <a:pt x="121" y="856"/>
                  </a:cubicBezTo>
                  <a:cubicBezTo>
                    <a:pt x="130" y="865"/>
                    <a:pt x="178" y="924"/>
                    <a:pt x="194" y="924"/>
                  </a:cubicBezTo>
                  <a:cubicBezTo>
                    <a:pt x="196" y="924"/>
                    <a:pt x="202" y="924"/>
                    <a:pt x="202" y="91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02" name="Полилиния 1301"/>
            <p:cNvSpPr/>
            <p:nvPr/>
          </p:nvSpPr>
          <p:spPr>
            <a:xfrm>
              <a:off x="4873680" y="3881880"/>
              <a:ext cx="205920" cy="198360"/>
            </a:xfrm>
            <a:custGeom>
              <a:avLst/>
              <a:gdLst/>
              <a:ahLst/>
              <a:cxnLst/>
              <a:rect l="0" t="0" r="r" b="b"/>
              <a:pathLst>
                <a:path w="572" h="551">
                  <a:moveTo>
                    <a:pt x="567" y="16"/>
                  </a:moveTo>
                  <a:cubicBezTo>
                    <a:pt x="570" y="14"/>
                    <a:pt x="572" y="9"/>
                    <a:pt x="572" y="5"/>
                  </a:cubicBezTo>
                  <a:cubicBezTo>
                    <a:pt x="572" y="0"/>
                    <a:pt x="570" y="0"/>
                    <a:pt x="552" y="0"/>
                  </a:cubicBezTo>
                  <a:cubicBezTo>
                    <a:pt x="375" y="0"/>
                    <a:pt x="197" y="0"/>
                    <a:pt x="20" y="0"/>
                  </a:cubicBezTo>
                  <a:cubicBezTo>
                    <a:pt x="2" y="0"/>
                    <a:pt x="0" y="0"/>
                    <a:pt x="0" y="5"/>
                  </a:cubicBezTo>
                  <a:cubicBezTo>
                    <a:pt x="0" y="9"/>
                    <a:pt x="2" y="14"/>
                    <a:pt x="4" y="16"/>
                  </a:cubicBezTo>
                  <a:cubicBezTo>
                    <a:pt x="92" y="189"/>
                    <a:pt x="179" y="363"/>
                    <a:pt x="266" y="536"/>
                  </a:cubicBezTo>
                  <a:cubicBezTo>
                    <a:pt x="270" y="547"/>
                    <a:pt x="273" y="551"/>
                    <a:pt x="286" y="551"/>
                  </a:cubicBezTo>
                  <a:cubicBezTo>
                    <a:pt x="299" y="551"/>
                    <a:pt x="301" y="547"/>
                    <a:pt x="308" y="536"/>
                  </a:cubicBezTo>
                  <a:cubicBezTo>
                    <a:pt x="394" y="363"/>
                    <a:pt x="481" y="189"/>
                    <a:pt x="567" y="16"/>
                  </a:cubicBezTo>
                  <a:moveTo>
                    <a:pt x="97" y="55"/>
                  </a:moveTo>
                  <a:cubicBezTo>
                    <a:pt x="238" y="55"/>
                    <a:pt x="380" y="55"/>
                    <a:pt x="521" y="55"/>
                  </a:cubicBezTo>
                  <a:cubicBezTo>
                    <a:pt x="451" y="197"/>
                    <a:pt x="380" y="338"/>
                    <a:pt x="310" y="479"/>
                  </a:cubicBezTo>
                  <a:cubicBezTo>
                    <a:pt x="239" y="338"/>
                    <a:pt x="168" y="197"/>
                    <a:pt x="97" y="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03" name="Полилиния 1302"/>
            <p:cNvSpPr/>
            <p:nvPr/>
          </p:nvSpPr>
          <p:spPr>
            <a:xfrm>
              <a:off x="5104800" y="3827520"/>
              <a:ext cx="86400" cy="128880"/>
            </a:xfrm>
            <a:custGeom>
              <a:avLst/>
              <a:gdLst/>
              <a:ahLst/>
              <a:cxnLst/>
              <a:rect l="0" t="0" r="r" b="b"/>
              <a:pathLst>
                <a:path w="240" h="358">
                  <a:moveTo>
                    <a:pt x="240" y="261"/>
                  </a:moveTo>
                  <a:cubicBezTo>
                    <a:pt x="234" y="261"/>
                    <a:pt x="228" y="261"/>
                    <a:pt x="222" y="261"/>
                  </a:cubicBezTo>
                  <a:cubicBezTo>
                    <a:pt x="220" y="272"/>
                    <a:pt x="214" y="305"/>
                    <a:pt x="207" y="309"/>
                  </a:cubicBezTo>
                  <a:cubicBezTo>
                    <a:pt x="203" y="312"/>
                    <a:pt x="161" y="312"/>
                    <a:pt x="154" y="312"/>
                  </a:cubicBezTo>
                  <a:cubicBezTo>
                    <a:pt x="121" y="312"/>
                    <a:pt x="88" y="312"/>
                    <a:pt x="55" y="312"/>
                  </a:cubicBezTo>
                  <a:cubicBezTo>
                    <a:pt x="110" y="263"/>
                    <a:pt x="130" y="248"/>
                    <a:pt x="163" y="222"/>
                  </a:cubicBezTo>
                  <a:cubicBezTo>
                    <a:pt x="203" y="191"/>
                    <a:pt x="240" y="156"/>
                    <a:pt x="240" y="105"/>
                  </a:cubicBezTo>
                  <a:cubicBezTo>
                    <a:pt x="240" y="39"/>
                    <a:pt x="183" y="0"/>
                    <a:pt x="112" y="0"/>
                  </a:cubicBezTo>
                  <a:cubicBezTo>
                    <a:pt x="46" y="0"/>
                    <a:pt x="0" y="48"/>
                    <a:pt x="0" y="97"/>
                  </a:cubicBezTo>
                  <a:cubicBezTo>
                    <a:pt x="0" y="125"/>
                    <a:pt x="24" y="127"/>
                    <a:pt x="29" y="127"/>
                  </a:cubicBezTo>
                  <a:cubicBezTo>
                    <a:pt x="42" y="127"/>
                    <a:pt x="57" y="118"/>
                    <a:pt x="57" y="99"/>
                  </a:cubicBezTo>
                  <a:cubicBezTo>
                    <a:pt x="57" y="90"/>
                    <a:pt x="55" y="70"/>
                    <a:pt x="27" y="70"/>
                  </a:cubicBezTo>
                  <a:cubicBezTo>
                    <a:pt x="42" y="31"/>
                    <a:pt x="79" y="20"/>
                    <a:pt x="106" y="20"/>
                  </a:cubicBezTo>
                  <a:cubicBezTo>
                    <a:pt x="159" y="20"/>
                    <a:pt x="187" y="61"/>
                    <a:pt x="187" y="105"/>
                  </a:cubicBezTo>
                  <a:cubicBezTo>
                    <a:pt x="187" y="154"/>
                    <a:pt x="154" y="189"/>
                    <a:pt x="137" y="208"/>
                  </a:cubicBezTo>
                  <a:cubicBezTo>
                    <a:pt x="93" y="252"/>
                    <a:pt x="50" y="295"/>
                    <a:pt x="7" y="338"/>
                  </a:cubicBezTo>
                  <a:cubicBezTo>
                    <a:pt x="0" y="342"/>
                    <a:pt x="0" y="342"/>
                    <a:pt x="0" y="358"/>
                  </a:cubicBezTo>
                  <a:cubicBezTo>
                    <a:pt x="75" y="358"/>
                    <a:pt x="150" y="358"/>
                    <a:pt x="225" y="358"/>
                  </a:cubicBezTo>
                  <a:cubicBezTo>
                    <a:pt x="230" y="326"/>
                    <a:pt x="235" y="293"/>
                    <a:pt x="240" y="2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04" name="Полилиния 1303"/>
            <p:cNvSpPr/>
            <p:nvPr/>
          </p:nvSpPr>
          <p:spPr>
            <a:xfrm>
              <a:off x="5226120" y="3948480"/>
              <a:ext cx="183600" cy="125640"/>
            </a:xfrm>
            <a:custGeom>
              <a:avLst/>
              <a:gdLst/>
              <a:ahLst/>
              <a:cxnLst/>
              <a:rect l="0" t="0" r="r" b="b"/>
              <a:pathLst>
                <a:path w="510" h="349">
                  <a:moveTo>
                    <a:pt x="334" y="79"/>
                  </a:moveTo>
                  <a:cubicBezTo>
                    <a:pt x="336" y="63"/>
                    <a:pt x="345" y="35"/>
                    <a:pt x="345" y="28"/>
                  </a:cubicBezTo>
                  <a:cubicBezTo>
                    <a:pt x="345" y="15"/>
                    <a:pt x="334" y="9"/>
                    <a:pt x="323" y="9"/>
                  </a:cubicBezTo>
                  <a:cubicBezTo>
                    <a:pt x="314" y="9"/>
                    <a:pt x="299" y="15"/>
                    <a:pt x="294" y="31"/>
                  </a:cubicBezTo>
                  <a:cubicBezTo>
                    <a:pt x="292" y="35"/>
                    <a:pt x="255" y="182"/>
                    <a:pt x="250" y="202"/>
                  </a:cubicBezTo>
                  <a:cubicBezTo>
                    <a:pt x="244" y="226"/>
                    <a:pt x="244" y="239"/>
                    <a:pt x="244" y="254"/>
                  </a:cubicBezTo>
                  <a:cubicBezTo>
                    <a:pt x="244" y="261"/>
                    <a:pt x="244" y="263"/>
                    <a:pt x="244" y="268"/>
                  </a:cubicBezTo>
                  <a:cubicBezTo>
                    <a:pt x="226" y="309"/>
                    <a:pt x="202" y="331"/>
                    <a:pt x="174" y="331"/>
                  </a:cubicBezTo>
                  <a:cubicBezTo>
                    <a:pt x="110" y="331"/>
                    <a:pt x="110" y="274"/>
                    <a:pt x="110" y="261"/>
                  </a:cubicBezTo>
                  <a:cubicBezTo>
                    <a:pt x="110" y="237"/>
                    <a:pt x="114" y="208"/>
                    <a:pt x="152" y="112"/>
                  </a:cubicBezTo>
                  <a:cubicBezTo>
                    <a:pt x="160" y="90"/>
                    <a:pt x="165" y="79"/>
                    <a:pt x="165" y="63"/>
                  </a:cubicBezTo>
                  <a:cubicBezTo>
                    <a:pt x="165" y="28"/>
                    <a:pt x="138" y="0"/>
                    <a:pt x="101" y="0"/>
                  </a:cubicBezTo>
                  <a:cubicBezTo>
                    <a:pt x="28" y="0"/>
                    <a:pt x="0" y="112"/>
                    <a:pt x="0" y="118"/>
                  </a:cubicBezTo>
                  <a:cubicBezTo>
                    <a:pt x="0" y="127"/>
                    <a:pt x="6" y="127"/>
                    <a:pt x="9" y="127"/>
                  </a:cubicBezTo>
                  <a:cubicBezTo>
                    <a:pt x="15" y="127"/>
                    <a:pt x="17" y="125"/>
                    <a:pt x="20" y="112"/>
                  </a:cubicBezTo>
                  <a:cubicBezTo>
                    <a:pt x="42" y="42"/>
                    <a:pt x="72" y="17"/>
                    <a:pt x="99" y="17"/>
                  </a:cubicBezTo>
                  <a:cubicBezTo>
                    <a:pt x="105" y="17"/>
                    <a:pt x="119" y="17"/>
                    <a:pt x="119" y="42"/>
                  </a:cubicBezTo>
                  <a:cubicBezTo>
                    <a:pt x="119" y="61"/>
                    <a:pt x="110" y="83"/>
                    <a:pt x="103" y="96"/>
                  </a:cubicBezTo>
                  <a:cubicBezTo>
                    <a:pt x="70" y="186"/>
                    <a:pt x="61" y="224"/>
                    <a:pt x="61" y="252"/>
                  </a:cubicBezTo>
                  <a:cubicBezTo>
                    <a:pt x="61" y="322"/>
                    <a:pt x="112" y="349"/>
                    <a:pt x="171" y="349"/>
                  </a:cubicBezTo>
                  <a:cubicBezTo>
                    <a:pt x="185" y="349"/>
                    <a:pt x="220" y="349"/>
                    <a:pt x="250" y="296"/>
                  </a:cubicBezTo>
                  <a:cubicBezTo>
                    <a:pt x="270" y="344"/>
                    <a:pt x="323" y="349"/>
                    <a:pt x="347" y="349"/>
                  </a:cubicBezTo>
                  <a:cubicBezTo>
                    <a:pt x="404" y="349"/>
                    <a:pt x="440" y="301"/>
                    <a:pt x="459" y="254"/>
                  </a:cubicBezTo>
                  <a:cubicBezTo>
                    <a:pt x="486" y="195"/>
                    <a:pt x="510" y="92"/>
                    <a:pt x="510" y="55"/>
                  </a:cubicBezTo>
                  <a:cubicBezTo>
                    <a:pt x="510" y="11"/>
                    <a:pt x="490" y="0"/>
                    <a:pt x="477" y="0"/>
                  </a:cubicBezTo>
                  <a:cubicBezTo>
                    <a:pt x="457" y="0"/>
                    <a:pt x="437" y="20"/>
                    <a:pt x="437" y="37"/>
                  </a:cubicBezTo>
                  <a:cubicBezTo>
                    <a:pt x="437" y="48"/>
                    <a:pt x="442" y="52"/>
                    <a:pt x="448" y="57"/>
                  </a:cubicBezTo>
                  <a:cubicBezTo>
                    <a:pt x="457" y="66"/>
                    <a:pt x="477" y="85"/>
                    <a:pt x="477" y="123"/>
                  </a:cubicBezTo>
                  <a:cubicBezTo>
                    <a:pt x="477" y="149"/>
                    <a:pt x="455" y="226"/>
                    <a:pt x="435" y="265"/>
                  </a:cubicBezTo>
                  <a:cubicBezTo>
                    <a:pt x="415" y="305"/>
                    <a:pt x="387" y="331"/>
                    <a:pt x="349" y="331"/>
                  </a:cubicBezTo>
                  <a:cubicBezTo>
                    <a:pt x="314" y="331"/>
                    <a:pt x="292" y="309"/>
                    <a:pt x="292" y="265"/>
                  </a:cubicBezTo>
                  <a:cubicBezTo>
                    <a:pt x="292" y="243"/>
                    <a:pt x="299" y="219"/>
                    <a:pt x="301" y="208"/>
                  </a:cubicBezTo>
                  <a:cubicBezTo>
                    <a:pt x="312" y="165"/>
                    <a:pt x="323" y="122"/>
                    <a:pt x="334" y="7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05" name="Полилиния 1304"/>
            <p:cNvSpPr/>
            <p:nvPr/>
          </p:nvSpPr>
          <p:spPr>
            <a:xfrm>
              <a:off x="5436720" y="3835440"/>
              <a:ext cx="72720" cy="332640"/>
            </a:xfrm>
            <a:custGeom>
              <a:avLst/>
              <a:gdLst/>
              <a:ahLst/>
              <a:cxnLst/>
              <a:rect l="0" t="0" r="r" b="b"/>
              <a:pathLst>
                <a:path w="202" h="924">
                  <a:moveTo>
                    <a:pt x="202" y="463"/>
                  </a:moveTo>
                  <a:cubicBezTo>
                    <a:pt x="202" y="353"/>
                    <a:pt x="182" y="197"/>
                    <a:pt x="81" y="68"/>
                  </a:cubicBezTo>
                  <a:cubicBezTo>
                    <a:pt x="72" y="59"/>
                    <a:pt x="22" y="0"/>
                    <a:pt x="9" y="0"/>
                  </a:cubicBezTo>
                  <a:cubicBezTo>
                    <a:pt x="4" y="0"/>
                    <a:pt x="0" y="2"/>
                    <a:pt x="0" y="6"/>
                  </a:cubicBezTo>
                  <a:cubicBezTo>
                    <a:pt x="0" y="11"/>
                    <a:pt x="2" y="13"/>
                    <a:pt x="4" y="15"/>
                  </a:cubicBezTo>
                  <a:cubicBezTo>
                    <a:pt x="42" y="55"/>
                    <a:pt x="92" y="118"/>
                    <a:pt x="123" y="239"/>
                  </a:cubicBezTo>
                  <a:cubicBezTo>
                    <a:pt x="141" y="309"/>
                    <a:pt x="147" y="391"/>
                    <a:pt x="147" y="461"/>
                  </a:cubicBezTo>
                  <a:cubicBezTo>
                    <a:pt x="147" y="540"/>
                    <a:pt x="141" y="617"/>
                    <a:pt x="121" y="694"/>
                  </a:cubicBezTo>
                  <a:cubicBezTo>
                    <a:pt x="92" y="801"/>
                    <a:pt x="46" y="863"/>
                    <a:pt x="6" y="907"/>
                  </a:cubicBezTo>
                  <a:cubicBezTo>
                    <a:pt x="0" y="913"/>
                    <a:pt x="2" y="912"/>
                    <a:pt x="0" y="915"/>
                  </a:cubicBezTo>
                  <a:cubicBezTo>
                    <a:pt x="0" y="922"/>
                    <a:pt x="4" y="924"/>
                    <a:pt x="9" y="924"/>
                  </a:cubicBezTo>
                  <a:cubicBezTo>
                    <a:pt x="20" y="924"/>
                    <a:pt x="64" y="876"/>
                    <a:pt x="72" y="865"/>
                  </a:cubicBezTo>
                  <a:cubicBezTo>
                    <a:pt x="152" y="773"/>
                    <a:pt x="202" y="634"/>
                    <a:pt x="202" y="46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06" name="Полилиния 1305"/>
            <p:cNvSpPr/>
            <p:nvPr/>
          </p:nvSpPr>
          <p:spPr>
            <a:xfrm>
              <a:off x="5628960" y="3909600"/>
              <a:ext cx="185400" cy="184320"/>
            </a:xfrm>
            <a:custGeom>
              <a:avLst/>
              <a:gdLst/>
              <a:ahLst/>
              <a:cxnLst/>
              <a:rect l="0" t="0" r="r" b="b"/>
              <a:pathLst>
                <a:path w="515" h="512">
                  <a:moveTo>
                    <a:pt x="273" y="272"/>
                  </a:moveTo>
                  <a:cubicBezTo>
                    <a:pt x="345" y="272"/>
                    <a:pt x="417" y="272"/>
                    <a:pt x="489" y="272"/>
                  </a:cubicBezTo>
                  <a:cubicBezTo>
                    <a:pt x="500" y="272"/>
                    <a:pt x="515" y="272"/>
                    <a:pt x="515" y="257"/>
                  </a:cubicBezTo>
                  <a:cubicBezTo>
                    <a:pt x="515" y="242"/>
                    <a:pt x="500" y="242"/>
                    <a:pt x="489" y="242"/>
                  </a:cubicBezTo>
                  <a:cubicBezTo>
                    <a:pt x="417" y="242"/>
                    <a:pt x="345" y="242"/>
                    <a:pt x="273" y="242"/>
                  </a:cubicBezTo>
                  <a:cubicBezTo>
                    <a:pt x="273" y="169"/>
                    <a:pt x="273" y="97"/>
                    <a:pt x="273" y="24"/>
                  </a:cubicBezTo>
                  <a:cubicBezTo>
                    <a:pt x="273" y="13"/>
                    <a:pt x="273" y="0"/>
                    <a:pt x="258" y="0"/>
                  </a:cubicBezTo>
                  <a:cubicBezTo>
                    <a:pt x="242" y="0"/>
                    <a:pt x="242" y="13"/>
                    <a:pt x="242" y="24"/>
                  </a:cubicBezTo>
                  <a:cubicBezTo>
                    <a:pt x="242" y="97"/>
                    <a:pt x="242" y="169"/>
                    <a:pt x="242" y="242"/>
                  </a:cubicBezTo>
                  <a:cubicBezTo>
                    <a:pt x="170" y="242"/>
                    <a:pt x="99" y="242"/>
                    <a:pt x="27" y="242"/>
                  </a:cubicBezTo>
                  <a:cubicBezTo>
                    <a:pt x="16" y="242"/>
                    <a:pt x="0" y="242"/>
                    <a:pt x="0" y="257"/>
                  </a:cubicBezTo>
                  <a:cubicBezTo>
                    <a:pt x="0" y="272"/>
                    <a:pt x="16" y="272"/>
                    <a:pt x="27" y="272"/>
                  </a:cubicBezTo>
                  <a:cubicBezTo>
                    <a:pt x="99" y="272"/>
                    <a:pt x="170" y="272"/>
                    <a:pt x="242" y="272"/>
                  </a:cubicBezTo>
                  <a:cubicBezTo>
                    <a:pt x="242" y="344"/>
                    <a:pt x="242" y="416"/>
                    <a:pt x="242" y="488"/>
                  </a:cubicBezTo>
                  <a:cubicBezTo>
                    <a:pt x="242" y="499"/>
                    <a:pt x="242" y="512"/>
                    <a:pt x="258" y="512"/>
                  </a:cubicBezTo>
                  <a:cubicBezTo>
                    <a:pt x="273" y="512"/>
                    <a:pt x="273" y="499"/>
                    <a:pt x="273" y="488"/>
                  </a:cubicBezTo>
                  <a:cubicBezTo>
                    <a:pt x="273" y="416"/>
                    <a:pt x="273" y="344"/>
                    <a:pt x="273" y="27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07" name="Полилиния 1306"/>
            <p:cNvSpPr/>
            <p:nvPr/>
          </p:nvSpPr>
          <p:spPr>
            <a:xfrm>
              <a:off x="5902920" y="3881880"/>
              <a:ext cx="233640" cy="189000"/>
            </a:xfrm>
            <a:custGeom>
              <a:avLst/>
              <a:gdLst/>
              <a:ahLst/>
              <a:cxnLst/>
              <a:rect l="0" t="0" r="r" b="b"/>
              <a:pathLst>
                <a:path w="649" h="525">
                  <a:moveTo>
                    <a:pt x="555" y="79"/>
                  </a:moveTo>
                  <a:cubicBezTo>
                    <a:pt x="561" y="49"/>
                    <a:pt x="575" y="25"/>
                    <a:pt x="636" y="22"/>
                  </a:cubicBezTo>
                  <a:cubicBezTo>
                    <a:pt x="641" y="22"/>
                    <a:pt x="649" y="22"/>
                    <a:pt x="649" y="7"/>
                  </a:cubicBezTo>
                  <a:cubicBezTo>
                    <a:pt x="646" y="5"/>
                    <a:pt x="649" y="0"/>
                    <a:pt x="641" y="0"/>
                  </a:cubicBezTo>
                  <a:cubicBezTo>
                    <a:pt x="614" y="0"/>
                    <a:pt x="588" y="3"/>
                    <a:pt x="561" y="3"/>
                  </a:cubicBezTo>
                  <a:cubicBezTo>
                    <a:pt x="535" y="3"/>
                    <a:pt x="509" y="0"/>
                    <a:pt x="484" y="0"/>
                  </a:cubicBezTo>
                  <a:cubicBezTo>
                    <a:pt x="478" y="0"/>
                    <a:pt x="469" y="0"/>
                    <a:pt x="469" y="16"/>
                  </a:cubicBezTo>
                  <a:cubicBezTo>
                    <a:pt x="469" y="22"/>
                    <a:pt x="478" y="22"/>
                    <a:pt x="484" y="22"/>
                  </a:cubicBezTo>
                  <a:cubicBezTo>
                    <a:pt x="528" y="25"/>
                    <a:pt x="535" y="40"/>
                    <a:pt x="535" y="57"/>
                  </a:cubicBezTo>
                  <a:cubicBezTo>
                    <a:pt x="535" y="60"/>
                    <a:pt x="535" y="71"/>
                    <a:pt x="533" y="73"/>
                  </a:cubicBezTo>
                  <a:cubicBezTo>
                    <a:pt x="504" y="187"/>
                    <a:pt x="476" y="301"/>
                    <a:pt x="447" y="415"/>
                  </a:cubicBezTo>
                  <a:cubicBezTo>
                    <a:pt x="390" y="281"/>
                    <a:pt x="333" y="147"/>
                    <a:pt x="275" y="14"/>
                  </a:cubicBezTo>
                  <a:cubicBezTo>
                    <a:pt x="271" y="0"/>
                    <a:pt x="269" y="0"/>
                    <a:pt x="251" y="0"/>
                  </a:cubicBezTo>
                  <a:cubicBezTo>
                    <a:pt x="217" y="0"/>
                    <a:pt x="182" y="0"/>
                    <a:pt x="148" y="0"/>
                  </a:cubicBezTo>
                  <a:cubicBezTo>
                    <a:pt x="132" y="0"/>
                    <a:pt x="126" y="0"/>
                    <a:pt x="126" y="16"/>
                  </a:cubicBezTo>
                  <a:cubicBezTo>
                    <a:pt x="126" y="22"/>
                    <a:pt x="132" y="22"/>
                    <a:pt x="148" y="22"/>
                  </a:cubicBezTo>
                  <a:cubicBezTo>
                    <a:pt x="150" y="22"/>
                    <a:pt x="201" y="22"/>
                    <a:pt x="201" y="31"/>
                  </a:cubicBezTo>
                  <a:cubicBezTo>
                    <a:pt x="166" y="169"/>
                    <a:pt x="132" y="306"/>
                    <a:pt x="97" y="444"/>
                  </a:cubicBezTo>
                  <a:cubicBezTo>
                    <a:pt x="88" y="475"/>
                    <a:pt x="75" y="499"/>
                    <a:pt x="14" y="501"/>
                  </a:cubicBezTo>
                  <a:cubicBezTo>
                    <a:pt x="7" y="501"/>
                    <a:pt x="0" y="503"/>
                    <a:pt x="0" y="516"/>
                  </a:cubicBezTo>
                  <a:cubicBezTo>
                    <a:pt x="0" y="523"/>
                    <a:pt x="3" y="525"/>
                    <a:pt x="9" y="525"/>
                  </a:cubicBezTo>
                  <a:cubicBezTo>
                    <a:pt x="33" y="525"/>
                    <a:pt x="62" y="523"/>
                    <a:pt x="86" y="523"/>
                  </a:cubicBezTo>
                  <a:cubicBezTo>
                    <a:pt x="113" y="523"/>
                    <a:pt x="141" y="525"/>
                    <a:pt x="165" y="525"/>
                  </a:cubicBezTo>
                  <a:cubicBezTo>
                    <a:pt x="170" y="525"/>
                    <a:pt x="181" y="525"/>
                    <a:pt x="181" y="510"/>
                  </a:cubicBezTo>
                  <a:cubicBezTo>
                    <a:pt x="181" y="503"/>
                    <a:pt x="174" y="501"/>
                    <a:pt x="165" y="501"/>
                  </a:cubicBezTo>
                  <a:cubicBezTo>
                    <a:pt x="119" y="501"/>
                    <a:pt x="115" y="483"/>
                    <a:pt x="115" y="468"/>
                  </a:cubicBezTo>
                  <a:cubicBezTo>
                    <a:pt x="115" y="464"/>
                    <a:pt x="115" y="459"/>
                    <a:pt x="117" y="450"/>
                  </a:cubicBezTo>
                  <a:cubicBezTo>
                    <a:pt x="151" y="315"/>
                    <a:pt x="184" y="180"/>
                    <a:pt x="218" y="44"/>
                  </a:cubicBezTo>
                  <a:cubicBezTo>
                    <a:pt x="223" y="49"/>
                    <a:pt x="223" y="49"/>
                    <a:pt x="227" y="57"/>
                  </a:cubicBezTo>
                  <a:cubicBezTo>
                    <a:pt x="291" y="209"/>
                    <a:pt x="355" y="360"/>
                    <a:pt x="418" y="512"/>
                  </a:cubicBezTo>
                  <a:cubicBezTo>
                    <a:pt x="425" y="525"/>
                    <a:pt x="427" y="525"/>
                    <a:pt x="434" y="525"/>
                  </a:cubicBezTo>
                  <a:cubicBezTo>
                    <a:pt x="443" y="525"/>
                    <a:pt x="443" y="523"/>
                    <a:pt x="445" y="510"/>
                  </a:cubicBezTo>
                  <a:cubicBezTo>
                    <a:pt x="481" y="366"/>
                    <a:pt x="518" y="223"/>
                    <a:pt x="555" y="7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08" name="Полилиния 1307"/>
            <p:cNvSpPr/>
            <p:nvPr/>
          </p:nvSpPr>
          <p:spPr>
            <a:xfrm>
              <a:off x="6158160" y="3827520"/>
              <a:ext cx="86400" cy="128880"/>
            </a:xfrm>
            <a:custGeom>
              <a:avLst/>
              <a:gdLst/>
              <a:ahLst/>
              <a:cxnLst/>
              <a:rect l="0" t="0" r="r" b="b"/>
              <a:pathLst>
                <a:path w="240" h="358">
                  <a:moveTo>
                    <a:pt x="240" y="261"/>
                  </a:moveTo>
                  <a:cubicBezTo>
                    <a:pt x="233" y="261"/>
                    <a:pt x="226" y="261"/>
                    <a:pt x="220" y="261"/>
                  </a:cubicBezTo>
                  <a:cubicBezTo>
                    <a:pt x="220" y="272"/>
                    <a:pt x="213" y="305"/>
                    <a:pt x="207" y="309"/>
                  </a:cubicBezTo>
                  <a:cubicBezTo>
                    <a:pt x="202" y="312"/>
                    <a:pt x="160" y="312"/>
                    <a:pt x="154" y="312"/>
                  </a:cubicBezTo>
                  <a:cubicBezTo>
                    <a:pt x="120" y="312"/>
                    <a:pt x="86" y="312"/>
                    <a:pt x="53" y="312"/>
                  </a:cubicBezTo>
                  <a:cubicBezTo>
                    <a:pt x="110" y="263"/>
                    <a:pt x="130" y="248"/>
                    <a:pt x="163" y="222"/>
                  </a:cubicBezTo>
                  <a:cubicBezTo>
                    <a:pt x="202" y="191"/>
                    <a:pt x="240" y="156"/>
                    <a:pt x="240" y="105"/>
                  </a:cubicBezTo>
                  <a:cubicBezTo>
                    <a:pt x="240" y="39"/>
                    <a:pt x="182" y="0"/>
                    <a:pt x="112" y="0"/>
                  </a:cubicBezTo>
                  <a:cubicBezTo>
                    <a:pt x="46" y="0"/>
                    <a:pt x="0" y="48"/>
                    <a:pt x="0" y="97"/>
                  </a:cubicBezTo>
                  <a:cubicBezTo>
                    <a:pt x="0" y="125"/>
                    <a:pt x="24" y="127"/>
                    <a:pt x="28" y="127"/>
                  </a:cubicBezTo>
                  <a:cubicBezTo>
                    <a:pt x="42" y="127"/>
                    <a:pt x="57" y="118"/>
                    <a:pt x="57" y="99"/>
                  </a:cubicBezTo>
                  <a:cubicBezTo>
                    <a:pt x="57" y="90"/>
                    <a:pt x="53" y="70"/>
                    <a:pt x="26" y="70"/>
                  </a:cubicBezTo>
                  <a:cubicBezTo>
                    <a:pt x="42" y="31"/>
                    <a:pt x="79" y="20"/>
                    <a:pt x="105" y="20"/>
                  </a:cubicBezTo>
                  <a:cubicBezTo>
                    <a:pt x="158" y="20"/>
                    <a:pt x="187" y="61"/>
                    <a:pt x="187" y="105"/>
                  </a:cubicBezTo>
                  <a:cubicBezTo>
                    <a:pt x="187" y="154"/>
                    <a:pt x="154" y="189"/>
                    <a:pt x="136" y="208"/>
                  </a:cubicBezTo>
                  <a:cubicBezTo>
                    <a:pt x="92" y="252"/>
                    <a:pt x="48" y="295"/>
                    <a:pt x="4" y="338"/>
                  </a:cubicBezTo>
                  <a:cubicBezTo>
                    <a:pt x="0" y="342"/>
                    <a:pt x="0" y="342"/>
                    <a:pt x="0" y="358"/>
                  </a:cubicBezTo>
                  <a:cubicBezTo>
                    <a:pt x="74" y="358"/>
                    <a:pt x="148" y="358"/>
                    <a:pt x="222" y="358"/>
                  </a:cubicBezTo>
                  <a:cubicBezTo>
                    <a:pt x="228" y="326"/>
                    <a:pt x="234" y="293"/>
                    <a:pt x="240" y="2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09" name="Полилиния 1308"/>
            <p:cNvSpPr/>
            <p:nvPr/>
          </p:nvSpPr>
          <p:spPr>
            <a:xfrm>
              <a:off x="6283800" y="3881880"/>
              <a:ext cx="205200" cy="198360"/>
            </a:xfrm>
            <a:custGeom>
              <a:avLst/>
              <a:gdLst/>
              <a:ahLst/>
              <a:cxnLst/>
              <a:rect l="0" t="0" r="r" b="b"/>
              <a:pathLst>
                <a:path w="570" h="551">
                  <a:moveTo>
                    <a:pt x="566" y="16"/>
                  </a:moveTo>
                  <a:cubicBezTo>
                    <a:pt x="568" y="14"/>
                    <a:pt x="570" y="9"/>
                    <a:pt x="570" y="5"/>
                  </a:cubicBezTo>
                  <a:cubicBezTo>
                    <a:pt x="570" y="0"/>
                    <a:pt x="570" y="0"/>
                    <a:pt x="553" y="0"/>
                  </a:cubicBezTo>
                  <a:cubicBezTo>
                    <a:pt x="374" y="0"/>
                    <a:pt x="196" y="0"/>
                    <a:pt x="18" y="0"/>
                  </a:cubicBezTo>
                  <a:cubicBezTo>
                    <a:pt x="0" y="0"/>
                    <a:pt x="0" y="0"/>
                    <a:pt x="0" y="5"/>
                  </a:cubicBezTo>
                  <a:cubicBezTo>
                    <a:pt x="0" y="9"/>
                    <a:pt x="3" y="14"/>
                    <a:pt x="3" y="16"/>
                  </a:cubicBezTo>
                  <a:cubicBezTo>
                    <a:pt x="90" y="189"/>
                    <a:pt x="177" y="363"/>
                    <a:pt x="264" y="536"/>
                  </a:cubicBezTo>
                  <a:cubicBezTo>
                    <a:pt x="269" y="547"/>
                    <a:pt x="271" y="551"/>
                    <a:pt x="284" y="551"/>
                  </a:cubicBezTo>
                  <a:cubicBezTo>
                    <a:pt x="297" y="551"/>
                    <a:pt x="300" y="547"/>
                    <a:pt x="306" y="536"/>
                  </a:cubicBezTo>
                  <a:cubicBezTo>
                    <a:pt x="393" y="363"/>
                    <a:pt x="479" y="189"/>
                    <a:pt x="566" y="16"/>
                  </a:cubicBezTo>
                  <a:moveTo>
                    <a:pt x="95" y="55"/>
                  </a:moveTo>
                  <a:cubicBezTo>
                    <a:pt x="237" y="55"/>
                    <a:pt x="378" y="55"/>
                    <a:pt x="520" y="55"/>
                  </a:cubicBezTo>
                  <a:cubicBezTo>
                    <a:pt x="449" y="197"/>
                    <a:pt x="379" y="338"/>
                    <a:pt x="308" y="479"/>
                  </a:cubicBezTo>
                  <a:cubicBezTo>
                    <a:pt x="237" y="338"/>
                    <a:pt x="166" y="197"/>
                    <a:pt x="95" y="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10" name="Полилиния 1309"/>
            <p:cNvSpPr/>
            <p:nvPr/>
          </p:nvSpPr>
          <p:spPr>
            <a:xfrm>
              <a:off x="6515280" y="3827520"/>
              <a:ext cx="85320" cy="128880"/>
            </a:xfrm>
            <a:custGeom>
              <a:avLst/>
              <a:gdLst/>
              <a:ahLst/>
              <a:cxnLst/>
              <a:rect l="0" t="0" r="r" b="b"/>
              <a:pathLst>
                <a:path w="237" h="358">
                  <a:moveTo>
                    <a:pt x="237" y="261"/>
                  </a:moveTo>
                  <a:cubicBezTo>
                    <a:pt x="231" y="261"/>
                    <a:pt x="226" y="261"/>
                    <a:pt x="220" y="261"/>
                  </a:cubicBezTo>
                  <a:cubicBezTo>
                    <a:pt x="218" y="272"/>
                    <a:pt x="213" y="305"/>
                    <a:pt x="204" y="309"/>
                  </a:cubicBezTo>
                  <a:cubicBezTo>
                    <a:pt x="200" y="312"/>
                    <a:pt x="160" y="312"/>
                    <a:pt x="152" y="312"/>
                  </a:cubicBezTo>
                  <a:cubicBezTo>
                    <a:pt x="119" y="312"/>
                    <a:pt x="86" y="312"/>
                    <a:pt x="53" y="312"/>
                  </a:cubicBezTo>
                  <a:cubicBezTo>
                    <a:pt x="110" y="263"/>
                    <a:pt x="127" y="248"/>
                    <a:pt x="160" y="222"/>
                  </a:cubicBezTo>
                  <a:cubicBezTo>
                    <a:pt x="200" y="191"/>
                    <a:pt x="237" y="156"/>
                    <a:pt x="237" y="105"/>
                  </a:cubicBezTo>
                  <a:cubicBezTo>
                    <a:pt x="237" y="39"/>
                    <a:pt x="180" y="0"/>
                    <a:pt x="112" y="0"/>
                  </a:cubicBezTo>
                  <a:cubicBezTo>
                    <a:pt x="44" y="0"/>
                    <a:pt x="0" y="48"/>
                    <a:pt x="0" y="97"/>
                  </a:cubicBezTo>
                  <a:cubicBezTo>
                    <a:pt x="0" y="125"/>
                    <a:pt x="22" y="127"/>
                    <a:pt x="28" y="127"/>
                  </a:cubicBezTo>
                  <a:cubicBezTo>
                    <a:pt x="39" y="127"/>
                    <a:pt x="57" y="118"/>
                    <a:pt x="57" y="99"/>
                  </a:cubicBezTo>
                  <a:cubicBezTo>
                    <a:pt x="57" y="90"/>
                    <a:pt x="53" y="70"/>
                    <a:pt x="24" y="70"/>
                  </a:cubicBezTo>
                  <a:cubicBezTo>
                    <a:pt x="42" y="31"/>
                    <a:pt x="77" y="20"/>
                    <a:pt x="103" y="20"/>
                  </a:cubicBezTo>
                  <a:cubicBezTo>
                    <a:pt x="158" y="20"/>
                    <a:pt x="185" y="61"/>
                    <a:pt x="185" y="105"/>
                  </a:cubicBezTo>
                  <a:cubicBezTo>
                    <a:pt x="185" y="154"/>
                    <a:pt x="152" y="189"/>
                    <a:pt x="134" y="208"/>
                  </a:cubicBezTo>
                  <a:cubicBezTo>
                    <a:pt x="91" y="252"/>
                    <a:pt x="47" y="295"/>
                    <a:pt x="4" y="338"/>
                  </a:cubicBezTo>
                  <a:cubicBezTo>
                    <a:pt x="0" y="342"/>
                    <a:pt x="0" y="342"/>
                    <a:pt x="0" y="358"/>
                  </a:cubicBezTo>
                  <a:cubicBezTo>
                    <a:pt x="74" y="358"/>
                    <a:pt x="148" y="358"/>
                    <a:pt x="222" y="358"/>
                  </a:cubicBezTo>
                  <a:cubicBezTo>
                    <a:pt x="227" y="326"/>
                    <a:pt x="232" y="293"/>
                    <a:pt x="237" y="2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11" name="Полилиния 1310"/>
            <p:cNvSpPr/>
            <p:nvPr/>
          </p:nvSpPr>
          <p:spPr>
            <a:xfrm>
              <a:off x="6517440" y="4005360"/>
              <a:ext cx="144360" cy="134280"/>
            </a:xfrm>
            <a:custGeom>
              <a:avLst/>
              <a:gdLst/>
              <a:ahLst/>
              <a:cxnLst/>
              <a:rect l="0" t="0" r="r" b="b"/>
              <a:pathLst>
                <a:path w="401" h="373">
                  <a:moveTo>
                    <a:pt x="214" y="20"/>
                  </a:moveTo>
                  <a:cubicBezTo>
                    <a:pt x="214" y="11"/>
                    <a:pt x="214" y="0"/>
                    <a:pt x="201" y="0"/>
                  </a:cubicBezTo>
                  <a:cubicBezTo>
                    <a:pt x="187" y="0"/>
                    <a:pt x="187" y="11"/>
                    <a:pt x="187" y="20"/>
                  </a:cubicBezTo>
                  <a:cubicBezTo>
                    <a:pt x="187" y="129"/>
                    <a:pt x="187" y="238"/>
                    <a:pt x="187" y="347"/>
                  </a:cubicBezTo>
                  <a:cubicBezTo>
                    <a:pt x="132" y="347"/>
                    <a:pt x="77" y="347"/>
                    <a:pt x="22" y="347"/>
                  </a:cubicBezTo>
                  <a:cubicBezTo>
                    <a:pt x="14" y="347"/>
                    <a:pt x="0" y="347"/>
                    <a:pt x="0" y="360"/>
                  </a:cubicBezTo>
                  <a:cubicBezTo>
                    <a:pt x="0" y="373"/>
                    <a:pt x="14" y="373"/>
                    <a:pt x="22" y="373"/>
                  </a:cubicBezTo>
                  <a:cubicBezTo>
                    <a:pt x="141" y="373"/>
                    <a:pt x="260" y="373"/>
                    <a:pt x="379" y="373"/>
                  </a:cubicBezTo>
                  <a:cubicBezTo>
                    <a:pt x="388" y="373"/>
                    <a:pt x="401" y="373"/>
                    <a:pt x="401" y="360"/>
                  </a:cubicBezTo>
                  <a:cubicBezTo>
                    <a:pt x="401" y="347"/>
                    <a:pt x="388" y="347"/>
                    <a:pt x="379" y="347"/>
                  </a:cubicBezTo>
                  <a:cubicBezTo>
                    <a:pt x="324" y="347"/>
                    <a:pt x="269" y="347"/>
                    <a:pt x="214" y="347"/>
                  </a:cubicBezTo>
                  <a:cubicBezTo>
                    <a:pt x="214" y="238"/>
                    <a:pt x="214" y="129"/>
                    <a:pt x="214" y="2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12" name="Полилиния 1311"/>
            <p:cNvSpPr/>
            <p:nvPr/>
          </p:nvSpPr>
          <p:spPr>
            <a:xfrm>
              <a:off x="6698160" y="3948480"/>
              <a:ext cx="184320" cy="125640"/>
            </a:xfrm>
            <a:custGeom>
              <a:avLst/>
              <a:gdLst/>
              <a:ahLst/>
              <a:cxnLst/>
              <a:rect l="0" t="0" r="r" b="b"/>
              <a:pathLst>
                <a:path w="512" h="349">
                  <a:moveTo>
                    <a:pt x="336" y="79"/>
                  </a:moveTo>
                  <a:cubicBezTo>
                    <a:pt x="339" y="63"/>
                    <a:pt x="347" y="35"/>
                    <a:pt x="347" y="28"/>
                  </a:cubicBezTo>
                  <a:cubicBezTo>
                    <a:pt x="347" y="15"/>
                    <a:pt x="336" y="9"/>
                    <a:pt x="325" y="9"/>
                  </a:cubicBezTo>
                  <a:cubicBezTo>
                    <a:pt x="314" y="9"/>
                    <a:pt x="301" y="15"/>
                    <a:pt x="297" y="31"/>
                  </a:cubicBezTo>
                  <a:cubicBezTo>
                    <a:pt x="295" y="35"/>
                    <a:pt x="257" y="182"/>
                    <a:pt x="253" y="202"/>
                  </a:cubicBezTo>
                  <a:cubicBezTo>
                    <a:pt x="246" y="226"/>
                    <a:pt x="244" y="239"/>
                    <a:pt x="244" y="254"/>
                  </a:cubicBezTo>
                  <a:cubicBezTo>
                    <a:pt x="244" y="261"/>
                    <a:pt x="244" y="263"/>
                    <a:pt x="246" y="268"/>
                  </a:cubicBezTo>
                  <a:cubicBezTo>
                    <a:pt x="229" y="309"/>
                    <a:pt x="204" y="331"/>
                    <a:pt x="174" y="331"/>
                  </a:cubicBezTo>
                  <a:cubicBezTo>
                    <a:pt x="112" y="331"/>
                    <a:pt x="112" y="274"/>
                    <a:pt x="112" y="261"/>
                  </a:cubicBezTo>
                  <a:cubicBezTo>
                    <a:pt x="112" y="237"/>
                    <a:pt x="117" y="208"/>
                    <a:pt x="154" y="112"/>
                  </a:cubicBezTo>
                  <a:cubicBezTo>
                    <a:pt x="160" y="90"/>
                    <a:pt x="167" y="79"/>
                    <a:pt x="167" y="63"/>
                  </a:cubicBezTo>
                  <a:cubicBezTo>
                    <a:pt x="167" y="28"/>
                    <a:pt x="141" y="0"/>
                    <a:pt x="103" y="0"/>
                  </a:cubicBezTo>
                  <a:cubicBezTo>
                    <a:pt x="29" y="0"/>
                    <a:pt x="0" y="112"/>
                    <a:pt x="0" y="118"/>
                  </a:cubicBezTo>
                  <a:cubicBezTo>
                    <a:pt x="0" y="127"/>
                    <a:pt x="9" y="127"/>
                    <a:pt x="11" y="127"/>
                  </a:cubicBezTo>
                  <a:cubicBezTo>
                    <a:pt x="18" y="127"/>
                    <a:pt x="18" y="125"/>
                    <a:pt x="22" y="112"/>
                  </a:cubicBezTo>
                  <a:cubicBezTo>
                    <a:pt x="44" y="42"/>
                    <a:pt x="73" y="17"/>
                    <a:pt x="101" y="17"/>
                  </a:cubicBezTo>
                  <a:cubicBezTo>
                    <a:pt x="108" y="17"/>
                    <a:pt x="121" y="17"/>
                    <a:pt x="121" y="42"/>
                  </a:cubicBezTo>
                  <a:cubicBezTo>
                    <a:pt x="121" y="61"/>
                    <a:pt x="112" y="83"/>
                    <a:pt x="106" y="96"/>
                  </a:cubicBezTo>
                  <a:cubicBezTo>
                    <a:pt x="73" y="186"/>
                    <a:pt x="62" y="224"/>
                    <a:pt x="62" y="252"/>
                  </a:cubicBezTo>
                  <a:cubicBezTo>
                    <a:pt x="62" y="322"/>
                    <a:pt x="114" y="349"/>
                    <a:pt x="171" y="349"/>
                  </a:cubicBezTo>
                  <a:cubicBezTo>
                    <a:pt x="185" y="349"/>
                    <a:pt x="222" y="349"/>
                    <a:pt x="253" y="296"/>
                  </a:cubicBezTo>
                  <a:cubicBezTo>
                    <a:pt x="273" y="344"/>
                    <a:pt x="325" y="349"/>
                    <a:pt x="350" y="349"/>
                  </a:cubicBezTo>
                  <a:cubicBezTo>
                    <a:pt x="407" y="349"/>
                    <a:pt x="442" y="301"/>
                    <a:pt x="462" y="254"/>
                  </a:cubicBezTo>
                  <a:cubicBezTo>
                    <a:pt x="488" y="195"/>
                    <a:pt x="512" y="92"/>
                    <a:pt x="512" y="55"/>
                  </a:cubicBezTo>
                  <a:cubicBezTo>
                    <a:pt x="512" y="11"/>
                    <a:pt x="493" y="0"/>
                    <a:pt x="479" y="0"/>
                  </a:cubicBezTo>
                  <a:cubicBezTo>
                    <a:pt x="460" y="0"/>
                    <a:pt x="440" y="20"/>
                    <a:pt x="440" y="37"/>
                  </a:cubicBezTo>
                  <a:cubicBezTo>
                    <a:pt x="440" y="48"/>
                    <a:pt x="444" y="52"/>
                    <a:pt x="451" y="57"/>
                  </a:cubicBezTo>
                  <a:cubicBezTo>
                    <a:pt x="460" y="66"/>
                    <a:pt x="479" y="85"/>
                    <a:pt x="479" y="123"/>
                  </a:cubicBezTo>
                  <a:cubicBezTo>
                    <a:pt x="479" y="149"/>
                    <a:pt x="457" y="226"/>
                    <a:pt x="438" y="265"/>
                  </a:cubicBezTo>
                  <a:cubicBezTo>
                    <a:pt x="416" y="305"/>
                    <a:pt x="389" y="331"/>
                    <a:pt x="352" y="331"/>
                  </a:cubicBezTo>
                  <a:cubicBezTo>
                    <a:pt x="314" y="331"/>
                    <a:pt x="295" y="309"/>
                    <a:pt x="295" y="265"/>
                  </a:cubicBezTo>
                  <a:cubicBezTo>
                    <a:pt x="295" y="243"/>
                    <a:pt x="299" y="219"/>
                    <a:pt x="303" y="208"/>
                  </a:cubicBezTo>
                  <a:cubicBezTo>
                    <a:pt x="314" y="165"/>
                    <a:pt x="325" y="122"/>
                    <a:pt x="336" y="7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13" name="Полилиния 1312"/>
            <p:cNvSpPr/>
            <p:nvPr/>
          </p:nvSpPr>
          <p:spPr>
            <a:xfrm>
              <a:off x="6990480" y="3969000"/>
              <a:ext cx="184320" cy="65520"/>
            </a:xfrm>
            <a:custGeom>
              <a:avLst/>
              <a:gdLst/>
              <a:ahLst/>
              <a:cxnLst/>
              <a:rect l="0" t="0" r="r" b="b"/>
              <a:pathLst>
                <a:path w="512" h="182">
                  <a:moveTo>
                    <a:pt x="486" y="33"/>
                  </a:moveTo>
                  <a:cubicBezTo>
                    <a:pt x="499" y="33"/>
                    <a:pt x="512" y="32"/>
                    <a:pt x="512" y="15"/>
                  </a:cubicBezTo>
                  <a:cubicBezTo>
                    <a:pt x="512" y="-1"/>
                    <a:pt x="499" y="0"/>
                    <a:pt x="488" y="0"/>
                  </a:cubicBezTo>
                  <a:cubicBezTo>
                    <a:pt x="333" y="0"/>
                    <a:pt x="179" y="0"/>
                    <a:pt x="24" y="0"/>
                  </a:cubicBezTo>
                  <a:cubicBezTo>
                    <a:pt x="13" y="0"/>
                    <a:pt x="0" y="-1"/>
                    <a:pt x="0" y="15"/>
                  </a:cubicBezTo>
                  <a:cubicBezTo>
                    <a:pt x="0" y="32"/>
                    <a:pt x="13" y="33"/>
                    <a:pt x="24" y="33"/>
                  </a:cubicBezTo>
                  <a:cubicBezTo>
                    <a:pt x="178" y="33"/>
                    <a:pt x="332" y="33"/>
                    <a:pt x="486" y="33"/>
                  </a:cubicBezTo>
                  <a:moveTo>
                    <a:pt x="488" y="182"/>
                  </a:moveTo>
                  <a:cubicBezTo>
                    <a:pt x="499" y="182"/>
                    <a:pt x="512" y="182"/>
                    <a:pt x="512" y="167"/>
                  </a:cubicBezTo>
                  <a:cubicBezTo>
                    <a:pt x="512" y="151"/>
                    <a:pt x="499" y="151"/>
                    <a:pt x="486" y="151"/>
                  </a:cubicBezTo>
                  <a:cubicBezTo>
                    <a:pt x="332" y="151"/>
                    <a:pt x="178" y="151"/>
                    <a:pt x="24" y="151"/>
                  </a:cubicBezTo>
                  <a:cubicBezTo>
                    <a:pt x="13" y="151"/>
                    <a:pt x="0" y="151"/>
                    <a:pt x="0" y="167"/>
                  </a:cubicBezTo>
                  <a:cubicBezTo>
                    <a:pt x="0" y="182"/>
                    <a:pt x="13" y="182"/>
                    <a:pt x="24" y="182"/>
                  </a:cubicBezTo>
                  <a:cubicBezTo>
                    <a:pt x="179" y="182"/>
                    <a:pt x="333" y="182"/>
                    <a:pt x="488" y="18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20520" rIns="90000" bIns="2052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14" name="Полилиния 1313"/>
            <p:cNvSpPr/>
            <p:nvPr/>
          </p:nvSpPr>
          <p:spPr>
            <a:xfrm>
              <a:off x="7278480" y="3886920"/>
              <a:ext cx="117360" cy="190440"/>
            </a:xfrm>
            <a:custGeom>
              <a:avLst/>
              <a:gdLst/>
              <a:ahLst/>
              <a:cxnLst/>
              <a:rect l="0" t="0" r="r" b="b"/>
              <a:pathLst>
                <a:path w="326" h="529">
                  <a:moveTo>
                    <a:pt x="326" y="265"/>
                  </a:moveTo>
                  <a:cubicBezTo>
                    <a:pt x="326" y="204"/>
                    <a:pt x="324" y="142"/>
                    <a:pt x="295" y="85"/>
                  </a:cubicBezTo>
                  <a:cubicBezTo>
                    <a:pt x="260" y="11"/>
                    <a:pt x="196" y="0"/>
                    <a:pt x="165" y="0"/>
                  </a:cubicBezTo>
                  <a:cubicBezTo>
                    <a:pt x="119" y="0"/>
                    <a:pt x="62" y="19"/>
                    <a:pt x="29" y="90"/>
                  </a:cubicBezTo>
                  <a:cubicBezTo>
                    <a:pt x="5" y="144"/>
                    <a:pt x="0" y="204"/>
                    <a:pt x="0" y="265"/>
                  </a:cubicBezTo>
                  <a:cubicBezTo>
                    <a:pt x="0" y="322"/>
                    <a:pt x="5" y="393"/>
                    <a:pt x="35" y="452"/>
                  </a:cubicBezTo>
                  <a:cubicBezTo>
                    <a:pt x="68" y="513"/>
                    <a:pt x="126" y="529"/>
                    <a:pt x="163" y="529"/>
                  </a:cubicBezTo>
                  <a:cubicBezTo>
                    <a:pt x="205" y="529"/>
                    <a:pt x="264" y="513"/>
                    <a:pt x="297" y="439"/>
                  </a:cubicBezTo>
                  <a:cubicBezTo>
                    <a:pt x="324" y="386"/>
                    <a:pt x="326" y="327"/>
                    <a:pt x="326" y="265"/>
                  </a:cubicBezTo>
                  <a:moveTo>
                    <a:pt x="163" y="511"/>
                  </a:moveTo>
                  <a:cubicBezTo>
                    <a:pt x="134" y="511"/>
                    <a:pt x="88" y="493"/>
                    <a:pt x="73" y="419"/>
                  </a:cubicBezTo>
                  <a:cubicBezTo>
                    <a:pt x="66" y="373"/>
                    <a:pt x="66" y="300"/>
                    <a:pt x="66" y="256"/>
                  </a:cubicBezTo>
                  <a:cubicBezTo>
                    <a:pt x="66" y="206"/>
                    <a:pt x="66" y="155"/>
                    <a:pt x="71" y="114"/>
                  </a:cubicBezTo>
                  <a:cubicBezTo>
                    <a:pt x="86" y="22"/>
                    <a:pt x="143" y="15"/>
                    <a:pt x="163" y="15"/>
                  </a:cubicBezTo>
                  <a:cubicBezTo>
                    <a:pt x="189" y="15"/>
                    <a:pt x="240" y="30"/>
                    <a:pt x="255" y="105"/>
                  </a:cubicBezTo>
                  <a:cubicBezTo>
                    <a:pt x="262" y="149"/>
                    <a:pt x="262" y="208"/>
                    <a:pt x="262" y="256"/>
                  </a:cubicBezTo>
                  <a:cubicBezTo>
                    <a:pt x="262" y="313"/>
                    <a:pt x="262" y="366"/>
                    <a:pt x="253" y="414"/>
                  </a:cubicBezTo>
                  <a:cubicBezTo>
                    <a:pt x="242" y="489"/>
                    <a:pt x="198" y="511"/>
                    <a:pt x="163" y="51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15" name="Полилиния 1314"/>
            <p:cNvSpPr/>
            <p:nvPr/>
          </p:nvSpPr>
          <p:spPr>
            <a:xfrm>
              <a:off x="7431480" y="4041720"/>
              <a:ext cx="32400" cy="82800"/>
            </a:xfrm>
            <a:custGeom>
              <a:avLst/>
              <a:gdLst/>
              <a:ahLst/>
              <a:cxnLst/>
              <a:rect l="0" t="0" r="r" b="b"/>
              <a:pathLst>
                <a:path w="90" h="230">
                  <a:moveTo>
                    <a:pt x="90" y="81"/>
                  </a:moveTo>
                  <a:cubicBezTo>
                    <a:pt x="90" y="31"/>
                    <a:pt x="70" y="0"/>
                    <a:pt x="39" y="0"/>
                  </a:cubicBezTo>
                  <a:cubicBezTo>
                    <a:pt x="15" y="0"/>
                    <a:pt x="0" y="20"/>
                    <a:pt x="0" y="42"/>
                  </a:cubicBezTo>
                  <a:cubicBezTo>
                    <a:pt x="0" y="61"/>
                    <a:pt x="15" y="81"/>
                    <a:pt x="39" y="81"/>
                  </a:cubicBezTo>
                  <a:cubicBezTo>
                    <a:pt x="50" y="81"/>
                    <a:pt x="59" y="79"/>
                    <a:pt x="68" y="72"/>
                  </a:cubicBezTo>
                  <a:cubicBezTo>
                    <a:pt x="70" y="70"/>
                    <a:pt x="69" y="71"/>
                    <a:pt x="70" y="70"/>
                  </a:cubicBezTo>
                  <a:cubicBezTo>
                    <a:pt x="72" y="70"/>
                    <a:pt x="72" y="70"/>
                    <a:pt x="72" y="81"/>
                  </a:cubicBezTo>
                  <a:cubicBezTo>
                    <a:pt x="72" y="138"/>
                    <a:pt x="46" y="184"/>
                    <a:pt x="20" y="211"/>
                  </a:cubicBezTo>
                  <a:cubicBezTo>
                    <a:pt x="11" y="217"/>
                    <a:pt x="11" y="219"/>
                    <a:pt x="11" y="222"/>
                  </a:cubicBezTo>
                  <a:cubicBezTo>
                    <a:pt x="11" y="228"/>
                    <a:pt x="15" y="230"/>
                    <a:pt x="20" y="230"/>
                  </a:cubicBezTo>
                  <a:cubicBezTo>
                    <a:pt x="28" y="230"/>
                    <a:pt x="90" y="171"/>
                    <a:pt x="90" y="8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37800" rIns="90000" bIns="378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PlaceHolder 1"/>
          <p:cNvSpPr>
            <a:spLocks noGrp="1"/>
          </p:cNvSpPr>
          <p:nvPr>
            <p:ph type="title"/>
          </p:nvPr>
        </p:nvSpPr>
        <p:spPr>
          <a:xfrm>
            <a:off x="831960" y="533880"/>
            <a:ext cx="10513080" cy="645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4000" b="1" strike="noStrike" spc="-1">
                <a:solidFill>
                  <a:schemeClr val="accent1">
                    <a:lumMod val="50000"/>
                  </a:schemeClr>
                </a:solidFill>
                <a:latin typeface="Calibri"/>
              </a:rPr>
              <a:t>Литература по внутренним волнам 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7" name="Нижний колонтитул 53"/>
          <p:cNvSpPr/>
          <p:nvPr/>
        </p:nvSpPr>
        <p:spPr>
          <a:xfrm>
            <a:off x="838440" y="6356880"/>
            <a:ext cx="10513080" cy="3625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2a)  Propagation in inviscid limit		</a:t>
            </a:r>
            <a:r>
              <a:rPr lang="ru-RU" sz="16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Inertial waves trapping by shear flow</a:t>
            </a:r>
            <a:r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				</a:t>
            </a:r>
            <a:fld id="{9C753FF3-0D00-46AC-B942-C63B618E34BB}" type="slidenum"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11</a:t>
            </a:fld>
            <a:endParaRPr lang="ru-RU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8" name="Прямоугольник 1317"/>
          <p:cNvSpPr/>
          <p:nvPr/>
        </p:nvSpPr>
        <p:spPr>
          <a:xfrm>
            <a:off x="540000" y="1584000"/>
            <a:ext cx="11383920" cy="449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ru-RU" sz="21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Miles (1961), Howard (1961)</a:t>
            </a:r>
            <a:r>
              <a:rPr lang="ru-RU" sz="2100" b="0" strike="noStrike" spc="-1">
                <a:solidFill>
                  <a:srgbClr val="000000"/>
                </a:solidFill>
                <a:latin typeface="Arial"/>
                <a:ea typeface="DejaVu Sans"/>
              </a:rPr>
              <a:t> — условие для устойчивости плоского сдвигового течения:                      в каждой его точке.</a:t>
            </a: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21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Booker &amp; Bretherton (1967)</a:t>
            </a:r>
            <a:r>
              <a:rPr lang="ru-RU" sz="2100" b="0" strike="noStrike" spc="-1">
                <a:solidFill>
                  <a:srgbClr val="000000"/>
                </a:solidFill>
                <a:latin typeface="Arial"/>
                <a:ea typeface="DejaVu Sans"/>
              </a:rPr>
              <a:t> — описание структуры волн с            в окрестности сингулярной точки, изучение потока импульса и энергии, движения волнового пакета.</a:t>
            </a: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2100" b="0" strike="noStrike" spc="-1">
                <a:solidFill>
                  <a:srgbClr val="000000"/>
                </a:solidFill>
                <a:latin typeface="Arial"/>
                <a:ea typeface="DejaVu Sans"/>
              </a:rPr>
              <a:t>Имеются точные аналитические результаты для специальных профилей скорости:</a:t>
            </a: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21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Miles (1967)</a:t>
            </a:r>
            <a:r>
              <a:rPr lang="ru-RU" sz="2100" b="0" strike="noStrike" spc="-1">
                <a:solidFill>
                  <a:srgbClr val="000000"/>
                </a:solidFill>
                <a:latin typeface="Arial"/>
                <a:ea typeface="DejaVu Sans"/>
              </a:rPr>
              <a:t> — течение </a:t>
            </a: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21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van Duin &amp; Kelder (1982)</a:t>
            </a:r>
            <a:r>
              <a:rPr lang="ru-RU" sz="2100" b="0" strike="noStrike" spc="-1">
                <a:solidFill>
                  <a:srgbClr val="000000"/>
                </a:solidFill>
                <a:latin typeface="Arial"/>
                <a:ea typeface="DejaVu Sans"/>
              </a:rPr>
              <a:t> — течение  </a:t>
            </a: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9" name="Нижний колонтитул 54"/>
          <p:cNvSpPr/>
          <p:nvPr/>
        </p:nvSpPr>
        <p:spPr>
          <a:xfrm>
            <a:off x="838440" y="6356880"/>
            <a:ext cx="10513080" cy="362520"/>
          </a:xfrm>
          <a:prstGeom prst="rect">
            <a:avLst/>
          </a:prstGeom>
          <a:solidFill>
            <a:srgbClr val="2A609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Microsoft YaHei"/>
              </a:rPr>
              <a:t>3) Внутренние волны			       </a:t>
            </a:r>
            <a:r>
              <a:rPr lang="ru-RU" sz="16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Microsoft YaHei"/>
              </a:rPr>
              <a:t>		</a:t>
            </a:r>
            <a:r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					</a:t>
            </a:r>
            <a:fld id="{52872932-DA9E-4A73-A94A-A87016BCA257}" type="slidenum"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11</a:t>
            </a:fld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320" name="Группа 1319"/>
          <p:cNvGrpSpPr/>
          <p:nvPr/>
        </p:nvGrpSpPr>
        <p:grpSpPr>
          <a:xfrm>
            <a:off x="655560" y="2323440"/>
            <a:ext cx="1050840" cy="277200"/>
            <a:chOff x="655560" y="2323440"/>
            <a:chExt cx="1050840" cy="277200"/>
          </a:xfrm>
        </p:grpSpPr>
        <p:sp>
          <p:nvSpPr>
            <p:cNvPr id="1321" name="Полилиния 1320"/>
            <p:cNvSpPr/>
            <p:nvPr/>
          </p:nvSpPr>
          <p:spPr>
            <a:xfrm>
              <a:off x="655560" y="2342520"/>
              <a:ext cx="192960" cy="195120"/>
            </a:xfrm>
            <a:custGeom>
              <a:avLst/>
              <a:gdLst/>
              <a:ahLst/>
              <a:cxnLst/>
              <a:rect l="0" t="0" r="r" b="b"/>
              <a:pathLst>
                <a:path w="536" h="542">
                  <a:moveTo>
                    <a:pt x="145" y="252"/>
                  </a:moveTo>
                  <a:cubicBezTo>
                    <a:pt x="145" y="186"/>
                    <a:pt x="145" y="120"/>
                    <a:pt x="145" y="54"/>
                  </a:cubicBezTo>
                  <a:cubicBezTo>
                    <a:pt x="145" y="37"/>
                    <a:pt x="145" y="26"/>
                    <a:pt x="163" y="24"/>
                  </a:cubicBezTo>
                  <a:cubicBezTo>
                    <a:pt x="169" y="24"/>
                    <a:pt x="191" y="24"/>
                    <a:pt x="207" y="24"/>
                  </a:cubicBezTo>
                  <a:cubicBezTo>
                    <a:pt x="277" y="24"/>
                    <a:pt x="363" y="26"/>
                    <a:pt x="363" y="138"/>
                  </a:cubicBezTo>
                  <a:cubicBezTo>
                    <a:pt x="363" y="190"/>
                    <a:pt x="345" y="252"/>
                    <a:pt x="231" y="252"/>
                  </a:cubicBezTo>
                  <a:cubicBezTo>
                    <a:pt x="202" y="252"/>
                    <a:pt x="174" y="252"/>
                    <a:pt x="145" y="252"/>
                  </a:cubicBezTo>
                  <a:moveTo>
                    <a:pt x="308" y="263"/>
                  </a:moveTo>
                  <a:cubicBezTo>
                    <a:pt x="382" y="245"/>
                    <a:pt x="442" y="197"/>
                    <a:pt x="442" y="138"/>
                  </a:cubicBezTo>
                  <a:cubicBezTo>
                    <a:pt x="442" y="63"/>
                    <a:pt x="354" y="0"/>
                    <a:pt x="242" y="0"/>
                  </a:cubicBezTo>
                  <a:cubicBezTo>
                    <a:pt x="161" y="0"/>
                    <a:pt x="81" y="0"/>
                    <a:pt x="0" y="0"/>
                  </a:cubicBezTo>
                  <a:cubicBezTo>
                    <a:pt x="0" y="8"/>
                    <a:pt x="0" y="16"/>
                    <a:pt x="0" y="24"/>
                  </a:cubicBezTo>
                  <a:cubicBezTo>
                    <a:pt x="6" y="24"/>
                    <a:pt x="12" y="24"/>
                    <a:pt x="18" y="24"/>
                  </a:cubicBezTo>
                  <a:cubicBezTo>
                    <a:pt x="77" y="24"/>
                    <a:pt x="79" y="30"/>
                    <a:pt x="79" y="59"/>
                  </a:cubicBezTo>
                  <a:cubicBezTo>
                    <a:pt x="79" y="194"/>
                    <a:pt x="79" y="329"/>
                    <a:pt x="79" y="465"/>
                  </a:cubicBezTo>
                  <a:cubicBezTo>
                    <a:pt x="79" y="491"/>
                    <a:pt x="77" y="500"/>
                    <a:pt x="18" y="500"/>
                  </a:cubicBezTo>
                  <a:cubicBezTo>
                    <a:pt x="12" y="500"/>
                    <a:pt x="6" y="500"/>
                    <a:pt x="0" y="500"/>
                  </a:cubicBezTo>
                  <a:cubicBezTo>
                    <a:pt x="0" y="508"/>
                    <a:pt x="0" y="516"/>
                    <a:pt x="0" y="524"/>
                  </a:cubicBezTo>
                  <a:cubicBezTo>
                    <a:pt x="26" y="522"/>
                    <a:pt x="82" y="522"/>
                    <a:pt x="112" y="522"/>
                  </a:cubicBezTo>
                  <a:cubicBezTo>
                    <a:pt x="142" y="522"/>
                    <a:pt x="196" y="522"/>
                    <a:pt x="224" y="524"/>
                  </a:cubicBezTo>
                  <a:cubicBezTo>
                    <a:pt x="224" y="516"/>
                    <a:pt x="224" y="508"/>
                    <a:pt x="224" y="500"/>
                  </a:cubicBezTo>
                  <a:cubicBezTo>
                    <a:pt x="218" y="500"/>
                    <a:pt x="212" y="500"/>
                    <a:pt x="207" y="500"/>
                  </a:cubicBezTo>
                  <a:cubicBezTo>
                    <a:pt x="147" y="500"/>
                    <a:pt x="145" y="491"/>
                    <a:pt x="145" y="465"/>
                  </a:cubicBezTo>
                  <a:cubicBezTo>
                    <a:pt x="145" y="400"/>
                    <a:pt x="145" y="335"/>
                    <a:pt x="145" y="269"/>
                  </a:cubicBezTo>
                  <a:cubicBezTo>
                    <a:pt x="174" y="269"/>
                    <a:pt x="204" y="269"/>
                    <a:pt x="233" y="269"/>
                  </a:cubicBezTo>
                  <a:cubicBezTo>
                    <a:pt x="246" y="269"/>
                    <a:pt x="279" y="269"/>
                    <a:pt x="305" y="296"/>
                  </a:cubicBezTo>
                  <a:cubicBezTo>
                    <a:pt x="334" y="324"/>
                    <a:pt x="334" y="348"/>
                    <a:pt x="334" y="399"/>
                  </a:cubicBezTo>
                  <a:cubicBezTo>
                    <a:pt x="334" y="449"/>
                    <a:pt x="334" y="480"/>
                    <a:pt x="367" y="509"/>
                  </a:cubicBezTo>
                  <a:cubicBezTo>
                    <a:pt x="398" y="537"/>
                    <a:pt x="440" y="542"/>
                    <a:pt x="464" y="542"/>
                  </a:cubicBezTo>
                  <a:cubicBezTo>
                    <a:pt x="523" y="542"/>
                    <a:pt x="536" y="478"/>
                    <a:pt x="536" y="456"/>
                  </a:cubicBezTo>
                  <a:cubicBezTo>
                    <a:pt x="536" y="452"/>
                    <a:pt x="536" y="443"/>
                    <a:pt x="527" y="443"/>
                  </a:cubicBezTo>
                  <a:cubicBezTo>
                    <a:pt x="519" y="443"/>
                    <a:pt x="519" y="449"/>
                    <a:pt x="517" y="456"/>
                  </a:cubicBezTo>
                  <a:cubicBezTo>
                    <a:pt x="512" y="511"/>
                    <a:pt x="486" y="524"/>
                    <a:pt x="466" y="524"/>
                  </a:cubicBezTo>
                  <a:cubicBezTo>
                    <a:pt x="429" y="524"/>
                    <a:pt x="422" y="484"/>
                    <a:pt x="411" y="414"/>
                  </a:cubicBezTo>
                  <a:cubicBezTo>
                    <a:pt x="408" y="394"/>
                    <a:pt x="405" y="373"/>
                    <a:pt x="402" y="353"/>
                  </a:cubicBezTo>
                  <a:cubicBezTo>
                    <a:pt x="387" y="302"/>
                    <a:pt x="349" y="278"/>
                    <a:pt x="308" y="26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22" name="Полилиния 1321"/>
            <p:cNvSpPr/>
            <p:nvPr/>
          </p:nvSpPr>
          <p:spPr>
            <a:xfrm>
              <a:off x="858960" y="2346480"/>
              <a:ext cx="59400" cy="184680"/>
            </a:xfrm>
            <a:custGeom>
              <a:avLst/>
              <a:gdLst/>
              <a:ahLst/>
              <a:cxnLst/>
              <a:rect l="0" t="0" r="r" b="b"/>
              <a:pathLst>
                <a:path w="165" h="513">
                  <a:moveTo>
                    <a:pt x="112" y="173"/>
                  </a:moveTo>
                  <a:cubicBezTo>
                    <a:pt x="76" y="176"/>
                    <a:pt x="40" y="179"/>
                    <a:pt x="4" y="182"/>
                  </a:cubicBezTo>
                  <a:cubicBezTo>
                    <a:pt x="4" y="190"/>
                    <a:pt x="4" y="198"/>
                    <a:pt x="4" y="206"/>
                  </a:cubicBezTo>
                  <a:cubicBezTo>
                    <a:pt x="53" y="206"/>
                    <a:pt x="61" y="210"/>
                    <a:pt x="61" y="247"/>
                  </a:cubicBezTo>
                  <a:cubicBezTo>
                    <a:pt x="61" y="317"/>
                    <a:pt x="61" y="386"/>
                    <a:pt x="61" y="456"/>
                  </a:cubicBezTo>
                  <a:cubicBezTo>
                    <a:pt x="61" y="489"/>
                    <a:pt x="53" y="489"/>
                    <a:pt x="0" y="489"/>
                  </a:cubicBezTo>
                  <a:cubicBezTo>
                    <a:pt x="0" y="497"/>
                    <a:pt x="0" y="505"/>
                    <a:pt x="0" y="513"/>
                  </a:cubicBezTo>
                  <a:cubicBezTo>
                    <a:pt x="24" y="513"/>
                    <a:pt x="66" y="511"/>
                    <a:pt x="86" y="511"/>
                  </a:cubicBezTo>
                  <a:cubicBezTo>
                    <a:pt x="112" y="511"/>
                    <a:pt x="138" y="513"/>
                    <a:pt x="165" y="513"/>
                  </a:cubicBezTo>
                  <a:cubicBezTo>
                    <a:pt x="165" y="505"/>
                    <a:pt x="165" y="497"/>
                    <a:pt x="165" y="489"/>
                  </a:cubicBezTo>
                  <a:cubicBezTo>
                    <a:pt x="114" y="489"/>
                    <a:pt x="112" y="487"/>
                    <a:pt x="112" y="456"/>
                  </a:cubicBezTo>
                  <a:cubicBezTo>
                    <a:pt x="112" y="362"/>
                    <a:pt x="112" y="267"/>
                    <a:pt x="112" y="173"/>
                  </a:cubicBezTo>
                  <a:moveTo>
                    <a:pt x="114" y="39"/>
                  </a:moveTo>
                  <a:cubicBezTo>
                    <a:pt x="114" y="15"/>
                    <a:pt x="94" y="0"/>
                    <a:pt x="75" y="0"/>
                  </a:cubicBezTo>
                  <a:cubicBezTo>
                    <a:pt x="50" y="0"/>
                    <a:pt x="33" y="19"/>
                    <a:pt x="33" y="39"/>
                  </a:cubicBezTo>
                  <a:cubicBezTo>
                    <a:pt x="33" y="61"/>
                    <a:pt x="50" y="81"/>
                    <a:pt x="75" y="81"/>
                  </a:cubicBezTo>
                  <a:cubicBezTo>
                    <a:pt x="94" y="81"/>
                    <a:pt x="114" y="63"/>
                    <a:pt x="114" y="3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23" name="Полилиния 1322"/>
            <p:cNvSpPr/>
            <p:nvPr/>
          </p:nvSpPr>
          <p:spPr>
            <a:xfrm>
              <a:off x="1027440" y="2381760"/>
              <a:ext cx="169200" cy="160560"/>
            </a:xfrm>
            <a:custGeom>
              <a:avLst/>
              <a:gdLst/>
              <a:ahLst/>
              <a:cxnLst/>
              <a:rect l="0" t="0" r="r" b="b"/>
              <a:pathLst>
                <a:path w="470" h="446">
                  <a:moveTo>
                    <a:pt x="457" y="239"/>
                  </a:moveTo>
                  <a:cubicBezTo>
                    <a:pt x="466" y="235"/>
                    <a:pt x="470" y="232"/>
                    <a:pt x="470" y="222"/>
                  </a:cubicBezTo>
                  <a:cubicBezTo>
                    <a:pt x="470" y="212"/>
                    <a:pt x="466" y="211"/>
                    <a:pt x="457" y="207"/>
                  </a:cubicBezTo>
                  <a:cubicBezTo>
                    <a:pt x="314" y="139"/>
                    <a:pt x="172" y="72"/>
                    <a:pt x="29" y="5"/>
                  </a:cubicBezTo>
                  <a:cubicBezTo>
                    <a:pt x="20" y="0"/>
                    <a:pt x="18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4" y="27"/>
                    <a:pt x="15" y="33"/>
                  </a:cubicBezTo>
                  <a:cubicBezTo>
                    <a:pt x="150" y="96"/>
                    <a:pt x="285" y="159"/>
                    <a:pt x="420" y="222"/>
                  </a:cubicBezTo>
                  <a:cubicBezTo>
                    <a:pt x="285" y="286"/>
                    <a:pt x="150" y="349"/>
                    <a:pt x="15" y="413"/>
                  </a:cubicBezTo>
                  <a:cubicBezTo>
                    <a:pt x="4" y="419"/>
                    <a:pt x="0" y="424"/>
                    <a:pt x="0" y="430"/>
                  </a:cubicBezTo>
                  <a:cubicBezTo>
                    <a:pt x="0" y="439"/>
                    <a:pt x="7" y="446"/>
                    <a:pt x="15" y="446"/>
                  </a:cubicBezTo>
                  <a:cubicBezTo>
                    <a:pt x="18" y="446"/>
                    <a:pt x="20" y="446"/>
                    <a:pt x="29" y="441"/>
                  </a:cubicBezTo>
                  <a:cubicBezTo>
                    <a:pt x="172" y="374"/>
                    <a:pt x="314" y="307"/>
                    <a:pt x="457" y="23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24" name="Полилиния 1323"/>
            <p:cNvSpPr/>
            <p:nvPr/>
          </p:nvSpPr>
          <p:spPr>
            <a:xfrm>
              <a:off x="1322640" y="2347200"/>
              <a:ext cx="91080" cy="183960"/>
            </a:xfrm>
            <a:custGeom>
              <a:avLst/>
              <a:gdLst/>
              <a:ahLst/>
              <a:cxnLst/>
              <a:rect l="0" t="0" r="r" b="b"/>
              <a:pathLst>
                <a:path w="253" h="511">
                  <a:moveTo>
                    <a:pt x="158" y="19"/>
                  </a:moveTo>
                  <a:cubicBezTo>
                    <a:pt x="158" y="0"/>
                    <a:pt x="158" y="0"/>
                    <a:pt x="138" y="0"/>
                  </a:cubicBezTo>
                  <a:cubicBezTo>
                    <a:pt x="92" y="48"/>
                    <a:pt x="24" y="48"/>
                    <a:pt x="0" y="48"/>
                  </a:cubicBezTo>
                  <a:cubicBezTo>
                    <a:pt x="0" y="56"/>
                    <a:pt x="0" y="64"/>
                    <a:pt x="0" y="72"/>
                  </a:cubicBezTo>
                  <a:cubicBezTo>
                    <a:pt x="15" y="72"/>
                    <a:pt x="59" y="72"/>
                    <a:pt x="101" y="52"/>
                  </a:cubicBezTo>
                  <a:cubicBezTo>
                    <a:pt x="101" y="185"/>
                    <a:pt x="101" y="317"/>
                    <a:pt x="101" y="450"/>
                  </a:cubicBezTo>
                  <a:cubicBezTo>
                    <a:pt x="101" y="478"/>
                    <a:pt x="99" y="487"/>
                    <a:pt x="29" y="487"/>
                  </a:cubicBezTo>
                  <a:cubicBezTo>
                    <a:pt x="20" y="487"/>
                    <a:pt x="12" y="487"/>
                    <a:pt x="4" y="487"/>
                  </a:cubicBezTo>
                  <a:cubicBezTo>
                    <a:pt x="4" y="495"/>
                    <a:pt x="4" y="503"/>
                    <a:pt x="4" y="511"/>
                  </a:cubicBezTo>
                  <a:cubicBezTo>
                    <a:pt x="31" y="509"/>
                    <a:pt x="99" y="509"/>
                    <a:pt x="130" y="509"/>
                  </a:cubicBezTo>
                  <a:cubicBezTo>
                    <a:pt x="160" y="509"/>
                    <a:pt x="226" y="509"/>
                    <a:pt x="253" y="511"/>
                  </a:cubicBezTo>
                  <a:cubicBezTo>
                    <a:pt x="253" y="503"/>
                    <a:pt x="253" y="495"/>
                    <a:pt x="253" y="487"/>
                  </a:cubicBezTo>
                  <a:cubicBezTo>
                    <a:pt x="245" y="487"/>
                    <a:pt x="237" y="487"/>
                    <a:pt x="229" y="487"/>
                  </a:cubicBezTo>
                  <a:cubicBezTo>
                    <a:pt x="160" y="487"/>
                    <a:pt x="158" y="478"/>
                    <a:pt x="158" y="450"/>
                  </a:cubicBezTo>
                  <a:cubicBezTo>
                    <a:pt x="158" y="306"/>
                    <a:pt x="158" y="163"/>
                    <a:pt x="158" y="1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25" name="Полилиния 1324"/>
            <p:cNvSpPr/>
            <p:nvPr/>
          </p:nvSpPr>
          <p:spPr>
            <a:xfrm>
              <a:off x="1451520" y="2323440"/>
              <a:ext cx="108360" cy="277200"/>
            </a:xfrm>
            <a:custGeom>
              <a:avLst/>
              <a:gdLst/>
              <a:ahLst/>
              <a:cxnLst/>
              <a:rect l="0" t="0" r="r" b="b"/>
              <a:pathLst>
                <a:path w="301" h="770">
                  <a:moveTo>
                    <a:pt x="297" y="31"/>
                  </a:moveTo>
                  <a:cubicBezTo>
                    <a:pt x="301" y="20"/>
                    <a:pt x="301" y="17"/>
                    <a:pt x="301" y="15"/>
                  </a:cubicBezTo>
                  <a:cubicBezTo>
                    <a:pt x="301" y="7"/>
                    <a:pt x="295" y="0"/>
                    <a:pt x="286" y="0"/>
                  </a:cubicBezTo>
                  <a:cubicBezTo>
                    <a:pt x="279" y="0"/>
                    <a:pt x="275" y="2"/>
                    <a:pt x="273" y="7"/>
                  </a:cubicBezTo>
                  <a:cubicBezTo>
                    <a:pt x="183" y="251"/>
                    <a:pt x="94" y="495"/>
                    <a:pt x="5" y="739"/>
                  </a:cubicBezTo>
                  <a:cubicBezTo>
                    <a:pt x="0" y="750"/>
                    <a:pt x="0" y="753"/>
                    <a:pt x="0" y="755"/>
                  </a:cubicBezTo>
                  <a:cubicBezTo>
                    <a:pt x="0" y="763"/>
                    <a:pt x="7" y="770"/>
                    <a:pt x="16" y="770"/>
                  </a:cubicBezTo>
                  <a:cubicBezTo>
                    <a:pt x="27" y="770"/>
                    <a:pt x="29" y="763"/>
                    <a:pt x="33" y="750"/>
                  </a:cubicBezTo>
                  <a:cubicBezTo>
                    <a:pt x="121" y="510"/>
                    <a:pt x="209" y="271"/>
                    <a:pt x="297" y="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26" name="Полилиния 1325"/>
            <p:cNvSpPr/>
            <p:nvPr/>
          </p:nvSpPr>
          <p:spPr>
            <a:xfrm>
              <a:off x="1582920" y="2343960"/>
              <a:ext cx="123480" cy="187200"/>
            </a:xfrm>
            <a:custGeom>
              <a:avLst/>
              <a:gdLst/>
              <a:ahLst/>
              <a:cxnLst/>
              <a:rect l="0" t="0" r="r" b="b"/>
              <a:pathLst>
                <a:path w="343" h="520">
                  <a:moveTo>
                    <a:pt x="207" y="393"/>
                  </a:moveTo>
                  <a:cubicBezTo>
                    <a:pt x="207" y="415"/>
                    <a:pt x="207" y="438"/>
                    <a:pt x="207" y="461"/>
                  </a:cubicBezTo>
                  <a:cubicBezTo>
                    <a:pt x="207" y="487"/>
                    <a:pt x="205" y="496"/>
                    <a:pt x="147" y="496"/>
                  </a:cubicBezTo>
                  <a:cubicBezTo>
                    <a:pt x="142" y="496"/>
                    <a:pt x="137" y="496"/>
                    <a:pt x="132" y="496"/>
                  </a:cubicBezTo>
                  <a:cubicBezTo>
                    <a:pt x="132" y="504"/>
                    <a:pt x="132" y="512"/>
                    <a:pt x="132" y="520"/>
                  </a:cubicBezTo>
                  <a:cubicBezTo>
                    <a:pt x="163" y="518"/>
                    <a:pt x="202" y="518"/>
                    <a:pt x="235" y="518"/>
                  </a:cubicBezTo>
                  <a:cubicBezTo>
                    <a:pt x="268" y="518"/>
                    <a:pt x="308" y="518"/>
                    <a:pt x="341" y="520"/>
                  </a:cubicBezTo>
                  <a:cubicBezTo>
                    <a:pt x="341" y="512"/>
                    <a:pt x="341" y="504"/>
                    <a:pt x="341" y="496"/>
                  </a:cubicBezTo>
                  <a:cubicBezTo>
                    <a:pt x="335" y="496"/>
                    <a:pt x="329" y="496"/>
                    <a:pt x="323" y="496"/>
                  </a:cubicBezTo>
                  <a:cubicBezTo>
                    <a:pt x="266" y="496"/>
                    <a:pt x="266" y="487"/>
                    <a:pt x="266" y="461"/>
                  </a:cubicBezTo>
                  <a:cubicBezTo>
                    <a:pt x="266" y="438"/>
                    <a:pt x="266" y="415"/>
                    <a:pt x="266" y="393"/>
                  </a:cubicBezTo>
                  <a:cubicBezTo>
                    <a:pt x="292" y="393"/>
                    <a:pt x="317" y="393"/>
                    <a:pt x="343" y="393"/>
                  </a:cubicBezTo>
                  <a:cubicBezTo>
                    <a:pt x="343" y="385"/>
                    <a:pt x="343" y="377"/>
                    <a:pt x="343" y="369"/>
                  </a:cubicBezTo>
                  <a:cubicBezTo>
                    <a:pt x="317" y="369"/>
                    <a:pt x="292" y="369"/>
                    <a:pt x="266" y="369"/>
                  </a:cubicBezTo>
                  <a:cubicBezTo>
                    <a:pt x="266" y="252"/>
                    <a:pt x="266" y="136"/>
                    <a:pt x="266" y="20"/>
                  </a:cubicBezTo>
                  <a:cubicBezTo>
                    <a:pt x="266" y="4"/>
                    <a:pt x="266" y="0"/>
                    <a:pt x="253" y="0"/>
                  </a:cubicBezTo>
                  <a:cubicBezTo>
                    <a:pt x="246" y="0"/>
                    <a:pt x="244" y="0"/>
                    <a:pt x="238" y="9"/>
                  </a:cubicBezTo>
                  <a:cubicBezTo>
                    <a:pt x="158" y="129"/>
                    <a:pt x="79" y="249"/>
                    <a:pt x="0" y="369"/>
                  </a:cubicBezTo>
                  <a:cubicBezTo>
                    <a:pt x="0" y="377"/>
                    <a:pt x="0" y="385"/>
                    <a:pt x="0" y="393"/>
                  </a:cubicBezTo>
                  <a:cubicBezTo>
                    <a:pt x="69" y="393"/>
                    <a:pt x="138" y="393"/>
                    <a:pt x="207" y="393"/>
                  </a:cubicBezTo>
                  <a:moveTo>
                    <a:pt x="211" y="369"/>
                  </a:moveTo>
                  <a:cubicBezTo>
                    <a:pt x="148" y="369"/>
                    <a:pt x="85" y="369"/>
                    <a:pt x="22" y="369"/>
                  </a:cubicBezTo>
                  <a:cubicBezTo>
                    <a:pt x="85" y="274"/>
                    <a:pt x="148" y="178"/>
                    <a:pt x="211" y="83"/>
                  </a:cubicBezTo>
                  <a:cubicBezTo>
                    <a:pt x="211" y="178"/>
                    <a:pt x="211" y="274"/>
                    <a:pt x="211" y="36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327" name="Группа 1326"/>
          <p:cNvGrpSpPr/>
          <p:nvPr/>
        </p:nvGrpSpPr>
        <p:grpSpPr>
          <a:xfrm>
            <a:off x="7736760" y="2815920"/>
            <a:ext cx="758880" cy="265320"/>
            <a:chOff x="7736760" y="2815920"/>
            <a:chExt cx="758880" cy="265320"/>
          </a:xfrm>
        </p:grpSpPr>
        <p:sp>
          <p:nvSpPr>
            <p:cNvPr id="1328" name="Полилиния 1327"/>
            <p:cNvSpPr/>
            <p:nvPr/>
          </p:nvSpPr>
          <p:spPr>
            <a:xfrm>
              <a:off x="7736760" y="2829240"/>
              <a:ext cx="192960" cy="195120"/>
            </a:xfrm>
            <a:custGeom>
              <a:avLst/>
              <a:gdLst/>
              <a:ahLst/>
              <a:cxnLst/>
              <a:rect l="0" t="0" r="r" b="b"/>
              <a:pathLst>
                <a:path w="536" h="542">
                  <a:moveTo>
                    <a:pt x="145" y="255"/>
                  </a:moveTo>
                  <a:cubicBezTo>
                    <a:pt x="145" y="188"/>
                    <a:pt x="145" y="122"/>
                    <a:pt x="145" y="55"/>
                  </a:cubicBezTo>
                  <a:cubicBezTo>
                    <a:pt x="145" y="38"/>
                    <a:pt x="145" y="29"/>
                    <a:pt x="163" y="27"/>
                  </a:cubicBezTo>
                  <a:cubicBezTo>
                    <a:pt x="169" y="24"/>
                    <a:pt x="191" y="24"/>
                    <a:pt x="207" y="24"/>
                  </a:cubicBezTo>
                  <a:cubicBezTo>
                    <a:pt x="277" y="24"/>
                    <a:pt x="363" y="29"/>
                    <a:pt x="363" y="138"/>
                  </a:cubicBezTo>
                  <a:cubicBezTo>
                    <a:pt x="363" y="193"/>
                    <a:pt x="345" y="255"/>
                    <a:pt x="231" y="255"/>
                  </a:cubicBezTo>
                  <a:cubicBezTo>
                    <a:pt x="202" y="255"/>
                    <a:pt x="174" y="255"/>
                    <a:pt x="145" y="255"/>
                  </a:cubicBezTo>
                  <a:moveTo>
                    <a:pt x="308" y="266"/>
                  </a:moveTo>
                  <a:cubicBezTo>
                    <a:pt x="382" y="246"/>
                    <a:pt x="442" y="200"/>
                    <a:pt x="442" y="138"/>
                  </a:cubicBezTo>
                  <a:cubicBezTo>
                    <a:pt x="442" y="66"/>
                    <a:pt x="354" y="0"/>
                    <a:pt x="242" y="0"/>
                  </a:cubicBezTo>
                  <a:cubicBezTo>
                    <a:pt x="161" y="0"/>
                    <a:pt x="81" y="0"/>
                    <a:pt x="0" y="0"/>
                  </a:cubicBezTo>
                  <a:cubicBezTo>
                    <a:pt x="0" y="8"/>
                    <a:pt x="0" y="16"/>
                    <a:pt x="0" y="24"/>
                  </a:cubicBezTo>
                  <a:cubicBezTo>
                    <a:pt x="6" y="24"/>
                    <a:pt x="12" y="24"/>
                    <a:pt x="18" y="24"/>
                  </a:cubicBezTo>
                  <a:cubicBezTo>
                    <a:pt x="77" y="24"/>
                    <a:pt x="79" y="33"/>
                    <a:pt x="79" y="62"/>
                  </a:cubicBezTo>
                  <a:cubicBezTo>
                    <a:pt x="79" y="196"/>
                    <a:pt x="79" y="331"/>
                    <a:pt x="79" y="465"/>
                  </a:cubicBezTo>
                  <a:cubicBezTo>
                    <a:pt x="79" y="494"/>
                    <a:pt x="77" y="503"/>
                    <a:pt x="18" y="503"/>
                  </a:cubicBezTo>
                  <a:cubicBezTo>
                    <a:pt x="12" y="503"/>
                    <a:pt x="6" y="503"/>
                    <a:pt x="0" y="503"/>
                  </a:cubicBezTo>
                  <a:cubicBezTo>
                    <a:pt x="0" y="511"/>
                    <a:pt x="0" y="519"/>
                    <a:pt x="0" y="527"/>
                  </a:cubicBezTo>
                  <a:cubicBezTo>
                    <a:pt x="26" y="525"/>
                    <a:pt x="82" y="525"/>
                    <a:pt x="112" y="525"/>
                  </a:cubicBezTo>
                  <a:cubicBezTo>
                    <a:pt x="142" y="525"/>
                    <a:pt x="196" y="525"/>
                    <a:pt x="224" y="527"/>
                  </a:cubicBezTo>
                  <a:cubicBezTo>
                    <a:pt x="224" y="519"/>
                    <a:pt x="224" y="511"/>
                    <a:pt x="224" y="503"/>
                  </a:cubicBezTo>
                  <a:cubicBezTo>
                    <a:pt x="218" y="503"/>
                    <a:pt x="212" y="503"/>
                    <a:pt x="207" y="503"/>
                  </a:cubicBezTo>
                  <a:cubicBezTo>
                    <a:pt x="147" y="503"/>
                    <a:pt x="145" y="494"/>
                    <a:pt x="145" y="465"/>
                  </a:cubicBezTo>
                  <a:cubicBezTo>
                    <a:pt x="145" y="401"/>
                    <a:pt x="145" y="337"/>
                    <a:pt x="145" y="272"/>
                  </a:cubicBezTo>
                  <a:cubicBezTo>
                    <a:pt x="174" y="272"/>
                    <a:pt x="204" y="272"/>
                    <a:pt x="233" y="272"/>
                  </a:cubicBezTo>
                  <a:cubicBezTo>
                    <a:pt x="246" y="272"/>
                    <a:pt x="279" y="272"/>
                    <a:pt x="305" y="299"/>
                  </a:cubicBezTo>
                  <a:cubicBezTo>
                    <a:pt x="334" y="325"/>
                    <a:pt x="334" y="349"/>
                    <a:pt x="334" y="402"/>
                  </a:cubicBezTo>
                  <a:cubicBezTo>
                    <a:pt x="334" y="450"/>
                    <a:pt x="334" y="481"/>
                    <a:pt x="367" y="511"/>
                  </a:cubicBezTo>
                  <a:cubicBezTo>
                    <a:pt x="398" y="538"/>
                    <a:pt x="440" y="542"/>
                    <a:pt x="464" y="542"/>
                  </a:cubicBezTo>
                  <a:cubicBezTo>
                    <a:pt x="523" y="542"/>
                    <a:pt x="536" y="481"/>
                    <a:pt x="536" y="459"/>
                  </a:cubicBezTo>
                  <a:cubicBezTo>
                    <a:pt x="536" y="454"/>
                    <a:pt x="536" y="446"/>
                    <a:pt x="528" y="446"/>
                  </a:cubicBezTo>
                  <a:cubicBezTo>
                    <a:pt x="519" y="446"/>
                    <a:pt x="519" y="452"/>
                    <a:pt x="519" y="457"/>
                  </a:cubicBezTo>
                  <a:cubicBezTo>
                    <a:pt x="512" y="511"/>
                    <a:pt x="486" y="527"/>
                    <a:pt x="466" y="527"/>
                  </a:cubicBezTo>
                  <a:cubicBezTo>
                    <a:pt x="429" y="527"/>
                    <a:pt x="422" y="487"/>
                    <a:pt x="411" y="415"/>
                  </a:cubicBezTo>
                  <a:cubicBezTo>
                    <a:pt x="408" y="394"/>
                    <a:pt x="405" y="374"/>
                    <a:pt x="402" y="353"/>
                  </a:cubicBezTo>
                  <a:cubicBezTo>
                    <a:pt x="389" y="305"/>
                    <a:pt x="349" y="279"/>
                    <a:pt x="308" y="26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29" name="Полилиния 1328"/>
            <p:cNvSpPr/>
            <p:nvPr/>
          </p:nvSpPr>
          <p:spPr>
            <a:xfrm>
              <a:off x="7940160" y="2833200"/>
              <a:ext cx="60120" cy="185760"/>
            </a:xfrm>
            <a:custGeom>
              <a:avLst/>
              <a:gdLst/>
              <a:ahLst/>
              <a:cxnLst/>
              <a:rect l="0" t="0" r="r" b="b"/>
              <a:pathLst>
                <a:path w="167" h="516">
                  <a:moveTo>
                    <a:pt x="112" y="176"/>
                  </a:moveTo>
                  <a:cubicBezTo>
                    <a:pt x="76" y="179"/>
                    <a:pt x="40" y="182"/>
                    <a:pt x="4" y="184"/>
                  </a:cubicBezTo>
                  <a:cubicBezTo>
                    <a:pt x="4" y="193"/>
                    <a:pt x="4" y="201"/>
                    <a:pt x="4" y="209"/>
                  </a:cubicBezTo>
                  <a:cubicBezTo>
                    <a:pt x="55" y="209"/>
                    <a:pt x="61" y="213"/>
                    <a:pt x="61" y="250"/>
                  </a:cubicBezTo>
                  <a:cubicBezTo>
                    <a:pt x="61" y="319"/>
                    <a:pt x="61" y="388"/>
                    <a:pt x="61" y="457"/>
                  </a:cubicBezTo>
                  <a:cubicBezTo>
                    <a:pt x="61" y="492"/>
                    <a:pt x="53" y="492"/>
                    <a:pt x="0" y="492"/>
                  </a:cubicBezTo>
                  <a:cubicBezTo>
                    <a:pt x="0" y="500"/>
                    <a:pt x="0" y="508"/>
                    <a:pt x="0" y="516"/>
                  </a:cubicBezTo>
                  <a:cubicBezTo>
                    <a:pt x="26" y="514"/>
                    <a:pt x="68" y="514"/>
                    <a:pt x="86" y="514"/>
                  </a:cubicBezTo>
                  <a:cubicBezTo>
                    <a:pt x="112" y="514"/>
                    <a:pt x="141" y="514"/>
                    <a:pt x="167" y="516"/>
                  </a:cubicBezTo>
                  <a:cubicBezTo>
                    <a:pt x="167" y="508"/>
                    <a:pt x="167" y="500"/>
                    <a:pt x="167" y="492"/>
                  </a:cubicBezTo>
                  <a:cubicBezTo>
                    <a:pt x="114" y="492"/>
                    <a:pt x="112" y="487"/>
                    <a:pt x="112" y="457"/>
                  </a:cubicBezTo>
                  <a:cubicBezTo>
                    <a:pt x="112" y="363"/>
                    <a:pt x="112" y="269"/>
                    <a:pt x="112" y="176"/>
                  </a:cubicBezTo>
                  <a:moveTo>
                    <a:pt x="114" y="42"/>
                  </a:moveTo>
                  <a:cubicBezTo>
                    <a:pt x="114" y="18"/>
                    <a:pt x="97" y="0"/>
                    <a:pt x="75" y="0"/>
                  </a:cubicBezTo>
                  <a:cubicBezTo>
                    <a:pt x="50" y="0"/>
                    <a:pt x="33" y="22"/>
                    <a:pt x="33" y="42"/>
                  </a:cubicBezTo>
                  <a:cubicBezTo>
                    <a:pt x="33" y="62"/>
                    <a:pt x="50" y="81"/>
                    <a:pt x="75" y="81"/>
                  </a:cubicBezTo>
                  <a:cubicBezTo>
                    <a:pt x="97" y="81"/>
                    <a:pt x="114" y="66"/>
                    <a:pt x="114" y="4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30" name="Полилиния 1329"/>
            <p:cNvSpPr/>
            <p:nvPr/>
          </p:nvSpPr>
          <p:spPr>
            <a:xfrm>
              <a:off x="8101440" y="2815920"/>
              <a:ext cx="184680" cy="265320"/>
            </a:xfrm>
            <a:custGeom>
              <a:avLst/>
              <a:gdLst/>
              <a:ahLst/>
              <a:cxnLst/>
              <a:rect l="0" t="0" r="r" b="b"/>
              <a:pathLst>
                <a:path w="513" h="737">
                  <a:moveTo>
                    <a:pt x="477" y="239"/>
                  </a:moveTo>
                  <a:cubicBezTo>
                    <a:pt x="488" y="235"/>
                    <a:pt x="493" y="230"/>
                    <a:pt x="493" y="224"/>
                  </a:cubicBezTo>
                  <a:cubicBezTo>
                    <a:pt x="493" y="217"/>
                    <a:pt x="488" y="213"/>
                    <a:pt x="477" y="206"/>
                  </a:cubicBezTo>
                  <a:cubicBezTo>
                    <a:pt x="335" y="140"/>
                    <a:pt x="193" y="73"/>
                    <a:pt x="51" y="7"/>
                  </a:cubicBezTo>
                  <a:cubicBezTo>
                    <a:pt x="40" y="0"/>
                    <a:pt x="38" y="0"/>
                    <a:pt x="35" y="0"/>
                  </a:cubicBezTo>
                  <a:cubicBezTo>
                    <a:pt x="27" y="0"/>
                    <a:pt x="20" y="7"/>
                    <a:pt x="20" y="15"/>
                  </a:cubicBezTo>
                  <a:cubicBezTo>
                    <a:pt x="20" y="26"/>
                    <a:pt x="27" y="28"/>
                    <a:pt x="35" y="33"/>
                  </a:cubicBezTo>
                  <a:cubicBezTo>
                    <a:pt x="170" y="96"/>
                    <a:pt x="305" y="159"/>
                    <a:pt x="440" y="222"/>
                  </a:cubicBezTo>
                  <a:cubicBezTo>
                    <a:pt x="305" y="285"/>
                    <a:pt x="170" y="349"/>
                    <a:pt x="35" y="412"/>
                  </a:cubicBezTo>
                  <a:cubicBezTo>
                    <a:pt x="22" y="419"/>
                    <a:pt x="20" y="423"/>
                    <a:pt x="20" y="430"/>
                  </a:cubicBezTo>
                  <a:cubicBezTo>
                    <a:pt x="20" y="439"/>
                    <a:pt x="27" y="445"/>
                    <a:pt x="35" y="445"/>
                  </a:cubicBezTo>
                  <a:cubicBezTo>
                    <a:pt x="38" y="445"/>
                    <a:pt x="40" y="445"/>
                    <a:pt x="49" y="441"/>
                  </a:cubicBezTo>
                  <a:cubicBezTo>
                    <a:pt x="192" y="374"/>
                    <a:pt x="334" y="306"/>
                    <a:pt x="477" y="239"/>
                  </a:cubicBezTo>
                  <a:moveTo>
                    <a:pt x="513" y="584"/>
                  </a:moveTo>
                  <a:cubicBezTo>
                    <a:pt x="513" y="566"/>
                    <a:pt x="508" y="559"/>
                    <a:pt x="502" y="559"/>
                  </a:cubicBezTo>
                  <a:cubicBezTo>
                    <a:pt x="493" y="559"/>
                    <a:pt x="491" y="577"/>
                    <a:pt x="491" y="581"/>
                  </a:cubicBezTo>
                  <a:cubicBezTo>
                    <a:pt x="488" y="647"/>
                    <a:pt x="440" y="693"/>
                    <a:pt x="385" y="693"/>
                  </a:cubicBezTo>
                  <a:cubicBezTo>
                    <a:pt x="334" y="693"/>
                    <a:pt x="299" y="660"/>
                    <a:pt x="264" y="630"/>
                  </a:cubicBezTo>
                  <a:cubicBezTo>
                    <a:pt x="222" y="592"/>
                    <a:pt x="181" y="557"/>
                    <a:pt x="128" y="557"/>
                  </a:cubicBezTo>
                  <a:cubicBezTo>
                    <a:pt x="46" y="557"/>
                    <a:pt x="0" y="641"/>
                    <a:pt x="0" y="711"/>
                  </a:cubicBezTo>
                  <a:cubicBezTo>
                    <a:pt x="0" y="728"/>
                    <a:pt x="5" y="735"/>
                    <a:pt x="9" y="735"/>
                  </a:cubicBezTo>
                  <a:cubicBezTo>
                    <a:pt x="18" y="735"/>
                    <a:pt x="20" y="722"/>
                    <a:pt x="20" y="717"/>
                  </a:cubicBezTo>
                  <a:cubicBezTo>
                    <a:pt x="25" y="630"/>
                    <a:pt x="86" y="601"/>
                    <a:pt x="128" y="601"/>
                  </a:cubicBezTo>
                  <a:cubicBezTo>
                    <a:pt x="176" y="601"/>
                    <a:pt x="214" y="634"/>
                    <a:pt x="249" y="665"/>
                  </a:cubicBezTo>
                  <a:cubicBezTo>
                    <a:pt x="290" y="702"/>
                    <a:pt x="330" y="737"/>
                    <a:pt x="385" y="737"/>
                  </a:cubicBezTo>
                  <a:cubicBezTo>
                    <a:pt x="466" y="737"/>
                    <a:pt x="513" y="654"/>
                    <a:pt x="513" y="58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31" name="Полилиния 1330"/>
            <p:cNvSpPr/>
            <p:nvPr/>
          </p:nvSpPr>
          <p:spPr>
            <a:xfrm>
              <a:off x="8403840" y="2833920"/>
              <a:ext cx="91800" cy="185040"/>
            </a:xfrm>
            <a:custGeom>
              <a:avLst/>
              <a:gdLst/>
              <a:ahLst/>
              <a:cxnLst/>
              <a:rect l="0" t="0" r="r" b="b"/>
              <a:pathLst>
                <a:path w="255" h="514">
                  <a:moveTo>
                    <a:pt x="158" y="20"/>
                  </a:moveTo>
                  <a:cubicBezTo>
                    <a:pt x="158" y="3"/>
                    <a:pt x="158" y="0"/>
                    <a:pt x="141" y="0"/>
                  </a:cubicBezTo>
                  <a:cubicBezTo>
                    <a:pt x="92" y="51"/>
                    <a:pt x="24" y="51"/>
                    <a:pt x="0" y="51"/>
                  </a:cubicBezTo>
                  <a:cubicBezTo>
                    <a:pt x="0" y="59"/>
                    <a:pt x="0" y="67"/>
                    <a:pt x="0" y="75"/>
                  </a:cubicBezTo>
                  <a:cubicBezTo>
                    <a:pt x="15" y="75"/>
                    <a:pt x="62" y="75"/>
                    <a:pt x="101" y="53"/>
                  </a:cubicBezTo>
                  <a:cubicBezTo>
                    <a:pt x="101" y="186"/>
                    <a:pt x="101" y="319"/>
                    <a:pt x="101" y="452"/>
                  </a:cubicBezTo>
                  <a:cubicBezTo>
                    <a:pt x="101" y="481"/>
                    <a:pt x="99" y="490"/>
                    <a:pt x="29" y="490"/>
                  </a:cubicBezTo>
                  <a:cubicBezTo>
                    <a:pt x="21" y="490"/>
                    <a:pt x="12" y="490"/>
                    <a:pt x="4" y="490"/>
                  </a:cubicBezTo>
                  <a:cubicBezTo>
                    <a:pt x="4" y="498"/>
                    <a:pt x="4" y="506"/>
                    <a:pt x="4" y="514"/>
                  </a:cubicBezTo>
                  <a:cubicBezTo>
                    <a:pt x="31" y="512"/>
                    <a:pt x="99" y="512"/>
                    <a:pt x="130" y="512"/>
                  </a:cubicBezTo>
                  <a:cubicBezTo>
                    <a:pt x="161" y="512"/>
                    <a:pt x="226" y="512"/>
                    <a:pt x="255" y="514"/>
                  </a:cubicBezTo>
                  <a:cubicBezTo>
                    <a:pt x="255" y="506"/>
                    <a:pt x="255" y="498"/>
                    <a:pt x="255" y="490"/>
                  </a:cubicBezTo>
                  <a:cubicBezTo>
                    <a:pt x="247" y="490"/>
                    <a:pt x="239" y="490"/>
                    <a:pt x="231" y="490"/>
                  </a:cubicBezTo>
                  <a:cubicBezTo>
                    <a:pt x="161" y="490"/>
                    <a:pt x="158" y="481"/>
                    <a:pt x="158" y="452"/>
                  </a:cubicBezTo>
                  <a:cubicBezTo>
                    <a:pt x="158" y="308"/>
                    <a:pt x="158" y="164"/>
                    <a:pt x="158" y="2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332" name="Группа 1331"/>
          <p:cNvGrpSpPr/>
          <p:nvPr/>
        </p:nvGrpSpPr>
        <p:grpSpPr>
          <a:xfrm>
            <a:off x="3585960" y="4214160"/>
            <a:ext cx="1986480" cy="302400"/>
            <a:chOff x="3585960" y="4214160"/>
            <a:chExt cx="1986480" cy="302400"/>
          </a:xfrm>
        </p:grpSpPr>
        <p:sp>
          <p:nvSpPr>
            <p:cNvPr id="1333" name="Полилиния 1332"/>
            <p:cNvSpPr/>
            <p:nvPr/>
          </p:nvSpPr>
          <p:spPr>
            <a:xfrm>
              <a:off x="3585960" y="4234680"/>
              <a:ext cx="216000" cy="213120"/>
            </a:xfrm>
            <a:custGeom>
              <a:avLst/>
              <a:gdLst/>
              <a:ahLst/>
              <a:cxnLst/>
              <a:rect l="0" t="0" r="r" b="b"/>
              <a:pathLst>
                <a:path w="600" h="592">
                  <a:moveTo>
                    <a:pt x="482" y="96"/>
                  </a:moveTo>
                  <a:cubicBezTo>
                    <a:pt x="523" y="29"/>
                    <a:pt x="559" y="27"/>
                    <a:pt x="590" y="27"/>
                  </a:cubicBezTo>
                  <a:cubicBezTo>
                    <a:pt x="600" y="24"/>
                    <a:pt x="597" y="16"/>
                    <a:pt x="600" y="10"/>
                  </a:cubicBezTo>
                  <a:cubicBezTo>
                    <a:pt x="600" y="3"/>
                    <a:pt x="597" y="0"/>
                    <a:pt x="590" y="0"/>
                  </a:cubicBezTo>
                  <a:cubicBezTo>
                    <a:pt x="569" y="0"/>
                    <a:pt x="542" y="3"/>
                    <a:pt x="521" y="3"/>
                  </a:cubicBezTo>
                  <a:cubicBezTo>
                    <a:pt x="492" y="3"/>
                    <a:pt x="463" y="0"/>
                    <a:pt x="437" y="0"/>
                  </a:cubicBezTo>
                  <a:cubicBezTo>
                    <a:pt x="432" y="0"/>
                    <a:pt x="422" y="0"/>
                    <a:pt x="422" y="15"/>
                  </a:cubicBezTo>
                  <a:cubicBezTo>
                    <a:pt x="422" y="24"/>
                    <a:pt x="429" y="27"/>
                    <a:pt x="434" y="27"/>
                  </a:cubicBezTo>
                  <a:cubicBezTo>
                    <a:pt x="458" y="27"/>
                    <a:pt x="473" y="36"/>
                    <a:pt x="473" y="53"/>
                  </a:cubicBezTo>
                  <a:cubicBezTo>
                    <a:pt x="473" y="65"/>
                    <a:pt x="465" y="74"/>
                    <a:pt x="461" y="84"/>
                  </a:cubicBezTo>
                  <a:cubicBezTo>
                    <a:pt x="374" y="221"/>
                    <a:pt x="288" y="359"/>
                    <a:pt x="201" y="496"/>
                  </a:cubicBezTo>
                  <a:cubicBezTo>
                    <a:pt x="182" y="347"/>
                    <a:pt x="163" y="199"/>
                    <a:pt x="144" y="51"/>
                  </a:cubicBezTo>
                  <a:cubicBezTo>
                    <a:pt x="144" y="36"/>
                    <a:pt x="163" y="27"/>
                    <a:pt x="204" y="27"/>
                  </a:cubicBezTo>
                  <a:cubicBezTo>
                    <a:pt x="213" y="27"/>
                    <a:pt x="223" y="27"/>
                    <a:pt x="223" y="10"/>
                  </a:cubicBezTo>
                  <a:cubicBezTo>
                    <a:pt x="223" y="0"/>
                    <a:pt x="218" y="0"/>
                    <a:pt x="211" y="0"/>
                  </a:cubicBezTo>
                  <a:cubicBezTo>
                    <a:pt x="178" y="0"/>
                    <a:pt x="142" y="3"/>
                    <a:pt x="108" y="3"/>
                  </a:cubicBezTo>
                  <a:cubicBezTo>
                    <a:pt x="94" y="3"/>
                    <a:pt x="78" y="0"/>
                    <a:pt x="62" y="0"/>
                  </a:cubicBezTo>
                  <a:cubicBezTo>
                    <a:pt x="47" y="0"/>
                    <a:pt x="31" y="0"/>
                    <a:pt x="17" y="0"/>
                  </a:cubicBezTo>
                  <a:cubicBezTo>
                    <a:pt x="10" y="0"/>
                    <a:pt x="0" y="0"/>
                    <a:pt x="0" y="15"/>
                  </a:cubicBezTo>
                  <a:cubicBezTo>
                    <a:pt x="0" y="27"/>
                    <a:pt x="7" y="27"/>
                    <a:pt x="22" y="27"/>
                  </a:cubicBezTo>
                  <a:cubicBezTo>
                    <a:pt x="67" y="27"/>
                    <a:pt x="70" y="34"/>
                    <a:pt x="72" y="53"/>
                  </a:cubicBezTo>
                  <a:cubicBezTo>
                    <a:pt x="94" y="226"/>
                    <a:pt x="117" y="399"/>
                    <a:pt x="139" y="572"/>
                  </a:cubicBezTo>
                  <a:cubicBezTo>
                    <a:pt x="142" y="589"/>
                    <a:pt x="144" y="592"/>
                    <a:pt x="156" y="592"/>
                  </a:cubicBezTo>
                  <a:cubicBezTo>
                    <a:pt x="168" y="592"/>
                    <a:pt x="173" y="587"/>
                    <a:pt x="178" y="577"/>
                  </a:cubicBezTo>
                  <a:cubicBezTo>
                    <a:pt x="279" y="417"/>
                    <a:pt x="381" y="256"/>
                    <a:pt x="482" y="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34" name="Полилиния 1333"/>
            <p:cNvSpPr/>
            <p:nvPr/>
          </p:nvSpPr>
          <p:spPr>
            <a:xfrm>
              <a:off x="3843360" y="4214160"/>
              <a:ext cx="69840" cy="302400"/>
            </a:xfrm>
            <a:custGeom>
              <a:avLst/>
              <a:gdLst/>
              <a:ahLst/>
              <a:cxnLst/>
              <a:rect l="0" t="0" r="r" b="b"/>
              <a:pathLst>
                <a:path w="194" h="840">
                  <a:moveTo>
                    <a:pt x="194" y="831"/>
                  </a:moveTo>
                  <a:cubicBezTo>
                    <a:pt x="194" y="828"/>
                    <a:pt x="194" y="828"/>
                    <a:pt x="180" y="814"/>
                  </a:cubicBezTo>
                  <a:cubicBezTo>
                    <a:pt x="77" y="706"/>
                    <a:pt x="48" y="548"/>
                    <a:pt x="48" y="419"/>
                  </a:cubicBezTo>
                  <a:cubicBezTo>
                    <a:pt x="48" y="273"/>
                    <a:pt x="81" y="127"/>
                    <a:pt x="185" y="24"/>
                  </a:cubicBezTo>
                  <a:cubicBezTo>
                    <a:pt x="194" y="12"/>
                    <a:pt x="194" y="12"/>
                    <a:pt x="194" y="9"/>
                  </a:cubicBezTo>
                  <a:cubicBezTo>
                    <a:pt x="194" y="2"/>
                    <a:pt x="192" y="0"/>
                    <a:pt x="187" y="0"/>
                  </a:cubicBezTo>
                  <a:cubicBezTo>
                    <a:pt x="177" y="0"/>
                    <a:pt x="103" y="57"/>
                    <a:pt x="53" y="165"/>
                  </a:cubicBezTo>
                  <a:cubicBezTo>
                    <a:pt x="10" y="256"/>
                    <a:pt x="0" y="349"/>
                    <a:pt x="0" y="419"/>
                  </a:cubicBezTo>
                  <a:cubicBezTo>
                    <a:pt x="0" y="486"/>
                    <a:pt x="10" y="586"/>
                    <a:pt x="55" y="682"/>
                  </a:cubicBezTo>
                  <a:cubicBezTo>
                    <a:pt x="105" y="785"/>
                    <a:pt x="177" y="840"/>
                    <a:pt x="187" y="840"/>
                  </a:cubicBezTo>
                  <a:cubicBezTo>
                    <a:pt x="192" y="840"/>
                    <a:pt x="194" y="838"/>
                    <a:pt x="194" y="8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35" name="Полилиния 1334"/>
            <p:cNvSpPr/>
            <p:nvPr/>
          </p:nvSpPr>
          <p:spPr>
            <a:xfrm>
              <a:off x="3944520" y="4307040"/>
              <a:ext cx="128520" cy="137160"/>
            </a:xfrm>
            <a:custGeom>
              <a:avLst/>
              <a:gdLst/>
              <a:ahLst/>
              <a:cxnLst/>
              <a:rect l="0" t="0" r="r" b="b"/>
              <a:pathLst>
                <a:path w="357" h="381">
                  <a:moveTo>
                    <a:pt x="76" y="302"/>
                  </a:moveTo>
                  <a:cubicBezTo>
                    <a:pt x="120" y="254"/>
                    <a:pt x="146" y="233"/>
                    <a:pt x="175" y="206"/>
                  </a:cubicBezTo>
                  <a:cubicBezTo>
                    <a:pt x="203" y="182"/>
                    <a:pt x="228" y="161"/>
                    <a:pt x="259" y="132"/>
                  </a:cubicBezTo>
                  <a:cubicBezTo>
                    <a:pt x="338" y="53"/>
                    <a:pt x="357" y="12"/>
                    <a:pt x="357" y="10"/>
                  </a:cubicBezTo>
                  <a:cubicBezTo>
                    <a:pt x="357" y="0"/>
                    <a:pt x="350" y="0"/>
                    <a:pt x="347" y="0"/>
                  </a:cubicBezTo>
                  <a:cubicBezTo>
                    <a:pt x="343" y="0"/>
                    <a:pt x="338" y="3"/>
                    <a:pt x="335" y="10"/>
                  </a:cubicBezTo>
                  <a:cubicBezTo>
                    <a:pt x="309" y="51"/>
                    <a:pt x="291" y="63"/>
                    <a:pt x="271" y="63"/>
                  </a:cubicBezTo>
                  <a:cubicBezTo>
                    <a:pt x="250" y="63"/>
                    <a:pt x="242" y="51"/>
                    <a:pt x="228" y="36"/>
                  </a:cubicBezTo>
                  <a:cubicBezTo>
                    <a:pt x="213" y="17"/>
                    <a:pt x="199" y="0"/>
                    <a:pt x="170" y="0"/>
                  </a:cubicBezTo>
                  <a:cubicBezTo>
                    <a:pt x="108" y="0"/>
                    <a:pt x="69" y="79"/>
                    <a:pt x="69" y="96"/>
                  </a:cubicBezTo>
                  <a:cubicBezTo>
                    <a:pt x="69" y="101"/>
                    <a:pt x="72" y="106"/>
                    <a:pt x="79" y="106"/>
                  </a:cubicBezTo>
                  <a:cubicBezTo>
                    <a:pt x="86" y="106"/>
                    <a:pt x="88" y="101"/>
                    <a:pt x="88" y="96"/>
                  </a:cubicBezTo>
                  <a:cubicBezTo>
                    <a:pt x="105" y="58"/>
                    <a:pt x="156" y="58"/>
                    <a:pt x="160" y="58"/>
                  </a:cubicBezTo>
                  <a:cubicBezTo>
                    <a:pt x="180" y="58"/>
                    <a:pt x="194" y="63"/>
                    <a:pt x="213" y="70"/>
                  </a:cubicBezTo>
                  <a:cubicBezTo>
                    <a:pt x="249" y="82"/>
                    <a:pt x="256" y="82"/>
                    <a:pt x="280" y="82"/>
                  </a:cubicBezTo>
                  <a:cubicBezTo>
                    <a:pt x="249" y="118"/>
                    <a:pt x="177" y="180"/>
                    <a:pt x="163" y="192"/>
                  </a:cubicBezTo>
                  <a:cubicBezTo>
                    <a:pt x="137" y="216"/>
                    <a:pt x="112" y="240"/>
                    <a:pt x="86" y="264"/>
                  </a:cubicBezTo>
                  <a:cubicBezTo>
                    <a:pt x="28" y="319"/>
                    <a:pt x="0" y="367"/>
                    <a:pt x="0" y="374"/>
                  </a:cubicBezTo>
                  <a:cubicBezTo>
                    <a:pt x="0" y="381"/>
                    <a:pt x="7" y="381"/>
                    <a:pt x="9" y="381"/>
                  </a:cubicBezTo>
                  <a:cubicBezTo>
                    <a:pt x="16" y="381"/>
                    <a:pt x="19" y="379"/>
                    <a:pt x="24" y="369"/>
                  </a:cubicBezTo>
                  <a:cubicBezTo>
                    <a:pt x="43" y="340"/>
                    <a:pt x="67" y="319"/>
                    <a:pt x="96" y="319"/>
                  </a:cubicBezTo>
                  <a:cubicBezTo>
                    <a:pt x="115" y="319"/>
                    <a:pt x="122" y="326"/>
                    <a:pt x="144" y="350"/>
                  </a:cubicBezTo>
                  <a:cubicBezTo>
                    <a:pt x="158" y="367"/>
                    <a:pt x="172" y="381"/>
                    <a:pt x="196" y="381"/>
                  </a:cubicBezTo>
                  <a:cubicBezTo>
                    <a:pt x="280" y="381"/>
                    <a:pt x="331" y="273"/>
                    <a:pt x="331" y="252"/>
                  </a:cubicBezTo>
                  <a:cubicBezTo>
                    <a:pt x="331" y="247"/>
                    <a:pt x="326" y="245"/>
                    <a:pt x="319" y="245"/>
                  </a:cubicBezTo>
                  <a:cubicBezTo>
                    <a:pt x="312" y="245"/>
                    <a:pt x="312" y="249"/>
                    <a:pt x="307" y="254"/>
                  </a:cubicBezTo>
                  <a:cubicBezTo>
                    <a:pt x="288" y="309"/>
                    <a:pt x="235" y="326"/>
                    <a:pt x="206" y="326"/>
                  </a:cubicBezTo>
                  <a:cubicBezTo>
                    <a:pt x="189" y="326"/>
                    <a:pt x="175" y="319"/>
                    <a:pt x="158" y="314"/>
                  </a:cubicBezTo>
                  <a:cubicBezTo>
                    <a:pt x="129" y="302"/>
                    <a:pt x="115" y="300"/>
                    <a:pt x="98" y="300"/>
                  </a:cubicBezTo>
                  <a:cubicBezTo>
                    <a:pt x="96" y="300"/>
                    <a:pt x="84" y="300"/>
                    <a:pt x="76" y="30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36" name="Полилиния 1335"/>
            <p:cNvSpPr/>
            <p:nvPr/>
          </p:nvSpPr>
          <p:spPr>
            <a:xfrm>
              <a:off x="4103280" y="4214160"/>
              <a:ext cx="69840" cy="302400"/>
            </a:xfrm>
            <a:custGeom>
              <a:avLst/>
              <a:gdLst/>
              <a:ahLst/>
              <a:cxnLst/>
              <a:rect l="0" t="0" r="r" b="b"/>
              <a:pathLst>
                <a:path w="194" h="840">
                  <a:moveTo>
                    <a:pt x="194" y="419"/>
                  </a:moveTo>
                  <a:cubicBezTo>
                    <a:pt x="194" y="354"/>
                    <a:pt x="185" y="254"/>
                    <a:pt x="139" y="158"/>
                  </a:cubicBezTo>
                  <a:cubicBezTo>
                    <a:pt x="89" y="55"/>
                    <a:pt x="17" y="0"/>
                    <a:pt x="7" y="0"/>
                  </a:cubicBezTo>
                  <a:cubicBezTo>
                    <a:pt x="2" y="0"/>
                    <a:pt x="0" y="5"/>
                    <a:pt x="0" y="9"/>
                  </a:cubicBezTo>
                  <a:cubicBezTo>
                    <a:pt x="0" y="12"/>
                    <a:pt x="0" y="12"/>
                    <a:pt x="14" y="29"/>
                  </a:cubicBezTo>
                  <a:cubicBezTo>
                    <a:pt x="98" y="110"/>
                    <a:pt x="146" y="244"/>
                    <a:pt x="146" y="419"/>
                  </a:cubicBezTo>
                  <a:cubicBezTo>
                    <a:pt x="146" y="562"/>
                    <a:pt x="115" y="711"/>
                    <a:pt x="10" y="816"/>
                  </a:cubicBezTo>
                  <a:cubicBezTo>
                    <a:pt x="0" y="828"/>
                    <a:pt x="0" y="828"/>
                    <a:pt x="0" y="831"/>
                  </a:cubicBezTo>
                  <a:cubicBezTo>
                    <a:pt x="0" y="835"/>
                    <a:pt x="2" y="840"/>
                    <a:pt x="7" y="840"/>
                  </a:cubicBezTo>
                  <a:cubicBezTo>
                    <a:pt x="17" y="840"/>
                    <a:pt x="91" y="783"/>
                    <a:pt x="142" y="675"/>
                  </a:cubicBezTo>
                  <a:cubicBezTo>
                    <a:pt x="185" y="584"/>
                    <a:pt x="194" y="491"/>
                    <a:pt x="194" y="41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37" name="Полилиния 1336"/>
            <p:cNvSpPr/>
            <p:nvPr/>
          </p:nvSpPr>
          <p:spPr>
            <a:xfrm>
              <a:off x="4304520" y="4329720"/>
              <a:ext cx="201960" cy="71280"/>
            </a:xfrm>
            <a:custGeom>
              <a:avLst/>
              <a:gdLst/>
              <a:ahLst/>
              <a:cxnLst/>
              <a:rect l="0" t="0" r="r" b="b"/>
              <a:pathLst>
                <a:path w="561" h="198">
                  <a:moveTo>
                    <a:pt x="533" y="36"/>
                  </a:moveTo>
                  <a:cubicBezTo>
                    <a:pt x="545" y="36"/>
                    <a:pt x="561" y="34"/>
                    <a:pt x="561" y="16"/>
                  </a:cubicBezTo>
                  <a:cubicBezTo>
                    <a:pt x="561" y="-2"/>
                    <a:pt x="545" y="0"/>
                    <a:pt x="533" y="0"/>
                  </a:cubicBezTo>
                  <a:cubicBezTo>
                    <a:pt x="365" y="0"/>
                    <a:pt x="197" y="0"/>
                    <a:pt x="29" y="0"/>
                  </a:cubicBezTo>
                  <a:cubicBezTo>
                    <a:pt x="17" y="0"/>
                    <a:pt x="0" y="-2"/>
                    <a:pt x="0" y="16"/>
                  </a:cubicBezTo>
                  <a:cubicBezTo>
                    <a:pt x="0" y="34"/>
                    <a:pt x="17" y="36"/>
                    <a:pt x="29" y="36"/>
                  </a:cubicBezTo>
                  <a:cubicBezTo>
                    <a:pt x="197" y="36"/>
                    <a:pt x="365" y="36"/>
                    <a:pt x="533" y="36"/>
                  </a:cubicBezTo>
                  <a:moveTo>
                    <a:pt x="533" y="198"/>
                  </a:moveTo>
                  <a:cubicBezTo>
                    <a:pt x="545" y="198"/>
                    <a:pt x="561" y="200"/>
                    <a:pt x="561" y="182"/>
                  </a:cubicBezTo>
                  <a:cubicBezTo>
                    <a:pt x="561" y="164"/>
                    <a:pt x="545" y="162"/>
                    <a:pt x="533" y="162"/>
                  </a:cubicBezTo>
                  <a:cubicBezTo>
                    <a:pt x="365" y="162"/>
                    <a:pt x="197" y="162"/>
                    <a:pt x="29" y="162"/>
                  </a:cubicBezTo>
                  <a:cubicBezTo>
                    <a:pt x="17" y="162"/>
                    <a:pt x="0" y="164"/>
                    <a:pt x="0" y="182"/>
                  </a:cubicBezTo>
                  <a:cubicBezTo>
                    <a:pt x="0" y="200"/>
                    <a:pt x="17" y="198"/>
                    <a:pt x="29" y="198"/>
                  </a:cubicBezTo>
                  <a:cubicBezTo>
                    <a:pt x="197" y="198"/>
                    <a:pt x="365" y="198"/>
                    <a:pt x="533" y="19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26280" rIns="90000" bIns="2628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38" name="Полилиния 1337"/>
            <p:cNvSpPr/>
            <p:nvPr/>
          </p:nvSpPr>
          <p:spPr>
            <a:xfrm>
              <a:off x="4635360" y="4240080"/>
              <a:ext cx="100080" cy="200520"/>
            </a:xfrm>
            <a:custGeom>
              <a:avLst/>
              <a:gdLst/>
              <a:ahLst/>
              <a:cxnLst/>
              <a:rect l="0" t="0" r="r" b="b"/>
              <a:pathLst>
                <a:path w="278" h="557">
                  <a:moveTo>
                    <a:pt x="173" y="21"/>
                  </a:moveTo>
                  <a:cubicBezTo>
                    <a:pt x="173" y="0"/>
                    <a:pt x="173" y="0"/>
                    <a:pt x="153" y="0"/>
                  </a:cubicBezTo>
                  <a:cubicBezTo>
                    <a:pt x="101" y="52"/>
                    <a:pt x="26" y="52"/>
                    <a:pt x="0" y="52"/>
                  </a:cubicBezTo>
                  <a:cubicBezTo>
                    <a:pt x="0" y="61"/>
                    <a:pt x="0" y="70"/>
                    <a:pt x="0" y="79"/>
                  </a:cubicBezTo>
                  <a:cubicBezTo>
                    <a:pt x="17" y="79"/>
                    <a:pt x="67" y="79"/>
                    <a:pt x="110" y="57"/>
                  </a:cubicBezTo>
                  <a:cubicBezTo>
                    <a:pt x="110" y="202"/>
                    <a:pt x="110" y="346"/>
                    <a:pt x="110" y="490"/>
                  </a:cubicBezTo>
                  <a:cubicBezTo>
                    <a:pt x="110" y="522"/>
                    <a:pt x="108" y="531"/>
                    <a:pt x="31" y="531"/>
                  </a:cubicBezTo>
                  <a:cubicBezTo>
                    <a:pt x="22" y="531"/>
                    <a:pt x="14" y="531"/>
                    <a:pt x="5" y="531"/>
                  </a:cubicBezTo>
                  <a:cubicBezTo>
                    <a:pt x="5" y="540"/>
                    <a:pt x="5" y="549"/>
                    <a:pt x="5" y="557"/>
                  </a:cubicBezTo>
                  <a:cubicBezTo>
                    <a:pt x="34" y="555"/>
                    <a:pt x="108" y="555"/>
                    <a:pt x="141" y="555"/>
                  </a:cubicBezTo>
                  <a:cubicBezTo>
                    <a:pt x="175" y="555"/>
                    <a:pt x="247" y="555"/>
                    <a:pt x="278" y="557"/>
                  </a:cubicBezTo>
                  <a:cubicBezTo>
                    <a:pt x="278" y="549"/>
                    <a:pt x="278" y="540"/>
                    <a:pt x="278" y="531"/>
                  </a:cubicBezTo>
                  <a:cubicBezTo>
                    <a:pt x="269" y="531"/>
                    <a:pt x="261" y="531"/>
                    <a:pt x="252" y="531"/>
                  </a:cubicBezTo>
                  <a:cubicBezTo>
                    <a:pt x="175" y="531"/>
                    <a:pt x="173" y="522"/>
                    <a:pt x="173" y="490"/>
                  </a:cubicBezTo>
                  <a:cubicBezTo>
                    <a:pt x="173" y="334"/>
                    <a:pt x="173" y="178"/>
                    <a:pt x="173" y="2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39" name="Полилиния 1338"/>
            <p:cNvSpPr/>
            <p:nvPr/>
          </p:nvSpPr>
          <p:spPr>
            <a:xfrm>
              <a:off x="4852080" y="4358880"/>
              <a:ext cx="185760" cy="12960"/>
            </a:xfrm>
            <a:custGeom>
              <a:avLst/>
              <a:gdLst/>
              <a:ahLst/>
              <a:cxnLst/>
              <a:rect l="0" t="0" r="r" b="b"/>
              <a:pathLst>
                <a:path w="516" h="36">
                  <a:moveTo>
                    <a:pt x="487" y="36"/>
                  </a:moveTo>
                  <a:cubicBezTo>
                    <a:pt x="502" y="36"/>
                    <a:pt x="516" y="35"/>
                    <a:pt x="516" y="17"/>
                  </a:cubicBezTo>
                  <a:cubicBezTo>
                    <a:pt x="516" y="-1"/>
                    <a:pt x="502" y="0"/>
                    <a:pt x="487" y="0"/>
                  </a:cubicBezTo>
                  <a:cubicBezTo>
                    <a:pt x="335" y="0"/>
                    <a:pt x="183" y="0"/>
                    <a:pt x="31" y="0"/>
                  </a:cubicBezTo>
                  <a:cubicBezTo>
                    <a:pt x="17" y="0"/>
                    <a:pt x="0" y="-1"/>
                    <a:pt x="0" y="17"/>
                  </a:cubicBezTo>
                  <a:cubicBezTo>
                    <a:pt x="0" y="35"/>
                    <a:pt x="17" y="36"/>
                    <a:pt x="31" y="36"/>
                  </a:cubicBezTo>
                  <a:cubicBezTo>
                    <a:pt x="183" y="36"/>
                    <a:pt x="335" y="36"/>
                    <a:pt x="487" y="3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2040" rIns="90000" bIns="-3204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40" name="Полилиния 1339"/>
            <p:cNvSpPr/>
            <p:nvPr/>
          </p:nvSpPr>
          <p:spPr>
            <a:xfrm>
              <a:off x="5144760" y="4307040"/>
              <a:ext cx="116640" cy="137160"/>
            </a:xfrm>
            <a:custGeom>
              <a:avLst/>
              <a:gdLst/>
              <a:ahLst/>
              <a:cxnLst/>
              <a:rect l="0" t="0" r="r" b="b"/>
              <a:pathLst>
                <a:path w="324" h="381">
                  <a:moveTo>
                    <a:pt x="118" y="178"/>
                  </a:moveTo>
                  <a:cubicBezTo>
                    <a:pt x="142" y="178"/>
                    <a:pt x="204" y="175"/>
                    <a:pt x="248" y="158"/>
                  </a:cubicBezTo>
                  <a:cubicBezTo>
                    <a:pt x="308" y="134"/>
                    <a:pt x="310" y="84"/>
                    <a:pt x="310" y="72"/>
                  </a:cubicBezTo>
                  <a:cubicBezTo>
                    <a:pt x="310" y="36"/>
                    <a:pt x="279" y="0"/>
                    <a:pt x="221" y="0"/>
                  </a:cubicBezTo>
                  <a:cubicBezTo>
                    <a:pt x="128" y="0"/>
                    <a:pt x="0" y="82"/>
                    <a:pt x="0" y="230"/>
                  </a:cubicBezTo>
                  <a:cubicBezTo>
                    <a:pt x="0" y="314"/>
                    <a:pt x="48" y="381"/>
                    <a:pt x="132" y="381"/>
                  </a:cubicBezTo>
                  <a:cubicBezTo>
                    <a:pt x="252" y="381"/>
                    <a:pt x="324" y="292"/>
                    <a:pt x="324" y="283"/>
                  </a:cubicBezTo>
                  <a:cubicBezTo>
                    <a:pt x="324" y="278"/>
                    <a:pt x="317" y="271"/>
                    <a:pt x="312" y="271"/>
                  </a:cubicBezTo>
                  <a:cubicBezTo>
                    <a:pt x="310" y="271"/>
                    <a:pt x="308" y="273"/>
                    <a:pt x="303" y="280"/>
                  </a:cubicBezTo>
                  <a:cubicBezTo>
                    <a:pt x="236" y="362"/>
                    <a:pt x="144" y="362"/>
                    <a:pt x="135" y="362"/>
                  </a:cubicBezTo>
                  <a:cubicBezTo>
                    <a:pt x="68" y="362"/>
                    <a:pt x="60" y="292"/>
                    <a:pt x="60" y="266"/>
                  </a:cubicBezTo>
                  <a:cubicBezTo>
                    <a:pt x="60" y="254"/>
                    <a:pt x="60" y="230"/>
                    <a:pt x="75" y="178"/>
                  </a:cubicBezTo>
                  <a:cubicBezTo>
                    <a:pt x="89" y="178"/>
                    <a:pt x="104" y="178"/>
                    <a:pt x="118" y="178"/>
                  </a:cubicBezTo>
                  <a:moveTo>
                    <a:pt x="80" y="158"/>
                  </a:moveTo>
                  <a:cubicBezTo>
                    <a:pt x="111" y="32"/>
                    <a:pt x="200" y="20"/>
                    <a:pt x="221" y="20"/>
                  </a:cubicBezTo>
                  <a:cubicBezTo>
                    <a:pt x="260" y="20"/>
                    <a:pt x="284" y="44"/>
                    <a:pt x="284" y="72"/>
                  </a:cubicBezTo>
                  <a:cubicBezTo>
                    <a:pt x="284" y="158"/>
                    <a:pt x="149" y="158"/>
                    <a:pt x="113" y="158"/>
                  </a:cubicBezTo>
                  <a:cubicBezTo>
                    <a:pt x="102" y="158"/>
                    <a:pt x="91" y="158"/>
                    <a:pt x="80" y="15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41" name="Полилиния 1340"/>
            <p:cNvSpPr/>
            <p:nvPr/>
          </p:nvSpPr>
          <p:spPr>
            <a:xfrm>
              <a:off x="5295240" y="4258080"/>
              <a:ext cx="143280" cy="10440"/>
            </a:xfrm>
            <a:custGeom>
              <a:avLst/>
              <a:gdLst/>
              <a:ahLst/>
              <a:cxnLst/>
              <a:rect l="0" t="0" r="r" b="b"/>
              <a:pathLst>
                <a:path w="398" h="29">
                  <a:moveTo>
                    <a:pt x="374" y="29"/>
                  </a:moveTo>
                  <a:cubicBezTo>
                    <a:pt x="384" y="29"/>
                    <a:pt x="398" y="29"/>
                    <a:pt x="398" y="14"/>
                  </a:cubicBezTo>
                  <a:cubicBezTo>
                    <a:pt x="398" y="0"/>
                    <a:pt x="384" y="0"/>
                    <a:pt x="374" y="0"/>
                  </a:cubicBezTo>
                  <a:cubicBezTo>
                    <a:pt x="257" y="0"/>
                    <a:pt x="141" y="0"/>
                    <a:pt x="24" y="0"/>
                  </a:cubicBezTo>
                  <a:cubicBezTo>
                    <a:pt x="14" y="0"/>
                    <a:pt x="0" y="0"/>
                    <a:pt x="0" y="14"/>
                  </a:cubicBezTo>
                  <a:cubicBezTo>
                    <a:pt x="0" y="29"/>
                    <a:pt x="12" y="29"/>
                    <a:pt x="24" y="29"/>
                  </a:cubicBezTo>
                  <a:cubicBezTo>
                    <a:pt x="141" y="29"/>
                    <a:pt x="257" y="29"/>
                    <a:pt x="374" y="2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4560" rIns="90000" bIns="-3456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42" name="Полилиния 1341"/>
            <p:cNvSpPr/>
            <p:nvPr/>
          </p:nvSpPr>
          <p:spPr>
            <a:xfrm>
              <a:off x="5474880" y="4222800"/>
              <a:ext cx="97560" cy="95760"/>
            </a:xfrm>
            <a:custGeom>
              <a:avLst/>
              <a:gdLst/>
              <a:ahLst/>
              <a:cxnLst/>
              <a:rect l="0" t="0" r="r" b="b"/>
              <a:pathLst>
                <a:path w="271" h="266">
                  <a:moveTo>
                    <a:pt x="62" y="208"/>
                  </a:moveTo>
                  <a:cubicBezTo>
                    <a:pt x="77" y="191"/>
                    <a:pt x="89" y="182"/>
                    <a:pt x="139" y="141"/>
                  </a:cubicBezTo>
                  <a:cubicBezTo>
                    <a:pt x="151" y="132"/>
                    <a:pt x="194" y="96"/>
                    <a:pt x="211" y="79"/>
                  </a:cubicBezTo>
                  <a:cubicBezTo>
                    <a:pt x="247" y="45"/>
                    <a:pt x="271" y="14"/>
                    <a:pt x="271" y="7"/>
                  </a:cubicBezTo>
                  <a:cubicBezTo>
                    <a:pt x="271" y="0"/>
                    <a:pt x="264" y="0"/>
                    <a:pt x="261" y="0"/>
                  </a:cubicBezTo>
                  <a:cubicBezTo>
                    <a:pt x="254" y="0"/>
                    <a:pt x="254" y="2"/>
                    <a:pt x="249" y="7"/>
                  </a:cubicBezTo>
                  <a:cubicBezTo>
                    <a:pt x="233" y="33"/>
                    <a:pt x="221" y="43"/>
                    <a:pt x="206" y="43"/>
                  </a:cubicBezTo>
                  <a:cubicBezTo>
                    <a:pt x="199" y="43"/>
                    <a:pt x="189" y="41"/>
                    <a:pt x="173" y="24"/>
                  </a:cubicBezTo>
                  <a:cubicBezTo>
                    <a:pt x="151" y="5"/>
                    <a:pt x="139" y="0"/>
                    <a:pt x="125" y="0"/>
                  </a:cubicBezTo>
                  <a:cubicBezTo>
                    <a:pt x="79" y="0"/>
                    <a:pt x="45" y="53"/>
                    <a:pt x="45" y="69"/>
                  </a:cubicBezTo>
                  <a:cubicBezTo>
                    <a:pt x="45" y="74"/>
                    <a:pt x="53" y="76"/>
                    <a:pt x="57" y="76"/>
                  </a:cubicBezTo>
                  <a:cubicBezTo>
                    <a:pt x="62" y="76"/>
                    <a:pt x="65" y="74"/>
                    <a:pt x="67" y="67"/>
                  </a:cubicBezTo>
                  <a:cubicBezTo>
                    <a:pt x="77" y="48"/>
                    <a:pt x="108" y="45"/>
                    <a:pt x="117" y="45"/>
                  </a:cubicBezTo>
                  <a:cubicBezTo>
                    <a:pt x="132" y="45"/>
                    <a:pt x="146" y="50"/>
                    <a:pt x="156" y="53"/>
                  </a:cubicBezTo>
                  <a:cubicBezTo>
                    <a:pt x="187" y="57"/>
                    <a:pt x="192" y="57"/>
                    <a:pt x="206" y="57"/>
                  </a:cubicBezTo>
                  <a:cubicBezTo>
                    <a:pt x="192" y="74"/>
                    <a:pt x="180" y="84"/>
                    <a:pt x="125" y="129"/>
                  </a:cubicBezTo>
                  <a:cubicBezTo>
                    <a:pt x="79" y="165"/>
                    <a:pt x="62" y="182"/>
                    <a:pt x="53" y="191"/>
                  </a:cubicBezTo>
                  <a:cubicBezTo>
                    <a:pt x="17" y="227"/>
                    <a:pt x="0" y="254"/>
                    <a:pt x="0" y="258"/>
                  </a:cubicBezTo>
                  <a:cubicBezTo>
                    <a:pt x="0" y="266"/>
                    <a:pt x="7" y="266"/>
                    <a:pt x="10" y="266"/>
                  </a:cubicBezTo>
                  <a:cubicBezTo>
                    <a:pt x="14" y="266"/>
                    <a:pt x="17" y="263"/>
                    <a:pt x="19" y="258"/>
                  </a:cubicBezTo>
                  <a:cubicBezTo>
                    <a:pt x="36" y="237"/>
                    <a:pt x="53" y="222"/>
                    <a:pt x="74" y="222"/>
                  </a:cubicBezTo>
                  <a:cubicBezTo>
                    <a:pt x="81" y="222"/>
                    <a:pt x="89" y="225"/>
                    <a:pt x="105" y="239"/>
                  </a:cubicBezTo>
                  <a:cubicBezTo>
                    <a:pt x="125" y="256"/>
                    <a:pt x="134" y="266"/>
                    <a:pt x="153" y="266"/>
                  </a:cubicBezTo>
                  <a:cubicBezTo>
                    <a:pt x="218" y="266"/>
                    <a:pt x="257" y="194"/>
                    <a:pt x="257" y="175"/>
                  </a:cubicBezTo>
                  <a:cubicBezTo>
                    <a:pt x="257" y="167"/>
                    <a:pt x="249" y="167"/>
                    <a:pt x="247" y="167"/>
                  </a:cubicBezTo>
                  <a:cubicBezTo>
                    <a:pt x="240" y="167"/>
                    <a:pt x="237" y="170"/>
                    <a:pt x="237" y="177"/>
                  </a:cubicBezTo>
                  <a:cubicBezTo>
                    <a:pt x="225" y="206"/>
                    <a:pt x="189" y="220"/>
                    <a:pt x="161" y="220"/>
                  </a:cubicBezTo>
                  <a:cubicBezTo>
                    <a:pt x="149" y="220"/>
                    <a:pt x="132" y="215"/>
                    <a:pt x="117" y="213"/>
                  </a:cubicBezTo>
                  <a:cubicBezTo>
                    <a:pt x="91" y="208"/>
                    <a:pt x="86" y="208"/>
                    <a:pt x="77" y="208"/>
                  </a:cubicBezTo>
                  <a:cubicBezTo>
                    <a:pt x="74" y="208"/>
                    <a:pt x="65" y="208"/>
                    <a:pt x="62" y="20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343" name="Группа 1342"/>
          <p:cNvGrpSpPr/>
          <p:nvPr/>
        </p:nvGrpSpPr>
        <p:grpSpPr>
          <a:xfrm>
            <a:off x="5124240" y="4703760"/>
            <a:ext cx="2738880" cy="301680"/>
            <a:chOff x="5124240" y="4703760"/>
            <a:chExt cx="2738880" cy="301680"/>
          </a:xfrm>
        </p:grpSpPr>
        <p:sp>
          <p:nvSpPr>
            <p:cNvPr id="1344" name="Полилиния 1343"/>
            <p:cNvSpPr/>
            <p:nvPr/>
          </p:nvSpPr>
          <p:spPr>
            <a:xfrm>
              <a:off x="5124240" y="4723560"/>
              <a:ext cx="216000" cy="212760"/>
            </a:xfrm>
            <a:custGeom>
              <a:avLst/>
              <a:gdLst/>
              <a:ahLst/>
              <a:cxnLst/>
              <a:rect l="0" t="0" r="r" b="b"/>
              <a:pathLst>
                <a:path w="600" h="591">
                  <a:moveTo>
                    <a:pt x="482" y="96"/>
                  </a:moveTo>
                  <a:cubicBezTo>
                    <a:pt x="523" y="31"/>
                    <a:pt x="559" y="29"/>
                    <a:pt x="590" y="26"/>
                  </a:cubicBezTo>
                  <a:cubicBezTo>
                    <a:pt x="600" y="26"/>
                    <a:pt x="597" y="17"/>
                    <a:pt x="600" y="12"/>
                  </a:cubicBezTo>
                  <a:cubicBezTo>
                    <a:pt x="600" y="5"/>
                    <a:pt x="595" y="0"/>
                    <a:pt x="590" y="0"/>
                  </a:cubicBezTo>
                  <a:cubicBezTo>
                    <a:pt x="566" y="0"/>
                    <a:pt x="542" y="2"/>
                    <a:pt x="521" y="2"/>
                  </a:cubicBezTo>
                  <a:cubicBezTo>
                    <a:pt x="492" y="2"/>
                    <a:pt x="463" y="0"/>
                    <a:pt x="437" y="0"/>
                  </a:cubicBezTo>
                  <a:cubicBezTo>
                    <a:pt x="432" y="0"/>
                    <a:pt x="420" y="0"/>
                    <a:pt x="420" y="17"/>
                  </a:cubicBezTo>
                  <a:cubicBezTo>
                    <a:pt x="420" y="26"/>
                    <a:pt x="429" y="26"/>
                    <a:pt x="434" y="26"/>
                  </a:cubicBezTo>
                  <a:cubicBezTo>
                    <a:pt x="456" y="29"/>
                    <a:pt x="473" y="36"/>
                    <a:pt x="473" y="55"/>
                  </a:cubicBezTo>
                  <a:cubicBezTo>
                    <a:pt x="473" y="67"/>
                    <a:pt x="465" y="76"/>
                    <a:pt x="461" y="86"/>
                  </a:cubicBezTo>
                  <a:cubicBezTo>
                    <a:pt x="374" y="223"/>
                    <a:pt x="288" y="359"/>
                    <a:pt x="202" y="496"/>
                  </a:cubicBezTo>
                  <a:cubicBezTo>
                    <a:pt x="182" y="348"/>
                    <a:pt x="163" y="200"/>
                    <a:pt x="144" y="53"/>
                  </a:cubicBezTo>
                  <a:cubicBezTo>
                    <a:pt x="144" y="38"/>
                    <a:pt x="163" y="26"/>
                    <a:pt x="202" y="26"/>
                  </a:cubicBezTo>
                  <a:cubicBezTo>
                    <a:pt x="214" y="26"/>
                    <a:pt x="223" y="26"/>
                    <a:pt x="223" y="10"/>
                  </a:cubicBezTo>
                  <a:cubicBezTo>
                    <a:pt x="223" y="2"/>
                    <a:pt x="216" y="0"/>
                    <a:pt x="211" y="0"/>
                  </a:cubicBezTo>
                  <a:cubicBezTo>
                    <a:pt x="178" y="0"/>
                    <a:pt x="142" y="2"/>
                    <a:pt x="108" y="2"/>
                  </a:cubicBezTo>
                  <a:cubicBezTo>
                    <a:pt x="91" y="2"/>
                    <a:pt x="76" y="2"/>
                    <a:pt x="60" y="2"/>
                  </a:cubicBezTo>
                  <a:cubicBezTo>
                    <a:pt x="44" y="2"/>
                    <a:pt x="29" y="0"/>
                    <a:pt x="14" y="0"/>
                  </a:cubicBezTo>
                  <a:cubicBezTo>
                    <a:pt x="10" y="0"/>
                    <a:pt x="0" y="0"/>
                    <a:pt x="0" y="17"/>
                  </a:cubicBezTo>
                  <a:cubicBezTo>
                    <a:pt x="0" y="26"/>
                    <a:pt x="7" y="26"/>
                    <a:pt x="19" y="26"/>
                  </a:cubicBezTo>
                  <a:cubicBezTo>
                    <a:pt x="67" y="26"/>
                    <a:pt x="67" y="34"/>
                    <a:pt x="72" y="55"/>
                  </a:cubicBezTo>
                  <a:cubicBezTo>
                    <a:pt x="94" y="228"/>
                    <a:pt x="115" y="400"/>
                    <a:pt x="137" y="572"/>
                  </a:cubicBezTo>
                  <a:cubicBezTo>
                    <a:pt x="139" y="589"/>
                    <a:pt x="144" y="591"/>
                    <a:pt x="154" y="591"/>
                  </a:cubicBezTo>
                  <a:cubicBezTo>
                    <a:pt x="168" y="591"/>
                    <a:pt x="170" y="587"/>
                    <a:pt x="178" y="577"/>
                  </a:cubicBezTo>
                  <a:cubicBezTo>
                    <a:pt x="279" y="417"/>
                    <a:pt x="381" y="256"/>
                    <a:pt x="482" y="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45" name="Полилиния 1344"/>
            <p:cNvSpPr/>
            <p:nvPr/>
          </p:nvSpPr>
          <p:spPr>
            <a:xfrm>
              <a:off x="5381640" y="4703760"/>
              <a:ext cx="69840" cy="301680"/>
            </a:xfrm>
            <a:custGeom>
              <a:avLst/>
              <a:gdLst/>
              <a:ahLst/>
              <a:cxnLst/>
              <a:rect l="0" t="0" r="r" b="b"/>
              <a:pathLst>
                <a:path w="194" h="838">
                  <a:moveTo>
                    <a:pt x="194" y="828"/>
                  </a:moveTo>
                  <a:cubicBezTo>
                    <a:pt x="194" y="826"/>
                    <a:pt x="194" y="826"/>
                    <a:pt x="180" y="812"/>
                  </a:cubicBezTo>
                  <a:cubicBezTo>
                    <a:pt x="74" y="706"/>
                    <a:pt x="48" y="548"/>
                    <a:pt x="48" y="419"/>
                  </a:cubicBezTo>
                  <a:cubicBezTo>
                    <a:pt x="48" y="273"/>
                    <a:pt x="82" y="127"/>
                    <a:pt x="185" y="22"/>
                  </a:cubicBezTo>
                  <a:cubicBezTo>
                    <a:pt x="194" y="12"/>
                    <a:pt x="194" y="12"/>
                    <a:pt x="194" y="7"/>
                  </a:cubicBezTo>
                  <a:cubicBezTo>
                    <a:pt x="194" y="2"/>
                    <a:pt x="192" y="0"/>
                    <a:pt x="187" y="0"/>
                  </a:cubicBezTo>
                  <a:cubicBezTo>
                    <a:pt x="178" y="0"/>
                    <a:pt x="103" y="57"/>
                    <a:pt x="53" y="163"/>
                  </a:cubicBezTo>
                  <a:cubicBezTo>
                    <a:pt x="10" y="256"/>
                    <a:pt x="0" y="350"/>
                    <a:pt x="0" y="419"/>
                  </a:cubicBezTo>
                  <a:cubicBezTo>
                    <a:pt x="0" y="484"/>
                    <a:pt x="10" y="587"/>
                    <a:pt x="55" y="680"/>
                  </a:cubicBezTo>
                  <a:cubicBezTo>
                    <a:pt x="106" y="783"/>
                    <a:pt x="178" y="838"/>
                    <a:pt x="187" y="838"/>
                  </a:cubicBezTo>
                  <a:cubicBezTo>
                    <a:pt x="192" y="838"/>
                    <a:pt x="194" y="836"/>
                    <a:pt x="194" y="82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46" name="Полилиния 1345"/>
            <p:cNvSpPr/>
            <p:nvPr/>
          </p:nvSpPr>
          <p:spPr>
            <a:xfrm>
              <a:off x="5482800" y="4797000"/>
              <a:ext cx="128520" cy="136080"/>
            </a:xfrm>
            <a:custGeom>
              <a:avLst/>
              <a:gdLst/>
              <a:ahLst/>
              <a:cxnLst/>
              <a:rect l="0" t="0" r="r" b="b"/>
              <a:pathLst>
                <a:path w="357" h="378">
                  <a:moveTo>
                    <a:pt x="74" y="299"/>
                  </a:moveTo>
                  <a:cubicBezTo>
                    <a:pt x="120" y="251"/>
                    <a:pt x="146" y="229"/>
                    <a:pt x="175" y="205"/>
                  </a:cubicBezTo>
                  <a:cubicBezTo>
                    <a:pt x="175" y="203"/>
                    <a:pt x="228" y="160"/>
                    <a:pt x="259" y="129"/>
                  </a:cubicBezTo>
                  <a:cubicBezTo>
                    <a:pt x="338" y="50"/>
                    <a:pt x="357" y="12"/>
                    <a:pt x="357" y="7"/>
                  </a:cubicBezTo>
                  <a:cubicBezTo>
                    <a:pt x="357" y="0"/>
                    <a:pt x="350" y="0"/>
                    <a:pt x="348" y="0"/>
                  </a:cubicBezTo>
                  <a:cubicBezTo>
                    <a:pt x="340" y="0"/>
                    <a:pt x="338" y="0"/>
                    <a:pt x="336" y="9"/>
                  </a:cubicBezTo>
                  <a:cubicBezTo>
                    <a:pt x="309" y="47"/>
                    <a:pt x="291" y="62"/>
                    <a:pt x="271" y="62"/>
                  </a:cubicBezTo>
                  <a:cubicBezTo>
                    <a:pt x="250" y="62"/>
                    <a:pt x="242" y="50"/>
                    <a:pt x="228" y="35"/>
                  </a:cubicBezTo>
                  <a:cubicBezTo>
                    <a:pt x="213" y="16"/>
                    <a:pt x="199" y="0"/>
                    <a:pt x="170" y="0"/>
                  </a:cubicBezTo>
                  <a:cubicBezTo>
                    <a:pt x="108" y="0"/>
                    <a:pt x="69" y="76"/>
                    <a:pt x="69" y="95"/>
                  </a:cubicBezTo>
                  <a:cubicBezTo>
                    <a:pt x="69" y="98"/>
                    <a:pt x="72" y="105"/>
                    <a:pt x="79" y="105"/>
                  </a:cubicBezTo>
                  <a:cubicBezTo>
                    <a:pt x="86" y="105"/>
                    <a:pt x="88" y="100"/>
                    <a:pt x="88" y="95"/>
                  </a:cubicBezTo>
                  <a:cubicBezTo>
                    <a:pt x="105" y="57"/>
                    <a:pt x="153" y="55"/>
                    <a:pt x="160" y="55"/>
                  </a:cubicBezTo>
                  <a:cubicBezTo>
                    <a:pt x="180" y="55"/>
                    <a:pt x="194" y="62"/>
                    <a:pt x="213" y="67"/>
                  </a:cubicBezTo>
                  <a:cubicBezTo>
                    <a:pt x="247" y="81"/>
                    <a:pt x="256" y="81"/>
                    <a:pt x="278" y="81"/>
                  </a:cubicBezTo>
                  <a:cubicBezTo>
                    <a:pt x="249" y="117"/>
                    <a:pt x="177" y="177"/>
                    <a:pt x="163" y="191"/>
                  </a:cubicBezTo>
                  <a:cubicBezTo>
                    <a:pt x="137" y="214"/>
                    <a:pt x="112" y="237"/>
                    <a:pt x="86" y="261"/>
                  </a:cubicBezTo>
                  <a:cubicBezTo>
                    <a:pt x="28" y="316"/>
                    <a:pt x="0" y="364"/>
                    <a:pt x="0" y="371"/>
                  </a:cubicBezTo>
                  <a:cubicBezTo>
                    <a:pt x="0" y="378"/>
                    <a:pt x="7" y="378"/>
                    <a:pt x="9" y="378"/>
                  </a:cubicBezTo>
                  <a:cubicBezTo>
                    <a:pt x="16" y="378"/>
                    <a:pt x="19" y="378"/>
                    <a:pt x="24" y="368"/>
                  </a:cubicBezTo>
                  <a:cubicBezTo>
                    <a:pt x="43" y="340"/>
                    <a:pt x="67" y="316"/>
                    <a:pt x="96" y="316"/>
                  </a:cubicBezTo>
                  <a:cubicBezTo>
                    <a:pt x="115" y="316"/>
                    <a:pt x="122" y="323"/>
                    <a:pt x="144" y="347"/>
                  </a:cubicBezTo>
                  <a:cubicBezTo>
                    <a:pt x="158" y="366"/>
                    <a:pt x="172" y="378"/>
                    <a:pt x="196" y="378"/>
                  </a:cubicBezTo>
                  <a:cubicBezTo>
                    <a:pt x="280" y="378"/>
                    <a:pt x="331" y="273"/>
                    <a:pt x="331" y="249"/>
                  </a:cubicBezTo>
                  <a:cubicBezTo>
                    <a:pt x="331" y="246"/>
                    <a:pt x="326" y="241"/>
                    <a:pt x="319" y="241"/>
                  </a:cubicBezTo>
                  <a:cubicBezTo>
                    <a:pt x="312" y="241"/>
                    <a:pt x="309" y="246"/>
                    <a:pt x="307" y="251"/>
                  </a:cubicBezTo>
                  <a:cubicBezTo>
                    <a:pt x="288" y="306"/>
                    <a:pt x="235" y="323"/>
                    <a:pt x="206" y="323"/>
                  </a:cubicBezTo>
                  <a:cubicBezTo>
                    <a:pt x="189" y="323"/>
                    <a:pt x="175" y="318"/>
                    <a:pt x="158" y="311"/>
                  </a:cubicBezTo>
                  <a:cubicBezTo>
                    <a:pt x="129" y="301"/>
                    <a:pt x="115" y="296"/>
                    <a:pt x="98" y="296"/>
                  </a:cubicBezTo>
                  <a:cubicBezTo>
                    <a:pt x="96" y="296"/>
                    <a:pt x="84" y="296"/>
                    <a:pt x="74" y="29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47" name="Полилиния 1346"/>
            <p:cNvSpPr/>
            <p:nvPr/>
          </p:nvSpPr>
          <p:spPr>
            <a:xfrm>
              <a:off x="5641560" y="4703760"/>
              <a:ext cx="69840" cy="301680"/>
            </a:xfrm>
            <a:custGeom>
              <a:avLst/>
              <a:gdLst/>
              <a:ahLst/>
              <a:cxnLst/>
              <a:rect l="0" t="0" r="r" b="b"/>
              <a:pathLst>
                <a:path w="194" h="838">
                  <a:moveTo>
                    <a:pt x="194" y="419"/>
                  </a:moveTo>
                  <a:cubicBezTo>
                    <a:pt x="194" y="354"/>
                    <a:pt x="185" y="251"/>
                    <a:pt x="139" y="158"/>
                  </a:cubicBezTo>
                  <a:cubicBezTo>
                    <a:pt x="89" y="55"/>
                    <a:pt x="17" y="0"/>
                    <a:pt x="7" y="0"/>
                  </a:cubicBezTo>
                  <a:cubicBezTo>
                    <a:pt x="3" y="0"/>
                    <a:pt x="0" y="2"/>
                    <a:pt x="0" y="7"/>
                  </a:cubicBezTo>
                  <a:cubicBezTo>
                    <a:pt x="0" y="12"/>
                    <a:pt x="0" y="12"/>
                    <a:pt x="15" y="29"/>
                  </a:cubicBezTo>
                  <a:cubicBezTo>
                    <a:pt x="99" y="110"/>
                    <a:pt x="146" y="244"/>
                    <a:pt x="146" y="419"/>
                  </a:cubicBezTo>
                  <a:cubicBezTo>
                    <a:pt x="146" y="563"/>
                    <a:pt x="115" y="709"/>
                    <a:pt x="10" y="816"/>
                  </a:cubicBezTo>
                  <a:cubicBezTo>
                    <a:pt x="0" y="826"/>
                    <a:pt x="0" y="826"/>
                    <a:pt x="0" y="828"/>
                  </a:cubicBezTo>
                  <a:cubicBezTo>
                    <a:pt x="0" y="836"/>
                    <a:pt x="3" y="838"/>
                    <a:pt x="7" y="838"/>
                  </a:cubicBezTo>
                  <a:cubicBezTo>
                    <a:pt x="17" y="838"/>
                    <a:pt x="91" y="781"/>
                    <a:pt x="142" y="675"/>
                  </a:cubicBezTo>
                  <a:cubicBezTo>
                    <a:pt x="185" y="582"/>
                    <a:pt x="194" y="488"/>
                    <a:pt x="194" y="41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48" name="Полилиния 1347"/>
            <p:cNvSpPr/>
            <p:nvPr/>
          </p:nvSpPr>
          <p:spPr>
            <a:xfrm>
              <a:off x="5842800" y="4797000"/>
              <a:ext cx="202320" cy="136080"/>
            </a:xfrm>
            <a:custGeom>
              <a:avLst/>
              <a:gdLst/>
              <a:ahLst/>
              <a:cxnLst/>
              <a:rect l="0" t="0" r="r" b="b"/>
              <a:pathLst>
                <a:path w="562" h="378">
                  <a:moveTo>
                    <a:pt x="562" y="342"/>
                  </a:moveTo>
                  <a:cubicBezTo>
                    <a:pt x="559" y="342"/>
                    <a:pt x="545" y="344"/>
                    <a:pt x="542" y="344"/>
                  </a:cubicBezTo>
                  <a:cubicBezTo>
                    <a:pt x="478" y="344"/>
                    <a:pt x="432" y="280"/>
                    <a:pt x="403" y="234"/>
                  </a:cubicBezTo>
                  <a:cubicBezTo>
                    <a:pt x="396" y="222"/>
                    <a:pt x="372" y="186"/>
                    <a:pt x="362" y="172"/>
                  </a:cubicBezTo>
                  <a:cubicBezTo>
                    <a:pt x="384" y="126"/>
                    <a:pt x="439" y="24"/>
                    <a:pt x="540" y="24"/>
                  </a:cubicBezTo>
                  <a:cubicBezTo>
                    <a:pt x="545" y="24"/>
                    <a:pt x="554" y="24"/>
                    <a:pt x="562" y="26"/>
                  </a:cubicBezTo>
                  <a:cubicBezTo>
                    <a:pt x="562" y="4"/>
                    <a:pt x="562" y="4"/>
                    <a:pt x="559" y="2"/>
                  </a:cubicBezTo>
                  <a:cubicBezTo>
                    <a:pt x="554" y="0"/>
                    <a:pt x="542" y="0"/>
                    <a:pt x="535" y="0"/>
                  </a:cubicBezTo>
                  <a:cubicBezTo>
                    <a:pt x="427" y="0"/>
                    <a:pt x="365" y="100"/>
                    <a:pt x="343" y="143"/>
                  </a:cubicBezTo>
                  <a:cubicBezTo>
                    <a:pt x="310" y="93"/>
                    <a:pt x="300" y="74"/>
                    <a:pt x="269" y="47"/>
                  </a:cubicBezTo>
                  <a:cubicBezTo>
                    <a:pt x="216" y="4"/>
                    <a:pt x="171" y="0"/>
                    <a:pt x="149" y="0"/>
                  </a:cubicBezTo>
                  <a:cubicBezTo>
                    <a:pt x="55" y="0"/>
                    <a:pt x="0" y="93"/>
                    <a:pt x="0" y="189"/>
                  </a:cubicBezTo>
                  <a:cubicBezTo>
                    <a:pt x="0" y="282"/>
                    <a:pt x="53" y="378"/>
                    <a:pt x="147" y="378"/>
                  </a:cubicBezTo>
                  <a:cubicBezTo>
                    <a:pt x="254" y="378"/>
                    <a:pt x="317" y="277"/>
                    <a:pt x="336" y="234"/>
                  </a:cubicBezTo>
                  <a:cubicBezTo>
                    <a:pt x="370" y="287"/>
                    <a:pt x="382" y="304"/>
                    <a:pt x="413" y="330"/>
                  </a:cubicBezTo>
                  <a:cubicBezTo>
                    <a:pt x="463" y="375"/>
                    <a:pt x="511" y="378"/>
                    <a:pt x="530" y="378"/>
                  </a:cubicBezTo>
                  <a:cubicBezTo>
                    <a:pt x="542" y="378"/>
                    <a:pt x="554" y="378"/>
                    <a:pt x="562" y="375"/>
                  </a:cubicBezTo>
                  <a:cubicBezTo>
                    <a:pt x="562" y="364"/>
                    <a:pt x="562" y="353"/>
                    <a:pt x="562" y="342"/>
                  </a:cubicBezTo>
                  <a:moveTo>
                    <a:pt x="317" y="205"/>
                  </a:moveTo>
                  <a:cubicBezTo>
                    <a:pt x="298" y="251"/>
                    <a:pt x="240" y="354"/>
                    <a:pt x="139" y="354"/>
                  </a:cubicBezTo>
                  <a:cubicBezTo>
                    <a:pt x="58" y="354"/>
                    <a:pt x="19" y="265"/>
                    <a:pt x="19" y="189"/>
                  </a:cubicBezTo>
                  <a:cubicBezTo>
                    <a:pt x="19" y="107"/>
                    <a:pt x="67" y="33"/>
                    <a:pt x="137" y="33"/>
                  </a:cubicBezTo>
                  <a:cubicBezTo>
                    <a:pt x="204" y="33"/>
                    <a:pt x="247" y="98"/>
                    <a:pt x="276" y="143"/>
                  </a:cubicBezTo>
                  <a:cubicBezTo>
                    <a:pt x="286" y="158"/>
                    <a:pt x="307" y="191"/>
                    <a:pt x="317" y="20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49" name="Полилиния 1348"/>
            <p:cNvSpPr/>
            <p:nvPr/>
          </p:nvSpPr>
          <p:spPr>
            <a:xfrm>
              <a:off x="6173640" y="4728600"/>
              <a:ext cx="100080" cy="201960"/>
            </a:xfrm>
            <a:custGeom>
              <a:avLst/>
              <a:gdLst/>
              <a:ahLst/>
              <a:cxnLst/>
              <a:rect l="0" t="0" r="r" b="b"/>
              <a:pathLst>
                <a:path w="278" h="561">
                  <a:moveTo>
                    <a:pt x="173" y="22"/>
                  </a:moveTo>
                  <a:cubicBezTo>
                    <a:pt x="173" y="3"/>
                    <a:pt x="173" y="0"/>
                    <a:pt x="154" y="0"/>
                  </a:cubicBezTo>
                  <a:cubicBezTo>
                    <a:pt x="101" y="56"/>
                    <a:pt x="26" y="56"/>
                    <a:pt x="0" y="56"/>
                  </a:cubicBezTo>
                  <a:cubicBezTo>
                    <a:pt x="0" y="64"/>
                    <a:pt x="0" y="73"/>
                    <a:pt x="0" y="82"/>
                  </a:cubicBezTo>
                  <a:cubicBezTo>
                    <a:pt x="17" y="82"/>
                    <a:pt x="67" y="82"/>
                    <a:pt x="110" y="60"/>
                  </a:cubicBezTo>
                  <a:cubicBezTo>
                    <a:pt x="110" y="205"/>
                    <a:pt x="110" y="349"/>
                    <a:pt x="110" y="494"/>
                  </a:cubicBezTo>
                  <a:cubicBezTo>
                    <a:pt x="110" y="522"/>
                    <a:pt x="108" y="534"/>
                    <a:pt x="31" y="534"/>
                  </a:cubicBezTo>
                  <a:cubicBezTo>
                    <a:pt x="22" y="534"/>
                    <a:pt x="14" y="534"/>
                    <a:pt x="5" y="534"/>
                  </a:cubicBezTo>
                  <a:cubicBezTo>
                    <a:pt x="5" y="543"/>
                    <a:pt x="5" y="552"/>
                    <a:pt x="5" y="561"/>
                  </a:cubicBezTo>
                  <a:cubicBezTo>
                    <a:pt x="34" y="556"/>
                    <a:pt x="108" y="556"/>
                    <a:pt x="142" y="556"/>
                  </a:cubicBezTo>
                  <a:cubicBezTo>
                    <a:pt x="175" y="556"/>
                    <a:pt x="250" y="556"/>
                    <a:pt x="278" y="561"/>
                  </a:cubicBezTo>
                  <a:cubicBezTo>
                    <a:pt x="278" y="552"/>
                    <a:pt x="278" y="543"/>
                    <a:pt x="278" y="534"/>
                  </a:cubicBezTo>
                  <a:cubicBezTo>
                    <a:pt x="270" y="534"/>
                    <a:pt x="261" y="534"/>
                    <a:pt x="252" y="534"/>
                  </a:cubicBezTo>
                  <a:cubicBezTo>
                    <a:pt x="175" y="534"/>
                    <a:pt x="173" y="525"/>
                    <a:pt x="173" y="494"/>
                  </a:cubicBezTo>
                  <a:cubicBezTo>
                    <a:pt x="173" y="336"/>
                    <a:pt x="173" y="179"/>
                    <a:pt x="173" y="2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50" name="Полилиния 1349"/>
            <p:cNvSpPr/>
            <p:nvPr/>
          </p:nvSpPr>
          <p:spPr>
            <a:xfrm>
              <a:off x="6382800" y="4753800"/>
              <a:ext cx="201960" cy="201600"/>
            </a:xfrm>
            <a:custGeom>
              <a:avLst/>
              <a:gdLst/>
              <a:ahLst/>
              <a:cxnLst/>
              <a:rect l="0" t="0" r="r" b="b"/>
              <a:pathLst>
                <a:path w="561" h="560">
                  <a:moveTo>
                    <a:pt x="297" y="297"/>
                  </a:moveTo>
                  <a:cubicBezTo>
                    <a:pt x="376" y="297"/>
                    <a:pt x="454" y="297"/>
                    <a:pt x="532" y="297"/>
                  </a:cubicBezTo>
                  <a:cubicBezTo>
                    <a:pt x="544" y="297"/>
                    <a:pt x="561" y="297"/>
                    <a:pt x="561" y="280"/>
                  </a:cubicBezTo>
                  <a:cubicBezTo>
                    <a:pt x="561" y="263"/>
                    <a:pt x="544" y="263"/>
                    <a:pt x="532" y="263"/>
                  </a:cubicBezTo>
                  <a:cubicBezTo>
                    <a:pt x="454" y="263"/>
                    <a:pt x="376" y="263"/>
                    <a:pt x="297" y="263"/>
                  </a:cubicBezTo>
                  <a:cubicBezTo>
                    <a:pt x="297" y="185"/>
                    <a:pt x="297" y="107"/>
                    <a:pt x="297" y="29"/>
                  </a:cubicBezTo>
                  <a:cubicBezTo>
                    <a:pt x="297" y="17"/>
                    <a:pt x="297" y="0"/>
                    <a:pt x="280" y="0"/>
                  </a:cubicBezTo>
                  <a:cubicBezTo>
                    <a:pt x="264" y="0"/>
                    <a:pt x="264" y="17"/>
                    <a:pt x="264" y="29"/>
                  </a:cubicBezTo>
                  <a:cubicBezTo>
                    <a:pt x="264" y="107"/>
                    <a:pt x="264" y="185"/>
                    <a:pt x="264" y="263"/>
                  </a:cubicBezTo>
                  <a:cubicBezTo>
                    <a:pt x="185" y="263"/>
                    <a:pt x="107" y="263"/>
                    <a:pt x="28" y="263"/>
                  </a:cubicBezTo>
                  <a:cubicBezTo>
                    <a:pt x="16" y="263"/>
                    <a:pt x="0" y="263"/>
                    <a:pt x="0" y="280"/>
                  </a:cubicBezTo>
                  <a:cubicBezTo>
                    <a:pt x="0" y="297"/>
                    <a:pt x="16" y="297"/>
                    <a:pt x="28" y="297"/>
                  </a:cubicBezTo>
                  <a:cubicBezTo>
                    <a:pt x="107" y="297"/>
                    <a:pt x="185" y="297"/>
                    <a:pt x="264" y="297"/>
                  </a:cubicBezTo>
                  <a:cubicBezTo>
                    <a:pt x="264" y="375"/>
                    <a:pt x="264" y="453"/>
                    <a:pt x="264" y="531"/>
                  </a:cubicBezTo>
                  <a:cubicBezTo>
                    <a:pt x="264" y="543"/>
                    <a:pt x="264" y="560"/>
                    <a:pt x="280" y="560"/>
                  </a:cubicBezTo>
                  <a:cubicBezTo>
                    <a:pt x="297" y="560"/>
                    <a:pt x="297" y="543"/>
                    <a:pt x="297" y="531"/>
                  </a:cubicBezTo>
                  <a:cubicBezTo>
                    <a:pt x="297" y="453"/>
                    <a:pt x="297" y="375"/>
                    <a:pt x="297" y="29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51" name="Полилиния 1350"/>
            <p:cNvSpPr/>
            <p:nvPr/>
          </p:nvSpPr>
          <p:spPr>
            <a:xfrm>
              <a:off x="6674760" y="4744440"/>
              <a:ext cx="95040" cy="188640"/>
            </a:xfrm>
            <a:custGeom>
              <a:avLst/>
              <a:gdLst/>
              <a:ahLst/>
              <a:cxnLst/>
              <a:rect l="0" t="0" r="r" b="b"/>
              <a:pathLst>
                <a:path w="264" h="524">
                  <a:moveTo>
                    <a:pt x="132" y="181"/>
                  </a:moveTo>
                  <a:cubicBezTo>
                    <a:pt x="172" y="181"/>
                    <a:pt x="212" y="181"/>
                    <a:pt x="252" y="181"/>
                  </a:cubicBezTo>
                  <a:cubicBezTo>
                    <a:pt x="252" y="173"/>
                    <a:pt x="252" y="164"/>
                    <a:pt x="252" y="155"/>
                  </a:cubicBezTo>
                  <a:cubicBezTo>
                    <a:pt x="212" y="155"/>
                    <a:pt x="172" y="155"/>
                    <a:pt x="132" y="155"/>
                  </a:cubicBezTo>
                  <a:cubicBezTo>
                    <a:pt x="132" y="103"/>
                    <a:pt x="132" y="51"/>
                    <a:pt x="132" y="0"/>
                  </a:cubicBezTo>
                  <a:cubicBezTo>
                    <a:pt x="124" y="0"/>
                    <a:pt x="117" y="0"/>
                    <a:pt x="110" y="0"/>
                  </a:cubicBezTo>
                  <a:cubicBezTo>
                    <a:pt x="108" y="69"/>
                    <a:pt x="84" y="158"/>
                    <a:pt x="0" y="162"/>
                  </a:cubicBezTo>
                  <a:cubicBezTo>
                    <a:pt x="0" y="169"/>
                    <a:pt x="0" y="175"/>
                    <a:pt x="0" y="181"/>
                  </a:cubicBezTo>
                  <a:cubicBezTo>
                    <a:pt x="24" y="181"/>
                    <a:pt x="48" y="181"/>
                    <a:pt x="72" y="181"/>
                  </a:cubicBezTo>
                  <a:cubicBezTo>
                    <a:pt x="72" y="258"/>
                    <a:pt x="72" y="335"/>
                    <a:pt x="72" y="411"/>
                  </a:cubicBezTo>
                  <a:cubicBezTo>
                    <a:pt x="72" y="514"/>
                    <a:pt x="151" y="524"/>
                    <a:pt x="182" y="524"/>
                  </a:cubicBezTo>
                  <a:cubicBezTo>
                    <a:pt x="242" y="524"/>
                    <a:pt x="264" y="464"/>
                    <a:pt x="264" y="411"/>
                  </a:cubicBezTo>
                  <a:cubicBezTo>
                    <a:pt x="264" y="395"/>
                    <a:pt x="264" y="379"/>
                    <a:pt x="264" y="363"/>
                  </a:cubicBezTo>
                  <a:cubicBezTo>
                    <a:pt x="257" y="363"/>
                    <a:pt x="251" y="363"/>
                    <a:pt x="244" y="363"/>
                  </a:cubicBezTo>
                  <a:cubicBezTo>
                    <a:pt x="244" y="379"/>
                    <a:pt x="244" y="394"/>
                    <a:pt x="244" y="409"/>
                  </a:cubicBezTo>
                  <a:cubicBezTo>
                    <a:pt x="244" y="471"/>
                    <a:pt x="218" y="505"/>
                    <a:pt x="187" y="505"/>
                  </a:cubicBezTo>
                  <a:cubicBezTo>
                    <a:pt x="132" y="505"/>
                    <a:pt x="132" y="428"/>
                    <a:pt x="132" y="414"/>
                  </a:cubicBezTo>
                  <a:cubicBezTo>
                    <a:pt x="132" y="336"/>
                    <a:pt x="132" y="259"/>
                    <a:pt x="132" y="18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52" name="Полилиния 1351"/>
            <p:cNvSpPr/>
            <p:nvPr/>
          </p:nvSpPr>
          <p:spPr>
            <a:xfrm>
              <a:off x="6800040" y="4795200"/>
              <a:ext cx="137160" cy="137880"/>
            </a:xfrm>
            <a:custGeom>
              <a:avLst/>
              <a:gdLst/>
              <a:ahLst/>
              <a:cxnLst/>
              <a:rect l="0" t="0" r="r" b="b"/>
              <a:pathLst>
                <a:path w="381" h="383">
                  <a:moveTo>
                    <a:pt x="244" y="311"/>
                  </a:moveTo>
                  <a:cubicBezTo>
                    <a:pt x="249" y="345"/>
                    <a:pt x="271" y="380"/>
                    <a:pt x="311" y="380"/>
                  </a:cubicBezTo>
                  <a:cubicBezTo>
                    <a:pt x="328" y="380"/>
                    <a:pt x="381" y="369"/>
                    <a:pt x="381" y="299"/>
                  </a:cubicBezTo>
                  <a:cubicBezTo>
                    <a:pt x="381" y="284"/>
                    <a:pt x="381" y="269"/>
                    <a:pt x="381" y="254"/>
                  </a:cubicBezTo>
                  <a:cubicBezTo>
                    <a:pt x="374" y="254"/>
                    <a:pt x="367" y="254"/>
                    <a:pt x="359" y="254"/>
                  </a:cubicBezTo>
                  <a:cubicBezTo>
                    <a:pt x="359" y="269"/>
                    <a:pt x="359" y="284"/>
                    <a:pt x="359" y="299"/>
                  </a:cubicBezTo>
                  <a:cubicBezTo>
                    <a:pt x="359" y="349"/>
                    <a:pt x="338" y="354"/>
                    <a:pt x="328" y="354"/>
                  </a:cubicBezTo>
                  <a:cubicBezTo>
                    <a:pt x="302" y="354"/>
                    <a:pt x="297" y="316"/>
                    <a:pt x="297" y="311"/>
                  </a:cubicBezTo>
                  <a:cubicBezTo>
                    <a:pt x="297" y="255"/>
                    <a:pt x="297" y="199"/>
                    <a:pt x="297" y="143"/>
                  </a:cubicBezTo>
                  <a:cubicBezTo>
                    <a:pt x="297" y="110"/>
                    <a:pt x="297" y="76"/>
                    <a:pt x="268" y="45"/>
                  </a:cubicBezTo>
                  <a:cubicBezTo>
                    <a:pt x="235" y="12"/>
                    <a:pt x="191" y="0"/>
                    <a:pt x="151" y="0"/>
                  </a:cubicBezTo>
                  <a:cubicBezTo>
                    <a:pt x="83" y="0"/>
                    <a:pt x="24" y="38"/>
                    <a:pt x="24" y="93"/>
                  </a:cubicBezTo>
                  <a:cubicBezTo>
                    <a:pt x="24" y="120"/>
                    <a:pt x="40" y="134"/>
                    <a:pt x="64" y="134"/>
                  </a:cubicBezTo>
                  <a:cubicBezTo>
                    <a:pt x="86" y="134"/>
                    <a:pt x="103" y="117"/>
                    <a:pt x="103" y="96"/>
                  </a:cubicBezTo>
                  <a:cubicBezTo>
                    <a:pt x="103" y="84"/>
                    <a:pt x="98" y="57"/>
                    <a:pt x="60" y="55"/>
                  </a:cubicBezTo>
                  <a:cubicBezTo>
                    <a:pt x="81" y="26"/>
                    <a:pt x="124" y="17"/>
                    <a:pt x="151" y="17"/>
                  </a:cubicBezTo>
                  <a:cubicBezTo>
                    <a:pt x="191" y="17"/>
                    <a:pt x="239" y="50"/>
                    <a:pt x="239" y="124"/>
                  </a:cubicBezTo>
                  <a:cubicBezTo>
                    <a:pt x="239" y="135"/>
                    <a:pt x="239" y="145"/>
                    <a:pt x="239" y="155"/>
                  </a:cubicBezTo>
                  <a:cubicBezTo>
                    <a:pt x="196" y="158"/>
                    <a:pt x="136" y="160"/>
                    <a:pt x="84" y="187"/>
                  </a:cubicBezTo>
                  <a:cubicBezTo>
                    <a:pt x="21" y="215"/>
                    <a:pt x="0" y="258"/>
                    <a:pt x="0" y="294"/>
                  </a:cubicBezTo>
                  <a:cubicBezTo>
                    <a:pt x="0" y="364"/>
                    <a:pt x="81" y="383"/>
                    <a:pt x="134" y="383"/>
                  </a:cubicBezTo>
                  <a:cubicBezTo>
                    <a:pt x="191" y="383"/>
                    <a:pt x="230" y="349"/>
                    <a:pt x="244" y="311"/>
                  </a:cubicBezTo>
                  <a:moveTo>
                    <a:pt x="239" y="172"/>
                  </a:moveTo>
                  <a:cubicBezTo>
                    <a:pt x="239" y="200"/>
                    <a:pt x="239" y="228"/>
                    <a:pt x="239" y="256"/>
                  </a:cubicBezTo>
                  <a:cubicBezTo>
                    <a:pt x="239" y="337"/>
                    <a:pt x="179" y="366"/>
                    <a:pt x="141" y="366"/>
                  </a:cubicBezTo>
                  <a:cubicBezTo>
                    <a:pt x="100" y="366"/>
                    <a:pt x="64" y="335"/>
                    <a:pt x="64" y="294"/>
                  </a:cubicBezTo>
                  <a:cubicBezTo>
                    <a:pt x="64" y="249"/>
                    <a:pt x="100" y="179"/>
                    <a:pt x="239" y="17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53" name="Полилиния 1352"/>
            <p:cNvSpPr/>
            <p:nvPr/>
          </p:nvSpPr>
          <p:spPr>
            <a:xfrm>
              <a:off x="6948360" y="4797000"/>
              <a:ext cx="153000" cy="133560"/>
            </a:xfrm>
            <a:custGeom>
              <a:avLst/>
              <a:gdLst/>
              <a:ahLst/>
              <a:cxnLst/>
              <a:rect l="0" t="0" r="r" b="b"/>
              <a:pathLst>
                <a:path w="425" h="371">
                  <a:moveTo>
                    <a:pt x="67" y="81"/>
                  </a:moveTo>
                  <a:cubicBezTo>
                    <a:pt x="67" y="156"/>
                    <a:pt x="67" y="231"/>
                    <a:pt x="67" y="306"/>
                  </a:cubicBezTo>
                  <a:cubicBezTo>
                    <a:pt x="67" y="344"/>
                    <a:pt x="58" y="344"/>
                    <a:pt x="0" y="344"/>
                  </a:cubicBezTo>
                  <a:cubicBezTo>
                    <a:pt x="0" y="353"/>
                    <a:pt x="0" y="362"/>
                    <a:pt x="0" y="371"/>
                  </a:cubicBezTo>
                  <a:cubicBezTo>
                    <a:pt x="31" y="368"/>
                    <a:pt x="75" y="366"/>
                    <a:pt x="96" y="366"/>
                  </a:cubicBezTo>
                  <a:cubicBezTo>
                    <a:pt x="118" y="366"/>
                    <a:pt x="163" y="368"/>
                    <a:pt x="190" y="371"/>
                  </a:cubicBezTo>
                  <a:cubicBezTo>
                    <a:pt x="190" y="362"/>
                    <a:pt x="190" y="353"/>
                    <a:pt x="190" y="344"/>
                  </a:cubicBezTo>
                  <a:cubicBezTo>
                    <a:pt x="135" y="344"/>
                    <a:pt x="125" y="344"/>
                    <a:pt x="125" y="306"/>
                  </a:cubicBezTo>
                  <a:cubicBezTo>
                    <a:pt x="125" y="254"/>
                    <a:pt x="125" y="202"/>
                    <a:pt x="125" y="150"/>
                  </a:cubicBezTo>
                  <a:cubicBezTo>
                    <a:pt x="125" y="64"/>
                    <a:pt x="185" y="16"/>
                    <a:pt x="238" y="16"/>
                  </a:cubicBezTo>
                  <a:cubicBezTo>
                    <a:pt x="293" y="16"/>
                    <a:pt x="300" y="62"/>
                    <a:pt x="300" y="110"/>
                  </a:cubicBezTo>
                  <a:cubicBezTo>
                    <a:pt x="300" y="175"/>
                    <a:pt x="300" y="241"/>
                    <a:pt x="300" y="306"/>
                  </a:cubicBezTo>
                  <a:cubicBezTo>
                    <a:pt x="300" y="344"/>
                    <a:pt x="293" y="344"/>
                    <a:pt x="235" y="344"/>
                  </a:cubicBezTo>
                  <a:cubicBezTo>
                    <a:pt x="235" y="353"/>
                    <a:pt x="235" y="362"/>
                    <a:pt x="235" y="371"/>
                  </a:cubicBezTo>
                  <a:cubicBezTo>
                    <a:pt x="264" y="368"/>
                    <a:pt x="307" y="366"/>
                    <a:pt x="331" y="366"/>
                  </a:cubicBezTo>
                  <a:cubicBezTo>
                    <a:pt x="353" y="366"/>
                    <a:pt x="396" y="368"/>
                    <a:pt x="425" y="371"/>
                  </a:cubicBezTo>
                  <a:cubicBezTo>
                    <a:pt x="425" y="362"/>
                    <a:pt x="425" y="353"/>
                    <a:pt x="425" y="344"/>
                  </a:cubicBezTo>
                  <a:cubicBezTo>
                    <a:pt x="382" y="344"/>
                    <a:pt x="360" y="344"/>
                    <a:pt x="360" y="318"/>
                  </a:cubicBezTo>
                  <a:cubicBezTo>
                    <a:pt x="360" y="265"/>
                    <a:pt x="360" y="211"/>
                    <a:pt x="360" y="158"/>
                  </a:cubicBezTo>
                  <a:cubicBezTo>
                    <a:pt x="360" y="86"/>
                    <a:pt x="360" y="59"/>
                    <a:pt x="334" y="31"/>
                  </a:cubicBezTo>
                  <a:cubicBezTo>
                    <a:pt x="322" y="16"/>
                    <a:pt x="293" y="0"/>
                    <a:pt x="245" y="0"/>
                  </a:cubicBezTo>
                  <a:cubicBezTo>
                    <a:pt x="183" y="0"/>
                    <a:pt x="144" y="35"/>
                    <a:pt x="120" y="88"/>
                  </a:cubicBezTo>
                  <a:cubicBezTo>
                    <a:pt x="120" y="59"/>
                    <a:pt x="120" y="29"/>
                    <a:pt x="120" y="0"/>
                  </a:cubicBezTo>
                  <a:cubicBezTo>
                    <a:pt x="80" y="3"/>
                    <a:pt x="40" y="6"/>
                    <a:pt x="0" y="9"/>
                  </a:cubicBezTo>
                  <a:cubicBezTo>
                    <a:pt x="0" y="18"/>
                    <a:pt x="0" y="27"/>
                    <a:pt x="0" y="35"/>
                  </a:cubicBezTo>
                  <a:cubicBezTo>
                    <a:pt x="60" y="35"/>
                    <a:pt x="67" y="40"/>
                    <a:pt x="67" y="8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54" name="Полилиния 1353"/>
            <p:cNvSpPr/>
            <p:nvPr/>
          </p:nvSpPr>
          <p:spPr>
            <a:xfrm>
              <a:off x="7117560" y="4721040"/>
              <a:ext cx="152280" cy="209520"/>
            </a:xfrm>
            <a:custGeom>
              <a:avLst/>
              <a:gdLst/>
              <a:ahLst/>
              <a:cxnLst/>
              <a:rect l="0" t="0" r="r" b="b"/>
              <a:pathLst>
                <a:path w="423" h="582">
                  <a:moveTo>
                    <a:pt x="65" y="517"/>
                  </a:moveTo>
                  <a:cubicBezTo>
                    <a:pt x="65" y="555"/>
                    <a:pt x="56" y="555"/>
                    <a:pt x="0" y="555"/>
                  </a:cubicBezTo>
                  <a:cubicBezTo>
                    <a:pt x="0" y="564"/>
                    <a:pt x="0" y="573"/>
                    <a:pt x="0" y="582"/>
                  </a:cubicBezTo>
                  <a:cubicBezTo>
                    <a:pt x="29" y="579"/>
                    <a:pt x="72" y="577"/>
                    <a:pt x="94" y="577"/>
                  </a:cubicBezTo>
                  <a:cubicBezTo>
                    <a:pt x="116" y="577"/>
                    <a:pt x="161" y="579"/>
                    <a:pt x="190" y="582"/>
                  </a:cubicBezTo>
                  <a:cubicBezTo>
                    <a:pt x="190" y="573"/>
                    <a:pt x="190" y="564"/>
                    <a:pt x="190" y="555"/>
                  </a:cubicBezTo>
                  <a:cubicBezTo>
                    <a:pt x="132" y="555"/>
                    <a:pt x="123" y="555"/>
                    <a:pt x="123" y="517"/>
                  </a:cubicBezTo>
                  <a:cubicBezTo>
                    <a:pt x="123" y="465"/>
                    <a:pt x="123" y="413"/>
                    <a:pt x="123" y="361"/>
                  </a:cubicBezTo>
                  <a:cubicBezTo>
                    <a:pt x="123" y="275"/>
                    <a:pt x="183" y="227"/>
                    <a:pt x="238" y="227"/>
                  </a:cubicBezTo>
                  <a:cubicBezTo>
                    <a:pt x="291" y="227"/>
                    <a:pt x="300" y="273"/>
                    <a:pt x="300" y="321"/>
                  </a:cubicBezTo>
                  <a:cubicBezTo>
                    <a:pt x="300" y="386"/>
                    <a:pt x="300" y="452"/>
                    <a:pt x="300" y="517"/>
                  </a:cubicBezTo>
                  <a:cubicBezTo>
                    <a:pt x="300" y="555"/>
                    <a:pt x="291" y="555"/>
                    <a:pt x="233" y="555"/>
                  </a:cubicBezTo>
                  <a:cubicBezTo>
                    <a:pt x="233" y="564"/>
                    <a:pt x="233" y="573"/>
                    <a:pt x="233" y="582"/>
                  </a:cubicBezTo>
                  <a:cubicBezTo>
                    <a:pt x="264" y="579"/>
                    <a:pt x="305" y="577"/>
                    <a:pt x="329" y="577"/>
                  </a:cubicBezTo>
                  <a:cubicBezTo>
                    <a:pt x="351" y="577"/>
                    <a:pt x="394" y="579"/>
                    <a:pt x="423" y="582"/>
                  </a:cubicBezTo>
                  <a:cubicBezTo>
                    <a:pt x="423" y="573"/>
                    <a:pt x="423" y="564"/>
                    <a:pt x="423" y="555"/>
                  </a:cubicBezTo>
                  <a:cubicBezTo>
                    <a:pt x="380" y="555"/>
                    <a:pt x="358" y="555"/>
                    <a:pt x="358" y="529"/>
                  </a:cubicBezTo>
                  <a:cubicBezTo>
                    <a:pt x="358" y="476"/>
                    <a:pt x="358" y="422"/>
                    <a:pt x="358" y="369"/>
                  </a:cubicBezTo>
                  <a:cubicBezTo>
                    <a:pt x="358" y="297"/>
                    <a:pt x="358" y="270"/>
                    <a:pt x="332" y="242"/>
                  </a:cubicBezTo>
                  <a:cubicBezTo>
                    <a:pt x="320" y="227"/>
                    <a:pt x="293" y="211"/>
                    <a:pt x="243" y="211"/>
                  </a:cubicBezTo>
                  <a:cubicBezTo>
                    <a:pt x="173" y="211"/>
                    <a:pt x="135" y="261"/>
                    <a:pt x="120" y="292"/>
                  </a:cubicBezTo>
                  <a:cubicBezTo>
                    <a:pt x="120" y="195"/>
                    <a:pt x="120" y="97"/>
                    <a:pt x="120" y="0"/>
                  </a:cubicBezTo>
                  <a:cubicBezTo>
                    <a:pt x="80" y="2"/>
                    <a:pt x="40" y="5"/>
                    <a:pt x="0" y="7"/>
                  </a:cubicBezTo>
                  <a:cubicBezTo>
                    <a:pt x="0" y="16"/>
                    <a:pt x="0" y="25"/>
                    <a:pt x="0" y="33"/>
                  </a:cubicBezTo>
                  <a:cubicBezTo>
                    <a:pt x="58" y="33"/>
                    <a:pt x="65" y="41"/>
                    <a:pt x="65" y="81"/>
                  </a:cubicBezTo>
                  <a:cubicBezTo>
                    <a:pt x="65" y="227"/>
                    <a:pt x="65" y="372"/>
                    <a:pt x="65" y="51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55" name="Полилиния 1354"/>
            <p:cNvSpPr/>
            <p:nvPr/>
          </p:nvSpPr>
          <p:spPr>
            <a:xfrm>
              <a:off x="7339680" y="4797000"/>
              <a:ext cx="128880" cy="136080"/>
            </a:xfrm>
            <a:custGeom>
              <a:avLst/>
              <a:gdLst/>
              <a:ahLst/>
              <a:cxnLst/>
              <a:rect l="0" t="0" r="r" b="b"/>
              <a:pathLst>
                <a:path w="358" h="378">
                  <a:moveTo>
                    <a:pt x="77" y="299"/>
                  </a:moveTo>
                  <a:cubicBezTo>
                    <a:pt x="122" y="251"/>
                    <a:pt x="146" y="229"/>
                    <a:pt x="178" y="205"/>
                  </a:cubicBezTo>
                  <a:cubicBezTo>
                    <a:pt x="178" y="203"/>
                    <a:pt x="228" y="160"/>
                    <a:pt x="259" y="129"/>
                  </a:cubicBezTo>
                  <a:cubicBezTo>
                    <a:pt x="338" y="50"/>
                    <a:pt x="358" y="12"/>
                    <a:pt x="358" y="7"/>
                  </a:cubicBezTo>
                  <a:cubicBezTo>
                    <a:pt x="358" y="0"/>
                    <a:pt x="350" y="0"/>
                    <a:pt x="348" y="0"/>
                  </a:cubicBezTo>
                  <a:cubicBezTo>
                    <a:pt x="343" y="0"/>
                    <a:pt x="341" y="0"/>
                    <a:pt x="336" y="9"/>
                  </a:cubicBezTo>
                  <a:cubicBezTo>
                    <a:pt x="312" y="47"/>
                    <a:pt x="294" y="62"/>
                    <a:pt x="274" y="62"/>
                  </a:cubicBezTo>
                  <a:cubicBezTo>
                    <a:pt x="253" y="62"/>
                    <a:pt x="242" y="50"/>
                    <a:pt x="230" y="35"/>
                  </a:cubicBezTo>
                  <a:cubicBezTo>
                    <a:pt x="214" y="16"/>
                    <a:pt x="199" y="0"/>
                    <a:pt x="173" y="0"/>
                  </a:cubicBezTo>
                  <a:cubicBezTo>
                    <a:pt x="108" y="0"/>
                    <a:pt x="70" y="76"/>
                    <a:pt x="70" y="95"/>
                  </a:cubicBezTo>
                  <a:cubicBezTo>
                    <a:pt x="70" y="98"/>
                    <a:pt x="72" y="105"/>
                    <a:pt x="79" y="105"/>
                  </a:cubicBezTo>
                  <a:cubicBezTo>
                    <a:pt x="86" y="105"/>
                    <a:pt x="89" y="100"/>
                    <a:pt x="91" y="95"/>
                  </a:cubicBezTo>
                  <a:cubicBezTo>
                    <a:pt x="106" y="57"/>
                    <a:pt x="156" y="55"/>
                    <a:pt x="163" y="55"/>
                  </a:cubicBezTo>
                  <a:cubicBezTo>
                    <a:pt x="180" y="55"/>
                    <a:pt x="197" y="62"/>
                    <a:pt x="216" y="67"/>
                  </a:cubicBezTo>
                  <a:cubicBezTo>
                    <a:pt x="250" y="81"/>
                    <a:pt x="259" y="81"/>
                    <a:pt x="281" y="81"/>
                  </a:cubicBezTo>
                  <a:cubicBezTo>
                    <a:pt x="250" y="117"/>
                    <a:pt x="180" y="177"/>
                    <a:pt x="163" y="191"/>
                  </a:cubicBezTo>
                  <a:cubicBezTo>
                    <a:pt x="138" y="214"/>
                    <a:pt x="112" y="237"/>
                    <a:pt x="86" y="261"/>
                  </a:cubicBezTo>
                  <a:cubicBezTo>
                    <a:pt x="31" y="316"/>
                    <a:pt x="0" y="364"/>
                    <a:pt x="0" y="371"/>
                  </a:cubicBezTo>
                  <a:cubicBezTo>
                    <a:pt x="0" y="378"/>
                    <a:pt x="6" y="375"/>
                    <a:pt x="10" y="378"/>
                  </a:cubicBezTo>
                  <a:cubicBezTo>
                    <a:pt x="17" y="378"/>
                    <a:pt x="19" y="378"/>
                    <a:pt x="24" y="368"/>
                  </a:cubicBezTo>
                  <a:cubicBezTo>
                    <a:pt x="43" y="340"/>
                    <a:pt x="70" y="316"/>
                    <a:pt x="96" y="316"/>
                  </a:cubicBezTo>
                  <a:cubicBezTo>
                    <a:pt x="115" y="316"/>
                    <a:pt x="125" y="323"/>
                    <a:pt x="144" y="347"/>
                  </a:cubicBezTo>
                  <a:cubicBezTo>
                    <a:pt x="158" y="366"/>
                    <a:pt x="175" y="378"/>
                    <a:pt x="199" y="378"/>
                  </a:cubicBezTo>
                  <a:cubicBezTo>
                    <a:pt x="283" y="378"/>
                    <a:pt x="331" y="273"/>
                    <a:pt x="331" y="249"/>
                  </a:cubicBezTo>
                  <a:cubicBezTo>
                    <a:pt x="331" y="246"/>
                    <a:pt x="329" y="241"/>
                    <a:pt x="322" y="241"/>
                  </a:cubicBezTo>
                  <a:cubicBezTo>
                    <a:pt x="314" y="241"/>
                    <a:pt x="312" y="246"/>
                    <a:pt x="310" y="251"/>
                  </a:cubicBezTo>
                  <a:cubicBezTo>
                    <a:pt x="290" y="306"/>
                    <a:pt x="235" y="323"/>
                    <a:pt x="209" y="323"/>
                  </a:cubicBezTo>
                  <a:cubicBezTo>
                    <a:pt x="192" y="323"/>
                    <a:pt x="175" y="318"/>
                    <a:pt x="158" y="311"/>
                  </a:cubicBezTo>
                  <a:cubicBezTo>
                    <a:pt x="130" y="301"/>
                    <a:pt x="118" y="296"/>
                    <a:pt x="98" y="296"/>
                  </a:cubicBezTo>
                  <a:cubicBezTo>
                    <a:pt x="91" y="297"/>
                    <a:pt x="84" y="296"/>
                    <a:pt x="77" y="29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56" name="Полилиния 1355"/>
            <p:cNvSpPr/>
            <p:nvPr/>
          </p:nvSpPr>
          <p:spPr>
            <a:xfrm>
              <a:off x="7497720" y="4703760"/>
              <a:ext cx="118440" cy="301680"/>
            </a:xfrm>
            <a:custGeom>
              <a:avLst/>
              <a:gdLst/>
              <a:ahLst/>
              <a:cxnLst/>
              <a:rect l="0" t="0" r="r" b="b"/>
              <a:pathLst>
                <a:path w="329" h="838">
                  <a:moveTo>
                    <a:pt x="324" y="31"/>
                  </a:moveTo>
                  <a:cubicBezTo>
                    <a:pt x="329" y="22"/>
                    <a:pt x="327" y="22"/>
                    <a:pt x="329" y="17"/>
                  </a:cubicBezTo>
                  <a:cubicBezTo>
                    <a:pt x="329" y="7"/>
                    <a:pt x="322" y="0"/>
                    <a:pt x="312" y="0"/>
                  </a:cubicBezTo>
                  <a:cubicBezTo>
                    <a:pt x="305" y="0"/>
                    <a:pt x="300" y="2"/>
                    <a:pt x="298" y="7"/>
                  </a:cubicBezTo>
                  <a:cubicBezTo>
                    <a:pt x="200" y="274"/>
                    <a:pt x="102" y="540"/>
                    <a:pt x="5" y="807"/>
                  </a:cubicBezTo>
                  <a:cubicBezTo>
                    <a:pt x="0" y="816"/>
                    <a:pt x="2" y="816"/>
                    <a:pt x="0" y="821"/>
                  </a:cubicBezTo>
                  <a:cubicBezTo>
                    <a:pt x="0" y="831"/>
                    <a:pt x="7" y="838"/>
                    <a:pt x="17" y="838"/>
                  </a:cubicBezTo>
                  <a:cubicBezTo>
                    <a:pt x="29" y="838"/>
                    <a:pt x="31" y="833"/>
                    <a:pt x="36" y="819"/>
                  </a:cubicBezTo>
                  <a:cubicBezTo>
                    <a:pt x="132" y="556"/>
                    <a:pt x="228" y="294"/>
                    <a:pt x="324" y="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57" name="Полилиния 1356"/>
            <p:cNvSpPr/>
            <p:nvPr/>
          </p:nvSpPr>
          <p:spPr>
            <a:xfrm>
              <a:off x="7648200" y="4728600"/>
              <a:ext cx="120600" cy="201960"/>
            </a:xfrm>
            <a:custGeom>
              <a:avLst/>
              <a:gdLst/>
              <a:ahLst/>
              <a:cxnLst/>
              <a:rect l="0" t="0" r="r" b="b"/>
              <a:pathLst>
                <a:path w="335" h="561">
                  <a:moveTo>
                    <a:pt x="64" y="496"/>
                  </a:moveTo>
                  <a:cubicBezTo>
                    <a:pt x="95" y="467"/>
                    <a:pt x="125" y="437"/>
                    <a:pt x="156" y="407"/>
                  </a:cubicBezTo>
                  <a:cubicBezTo>
                    <a:pt x="285" y="293"/>
                    <a:pt x="335" y="247"/>
                    <a:pt x="335" y="163"/>
                  </a:cubicBezTo>
                  <a:cubicBezTo>
                    <a:pt x="335" y="67"/>
                    <a:pt x="261" y="0"/>
                    <a:pt x="158" y="0"/>
                  </a:cubicBezTo>
                  <a:cubicBezTo>
                    <a:pt x="62" y="0"/>
                    <a:pt x="0" y="79"/>
                    <a:pt x="0" y="154"/>
                  </a:cubicBezTo>
                  <a:cubicBezTo>
                    <a:pt x="0" y="199"/>
                    <a:pt x="43" y="199"/>
                    <a:pt x="45" y="199"/>
                  </a:cubicBezTo>
                  <a:cubicBezTo>
                    <a:pt x="60" y="199"/>
                    <a:pt x="88" y="190"/>
                    <a:pt x="88" y="156"/>
                  </a:cubicBezTo>
                  <a:cubicBezTo>
                    <a:pt x="88" y="135"/>
                    <a:pt x="74" y="113"/>
                    <a:pt x="45" y="113"/>
                  </a:cubicBezTo>
                  <a:cubicBezTo>
                    <a:pt x="38" y="113"/>
                    <a:pt x="36" y="113"/>
                    <a:pt x="33" y="113"/>
                  </a:cubicBezTo>
                  <a:cubicBezTo>
                    <a:pt x="52" y="58"/>
                    <a:pt x="98" y="27"/>
                    <a:pt x="146" y="27"/>
                  </a:cubicBezTo>
                  <a:cubicBezTo>
                    <a:pt x="223" y="27"/>
                    <a:pt x="259" y="96"/>
                    <a:pt x="259" y="163"/>
                  </a:cubicBezTo>
                  <a:cubicBezTo>
                    <a:pt x="259" y="230"/>
                    <a:pt x="218" y="297"/>
                    <a:pt x="172" y="350"/>
                  </a:cubicBezTo>
                  <a:cubicBezTo>
                    <a:pt x="118" y="410"/>
                    <a:pt x="64" y="470"/>
                    <a:pt x="9" y="530"/>
                  </a:cubicBezTo>
                  <a:cubicBezTo>
                    <a:pt x="0" y="537"/>
                    <a:pt x="0" y="539"/>
                    <a:pt x="0" y="561"/>
                  </a:cubicBezTo>
                  <a:cubicBezTo>
                    <a:pt x="104" y="561"/>
                    <a:pt x="209" y="561"/>
                    <a:pt x="314" y="561"/>
                  </a:cubicBezTo>
                  <a:cubicBezTo>
                    <a:pt x="321" y="512"/>
                    <a:pt x="328" y="463"/>
                    <a:pt x="335" y="415"/>
                  </a:cubicBezTo>
                  <a:cubicBezTo>
                    <a:pt x="329" y="415"/>
                    <a:pt x="323" y="415"/>
                    <a:pt x="316" y="415"/>
                  </a:cubicBezTo>
                  <a:cubicBezTo>
                    <a:pt x="311" y="439"/>
                    <a:pt x="304" y="477"/>
                    <a:pt x="297" y="489"/>
                  </a:cubicBezTo>
                  <a:cubicBezTo>
                    <a:pt x="290" y="496"/>
                    <a:pt x="235" y="496"/>
                    <a:pt x="218" y="496"/>
                  </a:cubicBezTo>
                  <a:cubicBezTo>
                    <a:pt x="167" y="496"/>
                    <a:pt x="116" y="496"/>
                    <a:pt x="64" y="4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58" name="Полилиния 1357"/>
            <p:cNvSpPr/>
            <p:nvPr/>
          </p:nvSpPr>
          <p:spPr>
            <a:xfrm>
              <a:off x="7798320" y="4721040"/>
              <a:ext cx="64800" cy="212040"/>
            </a:xfrm>
            <a:custGeom>
              <a:avLst/>
              <a:gdLst/>
              <a:ahLst/>
              <a:cxnLst/>
              <a:rect l="0" t="0" r="r" b="b"/>
              <a:pathLst>
                <a:path w="180" h="589">
                  <a:moveTo>
                    <a:pt x="180" y="7"/>
                  </a:moveTo>
                  <a:cubicBezTo>
                    <a:pt x="176" y="5"/>
                    <a:pt x="180" y="0"/>
                    <a:pt x="168" y="0"/>
                  </a:cubicBezTo>
                  <a:cubicBezTo>
                    <a:pt x="149" y="0"/>
                    <a:pt x="89" y="5"/>
                    <a:pt x="67" y="7"/>
                  </a:cubicBezTo>
                  <a:cubicBezTo>
                    <a:pt x="60" y="7"/>
                    <a:pt x="50" y="9"/>
                    <a:pt x="50" y="24"/>
                  </a:cubicBezTo>
                  <a:cubicBezTo>
                    <a:pt x="50" y="33"/>
                    <a:pt x="58" y="33"/>
                    <a:pt x="72" y="33"/>
                  </a:cubicBezTo>
                  <a:cubicBezTo>
                    <a:pt x="113" y="33"/>
                    <a:pt x="113" y="41"/>
                    <a:pt x="113" y="48"/>
                  </a:cubicBezTo>
                  <a:cubicBezTo>
                    <a:pt x="112" y="53"/>
                    <a:pt x="111" y="59"/>
                    <a:pt x="110" y="65"/>
                  </a:cubicBezTo>
                  <a:cubicBezTo>
                    <a:pt x="75" y="204"/>
                    <a:pt x="40" y="344"/>
                    <a:pt x="5" y="484"/>
                  </a:cubicBezTo>
                  <a:cubicBezTo>
                    <a:pt x="2" y="493"/>
                    <a:pt x="0" y="500"/>
                    <a:pt x="0" y="512"/>
                  </a:cubicBezTo>
                  <a:cubicBezTo>
                    <a:pt x="0" y="560"/>
                    <a:pt x="36" y="589"/>
                    <a:pt x="77" y="589"/>
                  </a:cubicBezTo>
                  <a:cubicBezTo>
                    <a:pt x="103" y="589"/>
                    <a:pt x="125" y="572"/>
                    <a:pt x="139" y="543"/>
                  </a:cubicBezTo>
                  <a:cubicBezTo>
                    <a:pt x="154" y="510"/>
                    <a:pt x="166" y="462"/>
                    <a:pt x="166" y="460"/>
                  </a:cubicBezTo>
                  <a:cubicBezTo>
                    <a:pt x="166" y="452"/>
                    <a:pt x="158" y="452"/>
                    <a:pt x="154" y="452"/>
                  </a:cubicBezTo>
                  <a:cubicBezTo>
                    <a:pt x="146" y="452"/>
                    <a:pt x="146" y="455"/>
                    <a:pt x="144" y="467"/>
                  </a:cubicBezTo>
                  <a:cubicBezTo>
                    <a:pt x="130" y="522"/>
                    <a:pt x="113" y="572"/>
                    <a:pt x="79" y="572"/>
                  </a:cubicBezTo>
                  <a:cubicBezTo>
                    <a:pt x="53" y="572"/>
                    <a:pt x="53" y="543"/>
                    <a:pt x="53" y="534"/>
                  </a:cubicBezTo>
                  <a:cubicBezTo>
                    <a:pt x="53" y="512"/>
                    <a:pt x="55" y="507"/>
                    <a:pt x="58" y="493"/>
                  </a:cubicBezTo>
                  <a:cubicBezTo>
                    <a:pt x="98" y="331"/>
                    <a:pt x="139" y="169"/>
                    <a:pt x="180" y="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PlaceHolder 1"/>
          <p:cNvSpPr>
            <a:spLocks noGrp="1"/>
          </p:cNvSpPr>
          <p:nvPr>
            <p:ph type="title"/>
          </p:nvPr>
        </p:nvSpPr>
        <p:spPr>
          <a:xfrm>
            <a:off x="831960" y="533880"/>
            <a:ext cx="10513080" cy="645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4000" b="1" strike="noStrike" spc="-1">
                <a:solidFill>
                  <a:schemeClr val="accent1">
                    <a:lumMod val="50000"/>
                  </a:schemeClr>
                </a:solidFill>
                <a:latin typeface="Calibri"/>
              </a:rPr>
              <a:t>Невязкое поглощение в критической точке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0" name="Нижний колонтитул 57"/>
          <p:cNvSpPr/>
          <p:nvPr/>
        </p:nvSpPr>
        <p:spPr>
          <a:xfrm>
            <a:off x="838440" y="6356880"/>
            <a:ext cx="10513080" cy="3625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2a)  Propagation in inviscid limit		</a:t>
            </a:r>
            <a:r>
              <a:rPr lang="ru-RU" sz="16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Inertial waves trapping by shear flow</a:t>
            </a:r>
            <a:r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				</a:t>
            </a:r>
            <a:fld id="{67C175D9-C3F9-4F50-8C9D-F08BDE6C898A}" type="slidenum"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12</a:t>
            </a:fld>
            <a:endParaRPr lang="ru-RU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61" name="Прямоугольник 1360"/>
          <p:cNvSpPr/>
          <p:nvPr/>
        </p:nvSpPr>
        <p:spPr>
          <a:xfrm>
            <a:off x="540000" y="1584000"/>
            <a:ext cx="11090880" cy="449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ru-RU" sz="2100" b="0" strike="noStrike" spc="-1">
                <a:solidFill>
                  <a:srgbClr val="000000"/>
                </a:solidFill>
                <a:latin typeface="Arial"/>
                <a:ea typeface="DejaVu Sans"/>
              </a:rPr>
              <a:t>Из соображений причинности — регуляризация в критической точке: </a:t>
            </a: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2100" b="0" strike="noStrike" spc="-1">
                <a:solidFill>
                  <a:srgbClr val="000000"/>
                </a:solidFill>
                <a:latin typeface="Arial"/>
                <a:ea typeface="DejaVu Sans"/>
              </a:rPr>
              <a:t>Пусть далее           :</a:t>
            </a: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2100" b="0" strike="noStrike" spc="-1">
                <a:solidFill>
                  <a:srgbClr val="000000"/>
                </a:solidFill>
                <a:latin typeface="Arial"/>
                <a:ea typeface="DejaVu Sans"/>
              </a:rPr>
              <a:t>Около нуля она делает ведущим вклад от степени </a:t>
            </a: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2100" b="0" strike="noStrike" spc="-1">
                <a:solidFill>
                  <a:srgbClr val="000000"/>
                </a:solidFill>
                <a:latin typeface="Arial"/>
                <a:ea typeface="DejaVu Sans"/>
              </a:rPr>
              <a:t>При            это дает решение с амлитудой прохождения                        </a:t>
            </a: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2100" b="0" strike="noStrike" spc="-1">
                <a:solidFill>
                  <a:srgbClr val="000000"/>
                </a:solidFill>
                <a:latin typeface="Arial"/>
                <a:ea typeface="DejaVu Sans"/>
              </a:rPr>
              <a:t>и экспоненциально подавленную отраженную волну.</a:t>
            </a: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2100" b="0" strike="noStrike" spc="-1">
                <a:solidFill>
                  <a:srgbClr val="000000"/>
                </a:solidFill>
                <a:latin typeface="Arial"/>
                <a:ea typeface="DejaVu Sans"/>
              </a:rPr>
              <a:t>Из-за сингулярной точки постоянство потока </a:t>
            </a: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2100" b="0" strike="noStrike" spc="-1">
                <a:solidFill>
                  <a:srgbClr val="000000"/>
                </a:solidFill>
                <a:latin typeface="Arial"/>
                <a:ea typeface="DejaVu Sans"/>
              </a:rPr>
              <a:t>будет кусочным — соотношения </a:t>
            </a: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2100" b="0" strike="noStrike" spc="-1">
                <a:solidFill>
                  <a:srgbClr val="000000"/>
                </a:solidFill>
                <a:latin typeface="Arial"/>
                <a:ea typeface="DejaVu Sans"/>
              </a:rPr>
              <a:t>нужно скорректировать.</a:t>
            </a: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2" name="Нижний колонтитул 58"/>
          <p:cNvSpPr/>
          <p:nvPr/>
        </p:nvSpPr>
        <p:spPr>
          <a:xfrm>
            <a:off x="838440" y="6356880"/>
            <a:ext cx="10513080" cy="362520"/>
          </a:xfrm>
          <a:prstGeom prst="rect">
            <a:avLst/>
          </a:prstGeom>
          <a:solidFill>
            <a:srgbClr val="2A609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Microsoft YaHei"/>
              </a:rPr>
              <a:t>4а) Поглощение в критической точке		       </a:t>
            </a:r>
            <a:r>
              <a:rPr lang="ru-RU" sz="16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Microsoft YaHei"/>
              </a:rPr>
              <a:t>		</a:t>
            </a:r>
            <a:r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					</a:t>
            </a:r>
            <a:fld id="{006DF240-E871-4829-9702-AD0D66216A0B}" type="slidenum"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12</a:t>
            </a:fld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363" name="Группа 1362"/>
          <p:cNvGrpSpPr/>
          <p:nvPr/>
        </p:nvGrpSpPr>
        <p:grpSpPr>
          <a:xfrm>
            <a:off x="9279720" y="1821240"/>
            <a:ext cx="1879560" cy="277200"/>
            <a:chOff x="9279720" y="1821240"/>
            <a:chExt cx="1879560" cy="277200"/>
          </a:xfrm>
        </p:grpSpPr>
        <p:sp>
          <p:nvSpPr>
            <p:cNvPr id="1364" name="Полилиния 1363"/>
            <p:cNvSpPr/>
            <p:nvPr/>
          </p:nvSpPr>
          <p:spPr>
            <a:xfrm>
              <a:off x="9279720" y="1836360"/>
              <a:ext cx="118080" cy="249480"/>
            </a:xfrm>
            <a:custGeom>
              <a:avLst/>
              <a:gdLst/>
              <a:ahLst/>
              <a:cxnLst/>
              <a:rect l="0" t="0" r="r" b="b"/>
              <a:pathLst>
                <a:path w="328" h="693">
                  <a:moveTo>
                    <a:pt x="101" y="300"/>
                  </a:moveTo>
                  <a:cubicBezTo>
                    <a:pt x="18" y="355"/>
                    <a:pt x="0" y="427"/>
                    <a:pt x="0" y="456"/>
                  </a:cubicBezTo>
                  <a:cubicBezTo>
                    <a:pt x="0" y="493"/>
                    <a:pt x="22" y="513"/>
                    <a:pt x="22" y="515"/>
                  </a:cubicBezTo>
                  <a:cubicBezTo>
                    <a:pt x="48" y="542"/>
                    <a:pt x="55" y="544"/>
                    <a:pt x="112" y="566"/>
                  </a:cubicBezTo>
                  <a:cubicBezTo>
                    <a:pt x="144" y="578"/>
                    <a:pt x="175" y="591"/>
                    <a:pt x="207" y="603"/>
                  </a:cubicBezTo>
                  <a:cubicBezTo>
                    <a:pt x="218" y="607"/>
                    <a:pt x="233" y="614"/>
                    <a:pt x="233" y="636"/>
                  </a:cubicBezTo>
                  <a:cubicBezTo>
                    <a:pt x="233" y="653"/>
                    <a:pt x="220" y="675"/>
                    <a:pt x="196" y="675"/>
                  </a:cubicBezTo>
                  <a:cubicBezTo>
                    <a:pt x="161" y="675"/>
                    <a:pt x="136" y="658"/>
                    <a:pt x="128" y="651"/>
                  </a:cubicBezTo>
                  <a:cubicBezTo>
                    <a:pt x="123" y="649"/>
                    <a:pt x="121" y="647"/>
                    <a:pt x="119" y="647"/>
                  </a:cubicBezTo>
                  <a:cubicBezTo>
                    <a:pt x="112" y="647"/>
                    <a:pt x="112" y="653"/>
                    <a:pt x="112" y="656"/>
                  </a:cubicBezTo>
                  <a:cubicBezTo>
                    <a:pt x="112" y="664"/>
                    <a:pt x="152" y="693"/>
                    <a:pt x="196" y="693"/>
                  </a:cubicBezTo>
                  <a:cubicBezTo>
                    <a:pt x="244" y="693"/>
                    <a:pt x="275" y="649"/>
                    <a:pt x="275" y="612"/>
                  </a:cubicBezTo>
                  <a:cubicBezTo>
                    <a:pt x="275" y="574"/>
                    <a:pt x="246" y="559"/>
                    <a:pt x="240" y="557"/>
                  </a:cubicBezTo>
                  <a:cubicBezTo>
                    <a:pt x="229" y="553"/>
                    <a:pt x="202" y="542"/>
                    <a:pt x="191" y="539"/>
                  </a:cubicBezTo>
                  <a:cubicBezTo>
                    <a:pt x="176" y="533"/>
                    <a:pt x="161" y="526"/>
                    <a:pt x="145" y="520"/>
                  </a:cubicBezTo>
                  <a:cubicBezTo>
                    <a:pt x="130" y="514"/>
                    <a:pt x="114" y="508"/>
                    <a:pt x="99" y="502"/>
                  </a:cubicBezTo>
                  <a:cubicBezTo>
                    <a:pt x="64" y="489"/>
                    <a:pt x="40" y="467"/>
                    <a:pt x="40" y="434"/>
                  </a:cubicBezTo>
                  <a:cubicBezTo>
                    <a:pt x="40" y="401"/>
                    <a:pt x="70" y="335"/>
                    <a:pt x="134" y="302"/>
                  </a:cubicBezTo>
                  <a:cubicBezTo>
                    <a:pt x="163" y="313"/>
                    <a:pt x="187" y="313"/>
                    <a:pt x="202" y="313"/>
                  </a:cubicBezTo>
                  <a:cubicBezTo>
                    <a:pt x="227" y="313"/>
                    <a:pt x="275" y="313"/>
                    <a:pt x="275" y="289"/>
                  </a:cubicBezTo>
                  <a:cubicBezTo>
                    <a:pt x="275" y="269"/>
                    <a:pt x="242" y="267"/>
                    <a:pt x="211" y="267"/>
                  </a:cubicBezTo>
                  <a:cubicBezTo>
                    <a:pt x="198" y="267"/>
                    <a:pt x="176" y="267"/>
                    <a:pt x="147" y="278"/>
                  </a:cubicBezTo>
                  <a:cubicBezTo>
                    <a:pt x="128" y="259"/>
                    <a:pt x="123" y="232"/>
                    <a:pt x="123" y="217"/>
                  </a:cubicBezTo>
                  <a:cubicBezTo>
                    <a:pt x="123" y="175"/>
                    <a:pt x="152" y="116"/>
                    <a:pt x="209" y="87"/>
                  </a:cubicBezTo>
                  <a:cubicBezTo>
                    <a:pt x="222" y="103"/>
                    <a:pt x="242" y="103"/>
                    <a:pt x="259" y="103"/>
                  </a:cubicBezTo>
                  <a:cubicBezTo>
                    <a:pt x="277" y="103"/>
                    <a:pt x="328" y="103"/>
                    <a:pt x="328" y="81"/>
                  </a:cubicBezTo>
                  <a:cubicBezTo>
                    <a:pt x="328" y="59"/>
                    <a:pt x="292" y="59"/>
                    <a:pt x="264" y="59"/>
                  </a:cubicBezTo>
                  <a:cubicBezTo>
                    <a:pt x="253" y="59"/>
                    <a:pt x="235" y="59"/>
                    <a:pt x="216" y="63"/>
                  </a:cubicBezTo>
                  <a:cubicBezTo>
                    <a:pt x="213" y="57"/>
                    <a:pt x="211" y="50"/>
                    <a:pt x="211" y="37"/>
                  </a:cubicBezTo>
                  <a:cubicBezTo>
                    <a:pt x="211" y="26"/>
                    <a:pt x="216" y="11"/>
                    <a:pt x="216" y="8"/>
                  </a:cubicBezTo>
                  <a:cubicBezTo>
                    <a:pt x="216" y="4"/>
                    <a:pt x="211" y="0"/>
                    <a:pt x="205" y="0"/>
                  </a:cubicBezTo>
                  <a:cubicBezTo>
                    <a:pt x="191" y="0"/>
                    <a:pt x="191" y="35"/>
                    <a:pt x="191" y="37"/>
                  </a:cubicBezTo>
                  <a:cubicBezTo>
                    <a:pt x="191" y="52"/>
                    <a:pt x="196" y="63"/>
                    <a:pt x="198" y="68"/>
                  </a:cubicBezTo>
                  <a:cubicBezTo>
                    <a:pt x="114" y="90"/>
                    <a:pt x="62" y="151"/>
                    <a:pt x="62" y="210"/>
                  </a:cubicBezTo>
                  <a:cubicBezTo>
                    <a:pt x="62" y="239"/>
                    <a:pt x="75" y="272"/>
                    <a:pt x="112" y="291"/>
                  </a:cubicBezTo>
                  <a:cubicBezTo>
                    <a:pt x="108" y="294"/>
                    <a:pt x="105" y="297"/>
                    <a:pt x="101" y="300"/>
                  </a:cubicBezTo>
                  <a:moveTo>
                    <a:pt x="227" y="81"/>
                  </a:moveTo>
                  <a:cubicBezTo>
                    <a:pt x="240" y="76"/>
                    <a:pt x="255" y="76"/>
                    <a:pt x="264" y="76"/>
                  </a:cubicBezTo>
                  <a:cubicBezTo>
                    <a:pt x="290" y="76"/>
                    <a:pt x="292" y="76"/>
                    <a:pt x="308" y="81"/>
                  </a:cubicBezTo>
                  <a:cubicBezTo>
                    <a:pt x="301" y="83"/>
                    <a:pt x="292" y="87"/>
                    <a:pt x="259" y="87"/>
                  </a:cubicBezTo>
                  <a:cubicBezTo>
                    <a:pt x="244" y="87"/>
                    <a:pt x="235" y="87"/>
                    <a:pt x="227" y="81"/>
                  </a:cubicBezTo>
                  <a:moveTo>
                    <a:pt x="167" y="289"/>
                  </a:moveTo>
                  <a:cubicBezTo>
                    <a:pt x="185" y="285"/>
                    <a:pt x="202" y="285"/>
                    <a:pt x="211" y="285"/>
                  </a:cubicBezTo>
                  <a:cubicBezTo>
                    <a:pt x="238" y="285"/>
                    <a:pt x="242" y="287"/>
                    <a:pt x="255" y="289"/>
                  </a:cubicBezTo>
                  <a:cubicBezTo>
                    <a:pt x="248" y="294"/>
                    <a:pt x="242" y="296"/>
                    <a:pt x="205" y="296"/>
                  </a:cubicBezTo>
                  <a:cubicBezTo>
                    <a:pt x="187" y="296"/>
                    <a:pt x="180" y="296"/>
                    <a:pt x="167" y="28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65" name="Полилиния 1364"/>
            <p:cNvSpPr/>
            <p:nvPr/>
          </p:nvSpPr>
          <p:spPr>
            <a:xfrm>
              <a:off x="9500760" y="1887480"/>
              <a:ext cx="246960" cy="144720"/>
            </a:xfrm>
            <a:custGeom>
              <a:avLst/>
              <a:gdLst/>
              <a:ahLst/>
              <a:cxnLst/>
              <a:rect l="0" t="0" r="r" b="b"/>
              <a:pathLst>
                <a:path w="686" h="402">
                  <a:moveTo>
                    <a:pt x="602" y="217"/>
                  </a:moveTo>
                  <a:cubicBezTo>
                    <a:pt x="558" y="248"/>
                    <a:pt x="538" y="281"/>
                    <a:pt x="532" y="290"/>
                  </a:cubicBezTo>
                  <a:cubicBezTo>
                    <a:pt x="497" y="343"/>
                    <a:pt x="490" y="391"/>
                    <a:pt x="490" y="393"/>
                  </a:cubicBezTo>
                  <a:cubicBezTo>
                    <a:pt x="490" y="402"/>
                    <a:pt x="501" y="402"/>
                    <a:pt x="508" y="402"/>
                  </a:cubicBezTo>
                  <a:cubicBezTo>
                    <a:pt x="519" y="402"/>
                    <a:pt x="521" y="400"/>
                    <a:pt x="523" y="386"/>
                  </a:cubicBezTo>
                  <a:cubicBezTo>
                    <a:pt x="541" y="312"/>
                    <a:pt x="587" y="246"/>
                    <a:pt x="675" y="211"/>
                  </a:cubicBezTo>
                  <a:cubicBezTo>
                    <a:pt x="684" y="209"/>
                    <a:pt x="686" y="205"/>
                    <a:pt x="686" y="200"/>
                  </a:cubicBezTo>
                  <a:cubicBezTo>
                    <a:pt x="686" y="194"/>
                    <a:pt x="681" y="193"/>
                    <a:pt x="679" y="193"/>
                  </a:cubicBezTo>
                  <a:cubicBezTo>
                    <a:pt x="646" y="180"/>
                    <a:pt x="552" y="141"/>
                    <a:pt x="523" y="11"/>
                  </a:cubicBezTo>
                  <a:cubicBezTo>
                    <a:pt x="521" y="2"/>
                    <a:pt x="519" y="0"/>
                    <a:pt x="508" y="0"/>
                  </a:cubicBezTo>
                  <a:cubicBezTo>
                    <a:pt x="501" y="0"/>
                    <a:pt x="490" y="0"/>
                    <a:pt x="490" y="9"/>
                  </a:cubicBezTo>
                  <a:cubicBezTo>
                    <a:pt x="490" y="11"/>
                    <a:pt x="499" y="59"/>
                    <a:pt x="530" y="110"/>
                  </a:cubicBezTo>
                  <a:cubicBezTo>
                    <a:pt x="545" y="134"/>
                    <a:pt x="569" y="160"/>
                    <a:pt x="602" y="185"/>
                  </a:cubicBezTo>
                  <a:cubicBezTo>
                    <a:pt x="411" y="185"/>
                    <a:pt x="219" y="185"/>
                    <a:pt x="28" y="185"/>
                  </a:cubicBezTo>
                  <a:cubicBezTo>
                    <a:pt x="13" y="185"/>
                    <a:pt x="0" y="183"/>
                    <a:pt x="0" y="200"/>
                  </a:cubicBezTo>
                  <a:cubicBezTo>
                    <a:pt x="0" y="216"/>
                    <a:pt x="13" y="217"/>
                    <a:pt x="28" y="217"/>
                  </a:cubicBezTo>
                  <a:cubicBezTo>
                    <a:pt x="219" y="217"/>
                    <a:pt x="411" y="217"/>
                    <a:pt x="602" y="21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66" name="Полилиния 1365"/>
            <p:cNvSpPr/>
            <p:nvPr/>
          </p:nvSpPr>
          <p:spPr>
            <a:xfrm>
              <a:off x="9847440" y="1836360"/>
              <a:ext cx="117000" cy="249480"/>
            </a:xfrm>
            <a:custGeom>
              <a:avLst/>
              <a:gdLst/>
              <a:ahLst/>
              <a:cxnLst/>
              <a:rect l="0" t="0" r="r" b="b"/>
              <a:pathLst>
                <a:path w="325" h="693">
                  <a:moveTo>
                    <a:pt x="101" y="300"/>
                  </a:moveTo>
                  <a:cubicBezTo>
                    <a:pt x="15" y="355"/>
                    <a:pt x="0" y="427"/>
                    <a:pt x="0" y="456"/>
                  </a:cubicBezTo>
                  <a:cubicBezTo>
                    <a:pt x="0" y="493"/>
                    <a:pt x="20" y="513"/>
                    <a:pt x="22" y="515"/>
                  </a:cubicBezTo>
                  <a:cubicBezTo>
                    <a:pt x="46" y="542"/>
                    <a:pt x="53" y="544"/>
                    <a:pt x="112" y="566"/>
                  </a:cubicBezTo>
                  <a:cubicBezTo>
                    <a:pt x="143" y="578"/>
                    <a:pt x="174" y="591"/>
                    <a:pt x="204" y="603"/>
                  </a:cubicBezTo>
                  <a:cubicBezTo>
                    <a:pt x="215" y="607"/>
                    <a:pt x="231" y="614"/>
                    <a:pt x="231" y="636"/>
                  </a:cubicBezTo>
                  <a:cubicBezTo>
                    <a:pt x="231" y="653"/>
                    <a:pt x="218" y="675"/>
                    <a:pt x="193" y="675"/>
                  </a:cubicBezTo>
                  <a:cubicBezTo>
                    <a:pt x="160" y="675"/>
                    <a:pt x="134" y="658"/>
                    <a:pt x="125" y="651"/>
                  </a:cubicBezTo>
                  <a:cubicBezTo>
                    <a:pt x="121" y="649"/>
                    <a:pt x="121" y="647"/>
                    <a:pt x="116" y="647"/>
                  </a:cubicBezTo>
                  <a:cubicBezTo>
                    <a:pt x="112" y="647"/>
                    <a:pt x="110" y="653"/>
                    <a:pt x="110" y="656"/>
                  </a:cubicBezTo>
                  <a:cubicBezTo>
                    <a:pt x="110" y="664"/>
                    <a:pt x="152" y="693"/>
                    <a:pt x="193" y="693"/>
                  </a:cubicBezTo>
                  <a:cubicBezTo>
                    <a:pt x="242" y="693"/>
                    <a:pt x="275" y="649"/>
                    <a:pt x="275" y="612"/>
                  </a:cubicBezTo>
                  <a:cubicBezTo>
                    <a:pt x="275" y="574"/>
                    <a:pt x="246" y="559"/>
                    <a:pt x="237" y="557"/>
                  </a:cubicBezTo>
                  <a:cubicBezTo>
                    <a:pt x="226" y="553"/>
                    <a:pt x="200" y="542"/>
                    <a:pt x="191" y="539"/>
                  </a:cubicBezTo>
                  <a:cubicBezTo>
                    <a:pt x="174" y="533"/>
                    <a:pt x="158" y="526"/>
                    <a:pt x="143" y="520"/>
                  </a:cubicBezTo>
                  <a:cubicBezTo>
                    <a:pt x="127" y="514"/>
                    <a:pt x="112" y="508"/>
                    <a:pt x="97" y="502"/>
                  </a:cubicBezTo>
                  <a:cubicBezTo>
                    <a:pt x="61" y="489"/>
                    <a:pt x="39" y="467"/>
                    <a:pt x="39" y="434"/>
                  </a:cubicBezTo>
                  <a:cubicBezTo>
                    <a:pt x="39" y="401"/>
                    <a:pt x="68" y="335"/>
                    <a:pt x="134" y="302"/>
                  </a:cubicBezTo>
                  <a:cubicBezTo>
                    <a:pt x="163" y="313"/>
                    <a:pt x="185" y="313"/>
                    <a:pt x="202" y="313"/>
                  </a:cubicBezTo>
                  <a:cubicBezTo>
                    <a:pt x="224" y="313"/>
                    <a:pt x="273" y="313"/>
                    <a:pt x="273" y="289"/>
                  </a:cubicBezTo>
                  <a:cubicBezTo>
                    <a:pt x="273" y="269"/>
                    <a:pt x="240" y="267"/>
                    <a:pt x="211" y="267"/>
                  </a:cubicBezTo>
                  <a:cubicBezTo>
                    <a:pt x="196" y="267"/>
                    <a:pt x="174" y="267"/>
                    <a:pt x="145" y="278"/>
                  </a:cubicBezTo>
                  <a:cubicBezTo>
                    <a:pt x="125" y="259"/>
                    <a:pt x="123" y="232"/>
                    <a:pt x="123" y="217"/>
                  </a:cubicBezTo>
                  <a:cubicBezTo>
                    <a:pt x="123" y="175"/>
                    <a:pt x="149" y="116"/>
                    <a:pt x="209" y="87"/>
                  </a:cubicBezTo>
                  <a:cubicBezTo>
                    <a:pt x="222" y="103"/>
                    <a:pt x="240" y="103"/>
                    <a:pt x="257" y="103"/>
                  </a:cubicBezTo>
                  <a:cubicBezTo>
                    <a:pt x="277" y="103"/>
                    <a:pt x="325" y="103"/>
                    <a:pt x="325" y="81"/>
                  </a:cubicBezTo>
                  <a:cubicBezTo>
                    <a:pt x="325" y="59"/>
                    <a:pt x="292" y="59"/>
                    <a:pt x="262" y="59"/>
                  </a:cubicBezTo>
                  <a:cubicBezTo>
                    <a:pt x="253" y="59"/>
                    <a:pt x="233" y="59"/>
                    <a:pt x="213" y="63"/>
                  </a:cubicBezTo>
                  <a:cubicBezTo>
                    <a:pt x="211" y="57"/>
                    <a:pt x="209" y="50"/>
                    <a:pt x="209" y="37"/>
                  </a:cubicBezTo>
                  <a:cubicBezTo>
                    <a:pt x="209" y="26"/>
                    <a:pt x="213" y="11"/>
                    <a:pt x="213" y="8"/>
                  </a:cubicBezTo>
                  <a:cubicBezTo>
                    <a:pt x="213" y="4"/>
                    <a:pt x="209" y="0"/>
                    <a:pt x="204" y="0"/>
                  </a:cubicBezTo>
                  <a:cubicBezTo>
                    <a:pt x="191" y="0"/>
                    <a:pt x="191" y="35"/>
                    <a:pt x="191" y="37"/>
                  </a:cubicBezTo>
                  <a:cubicBezTo>
                    <a:pt x="191" y="52"/>
                    <a:pt x="196" y="63"/>
                    <a:pt x="196" y="68"/>
                  </a:cubicBezTo>
                  <a:cubicBezTo>
                    <a:pt x="112" y="90"/>
                    <a:pt x="59" y="151"/>
                    <a:pt x="59" y="210"/>
                  </a:cubicBezTo>
                  <a:cubicBezTo>
                    <a:pt x="59" y="239"/>
                    <a:pt x="75" y="272"/>
                    <a:pt x="110" y="291"/>
                  </a:cubicBezTo>
                  <a:cubicBezTo>
                    <a:pt x="107" y="294"/>
                    <a:pt x="104" y="297"/>
                    <a:pt x="101" y="300"/>
                  </a:cubicBezTo>
                  <a:moveTo>
                    <a:pt x="226" y="81"/>
                  </a:moveTo>
                  <a:cubicBezTo>
                    <a:pt x="237" y="76"/>
                    <a:pt x="255" y="76"/>
                    <a:pt x="264" y="76"/>
                  </a:cubicBezTo>
                  <a:cubicBezTo>
                    <a:pt x="288" y="76"/>
                    <a:pt x="292" y="76"/>
                    <a:pt x="306" y="81"/>
                  </a:cubicBezTo>
                  <a:cubicBezTo>
                    <a:pt x="299" y="83"/>
                    <a:pt x="292" y="87"/>
                    <a:pt x="257" y="87"/>
                  </a:cubicBezTo>
                  <a:cubicBezTo>
                    <a:pt x="244" y="87"/>
                    <a:pt x="235" y="87"/>
                    <a:pt x="226" y="81"/>
                  </a:cubicBezTo>
                  <a:moveTo>
                    <a:pt x="165" y="289"/>
                  </a:moveTo>
                  <a:cubicBezTo>
                    <a:pt x="182" y="285"/>
                    <a:pt x="200" y="285"/>
                    <a:pt x="209" y="285"/>
                  </a:cubicBezTo>
                  <a:cubicBezTo>
                    <a:pt x="237" y="285"/>
                    <a:pt x="240" y="287"/>
                    <a:pt x="253" y="289"/>
                  </a:cubicBezTo>
                  <a:cubicBezTo>
                    <a:pt x="248" y="294"/>
                    <a:pt x="240" y="296"/>
                    <a:pt x="204" y="296"/>
                  </a:cubicBezTo>
                  <a:cubicBezTo>
                    <a:pt x="187" y="296"/>
                    <a:pt x="180" y="296"/>
                    <a:pt x="165" y="28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67" name="Полилиния 1366"/>
            <p:cNvSpPr/>
            <p:nvPr/>
          </p:nvSpPr>
          <p:spPr>
            <a:xfrm>
              <a:off x="10060200" y="1954080"/>
              <a:ext cx="169560" cy="11520"/>
            </a:xfrm>
            <a:custGeom>
              <a:avLst/>
              <a:gdLst/>
              <a:ahLst/>
              <a:cxnLst/>
              <a:rect l="0" t="0" r="r" b="b"/>
              <a:pathLst>
                <a:path w="471" h="32">
                  <a:moveTo>
                    <a:pt x="445" y="32"/>
                  </a:moveTo>
                  <a:cubicBezTo>
                    <a:pt x="458" y="32"/>
                    <a:pt x="471" y="31"/>
                    <a:pt x="471" y="15"/>
                  </a:cubicBezTo>
                  <a:cubicBezTo>
                    <a:pt x="471" y="-2"/>
                    <a:pt x="458" y="0"/>
                    <a:pt x="445" y="0"/>
                  </a:cubicBezTo>
                  <a:cubicBezTo>
                    <a:pt x="305" y="0"/>
                    <a:pt x="166" y="0"/>
                    <a:pt x="27" y="0"/>
                  </a:cubicBezTo>
                  <a:cubicBezTo>
                    <a:pt x="14" y="0"/>
                    <a:pt x="0" y="-2"/>
                    <a:pt x="0" y="15"/>
                  </a:cubicBezTo>
                  <a:cubicBezTo>
                    <a:pt x="0" y="31"/>
                    <a:pt x="14" y="32"/>
                    <a:pt x="27" y="32"/>
                  </a:cubicBezTo>
                  <a:cubicBezTo>
                    <a:pt x="166" y="32"/>
                    <a:pt x="305" y="32"/>
                    <a:pt x="445" y="3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3480" rIns="90000" bIns="-3348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68" name="Полилиния 1367"/>
            <p:cNvSpPr/>
            <p:nvPr/>
          </p:nvSpPr>
          <p:spPr>
            <a:xfrm>
              <a:off x="10326240" y="1845000"/>
              <a:ext cx="117360" cy="190440"/>
            </a:xfrm>
            <a:custGeom>
              <a:avLst/>
              <a:gdLst/>
              <a:ahLst/>
              <a:cxnLst/>
              <a:rect l="0" t="0" r="r" b="b"/>
              <a:pathLst>
                <a:path w="326" h="529">
                  <a:moveTo>
                    <a:pt x="326" y="265"/>
                  </a:moveTo>
                  <a:cubicBezTo>
                    <a:pt x="326" y="204"/>
                    <a:pt x="321" y="142"/>
                    <a:pt x="295" y="85"/>
                  </a:cubicBezTo>
                  <a:cubicBezTo>
                    <a:pt x="258" y="11"/>
                    <a:pt x="196" y="0"/>
                    <a:pt x="163" y="0"/>
                  </a:cubicBezTo>
                  <a:cubicBezTo>
                    <a:pt x="117" y="0"/>
                    <a:pt x="60" y="19"/>
                    <a:pt x="29" y="90"/>
                  </a:cubicBezTo>
                  <a:cubicBezTo>
                    <a:pt x="3" y="145"/>
                    <a:pt x="0" y="204"/>
                    <a:pt x="0" y="265"/>
                  </a:cubicBezTo>
                  <a:cubicBezTo>
                    <a:pt x="0" y="322"/>
                    <a:pt x="3" y="393"/>
                    <a:pt x="33" y="450"/>
                  </a:cubicBezTo>
                  <a:cubicBezTo>
                    <a:pt x="69" y="513"/>
                    <a:pt x="124" y="529"/>
                    <a:pt x="161" y="529"/>
                  </a:cubicBezTo>
                  <a:cubicBezTo>
                    <a:pt x="203" y="529"/>
                    <a:pt x="262" y="513"/>
                    <a:pt x="297" y="439"/>
                  </a:cubicBezTo>
                  <a:cubicBezTo>
                    <a:pt x="321" y="386"/>
                    <a:pt x="326" y="327"/>
                    <a:pt x="326" y="265"/>
                  </a:cubicBezTo>
                  <a:moveTo>
                    <a:pt x="161" y="511"/>
                  </a:moveTo>
                  <a:cubicBezTo>
                    <a:pt x="132" y="511"/>
                    <a:pt x="86" y="491"/>
                    <a:pt x="73" y="419"/>
                  </a:cubicBezTo>
                  <a:cubicBezTo>
                    <a:pt x="64" y="373"/>
                    <a:pt x="64" y="300"/>
                    <a:pt x="64" y="256"/>
                  </a:cubicBezTo>
                  <a:cubicBezTo>
                    <a:pt x="64" y="206"/>
                    <a:pt x="64" y="156"/>
                    <a:pt x="71" y="114"/>
                  </a:cubicBezTo>
                  <a:cubicBezTo>
                    <a:pt x="84" y="24"/>
                    <a:pt x="143" y="15"/>
                    <a:pt x="161" y="15"/>
                  </a:cubicBezTo>
                  <a:cubicBezTo>
                    <a:pt x="187" y="15"/>
                    <a:pt x="238" y="30"/>
                    <a:pt x="253" y="105"/>
                  </a:cubicBezTo>
                  <a:cubicBezTo>
                    <a:pt x="260" y="149"/>
                    <a:pt x="260" y="208"/>
                    <a:pt x="260" y="256"/>
                  </a:cubicBezTo>
                  <a:cubicBezTo>
                    <a:pt x="260" y="314"/>
                    <a:pt x="260" y="366"/>
                    <a:pt x="253" y="414"/>
                  </a:cubicBezTo>
                  <a:cubicBezTo>
                    <a:pt x="240" y="489"/>
                    <a:pt x="196" y="511"/>
                    <a:pt x="161" y="51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69" name="Полилиния 1368"/>
            <p:cNvSpPr/>
            <p:nvPr/>
          </p:nvSpPr>
          <p:spPr>
            <a:xfrm>
              <a:off x="10462680" y="1845720"/>
              <a:ext cx="73440" cy="186480"/>
            </a:xfrm>
            <a:custGeom>
              <a:avLst/>
              <a:gdLst/>
              <a:ahLst/>
              <a:cxnLst/>
              <a:rect l="0" t="0" r="r" b="b"/>
              <a:pathLst>
                <a:path w="204" h="518">
                  <a:moveTo>
                    <a:pt x="195" y="28"/>
                  </a:moveTo>
                  <a:cubicBezTo>
                    <a:pt x="195" y="13"/>
                    <a:pt x="184" y="0"/>
                    <a:pt x="167" y="0"/>
                  </a:cubicBezTo>
                  <a:cubicBezTo>
                    <a:pt x="147" y="0"/>
                    <a:pt x="125" y="22"/>
                    <a:pt x="125" y="42"/>
                  </a:cubicBezTo>
                  <a:cubicBezTo>
                    <a:pt x="125" y="57"/>
                    <a:pt x="136" y="70"/>
                    <a:pt x="156" y="70"/>
                  </a:cubicBezTo>
                  <a:cubicBezTo>
                    <a:pt x="173" y="70"/>
                    <a:pt x="195" y="53"/>
                    <a:pt x="195" y="28"/>
                  </a:cubicBezTo>
                  <a:moveTo>
                    <a:pt x="138" y="318"/>
                  </a:moveTo>
                  <a:cubicBezTo>
                    <a:pt x="147" y="296"/>
                    <a:pt x="147" y="294"/>
                    <a:pt x="154" y="274"/>
                  </a:cubicBezTo>
                  <a:cubicBezTo>
                    <a:pt x="160" y="259"/>
                    <a:pt x="165" y="248"/>
                    <a:pt x="165" y="233"/>
                  </a:cubicBezTo>
                  <a:cubicBezTo>
                    <a:pt x="165" y="197"/>
                    <a:pt x="140" y="169"/>
                    <a:pt x="101" y="169"/>
                  </a:cubicBezTo>
                  <a:cubicBezTo>
                    <a:pt x="28" y="169"/>
                    <a:pt x="0" y="281"/>
                    <a:pt x="0" y="287"/>
                  </a:cubicBezTo>
                  <a:cubicBezTo>
                    <a:pt x="0" y="296"/>
                    <a:pt x="6" y="296"/>
                    <a:pt x="8" y="296"/>
                  </a:cubicBezTo>
                  <a:cubicBezTo>
                    <a:pt x="17" y="296"/>
                    <a:pt x="17" y="294"/>
                    <a:pt x="22" y="281"/>
                  </a:cubicBezTo>
                  <a:cubicBezTo>
                    <a:pt x="41" y="208"/>
                    <a:pt x="72" y="186"/>
                    <a:pt x="99" y="186"/>
                  </a:cubicBezTo>
                  <a:cubicBezTo>
                    <a:pt x="105" y="186"/>
                    <a:pt x="118" y="186"/>
                    <a:pt x="118" y="211"/>
                  </a:cubicBezTo>
                  <a:cubicBezTo>
                    <a:pt x="118" y="226"/>
                    <a:pt x="112" y="243"/>
                    <a:pt x="110" y="250"/>
                  </a:cubicBezTo>
                  <a:cubicBezTo>
                    <a:pt x="103" y="270"/>
                    <a:pt x="68" y="360"/>
                    <a:pt x="57" y="393"/>
                  </a:cubicBezTo>
                  <a:cubicBezTo>
                    <a:pt x="48" y="412"/>
                    <a:pt x="39" y="439"/>
                    <a:pt x="39" y="454"/>
                  </a:cubicBezTo>
                  <a:cubicBezTo>
                    <a:pt x="39" y="491"/>
                    <a:pt x="66" y="518"/>
                    <a:pt x="103" y="518"/>
                  </a:cubicBezTo>
                  <a:cubicBezTo>
                    <a:pt x="176" y="518"/>
                    <a:pt x="204" y="406"/>
                    <a:pt x="204" y="399"/>
                  </a:cubicBezTo>
                  <a:cubicBezTo>
                    <a:pt x="204" y="393"/>
                    <a:pt x="195" y="393"/>
                    <a:pt x="193" y="393"/>
                  </a:cubicBezTo>
                  <a:cubicBezTo>
                    <a:pt x="187" y="393"/>
                    <a:pt x="187" y="395"/>
                    <a:pt x="182" y="406"/>
                  </a:cubicBezTo>
                  <a:cubicBezTo>
                    <a:pt x="169" y="454"/>
                    <a:pt x="143" y="500"/>
                    <a:pt x="103" y="500"/>
                  </a:cubicBezTo>
                  <a:cubicBezTo>
                    <a:pt x="90" y="500"/>
                    <a:pt x="85" y="494"/>
                    <a:pt x="85" y="476"/>
                  </a:cubicBezTo>
                  <a:cubicBezTo>
                    <a:pt x="85" y="456"/>
                    <a:pt x="90" y="445"/>
                    <a:pt x="107" y="399"/>
                  </a:cubicBezTo>
                  <a:cubicBezTo>
                    <a:pt x="118" y="372"/>
                    <a:pt x="128" y="345"/>
                    <a:pt x="138" y="31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70" name="Полилиния 1369"/>
            <p:cNvSpPr/>
            <p:nvPr/>
          </p:nvSpPr>
          <p:spPr>
            <a:xfrm>
              <a:off x="10565640" y="1821240"/>
              <a:ext cx="108360" cy="277200"/>
            </a:xfrm>
            <a:custGeom>
              <a:avLst/>
              <a:gdLst/>
              <a:ahLst/>
              <a:cxnLst/>
              <a:rect l="0" t="0" r="r" b="b"/>
              <a:pathLst>
                <a:path w="301" h="770">
                  <a:moveTo>
                    <a:pt x="296" y="31"/>
                  </a:moveTo>
                  <a:cubicBezTo>
                    <a:pt x="301" y="20"/>
                    <a:pt x="301" y="17"/>
                    <a:pt x="301" y="15"/>
                  </a:cubicBezTo>
                  <a:cubicBezTo>
                    <a:pt x="301" y="7"/>
                    <a:pt x="292" y="0"/>
                    <a:pt x="285" y="0"/>
                  </a:cubicBezTo>
                  <a:cubicBezTo>
                    <a:pt x="279" y="0"/>
                    <a:pt x="274" y="2"/>
                    <a:pt x="272" y="7"/>
                  </a:cubicBezTo>
                  <a:cubicBezTo>
                    <a:pt x="183" y="251"/>
                    <a:pt x="93" y="495"/>
                    <a:pt x="4" y="739"/>
                  </a:cubicBezTo>
                  <a:cubicBezTo>
                    <a:pt x="0" y="750"/>
                    <a:pt x="0" y="753"/>
                    <a:pt x="0" y="755"/>
                  </a:cubicBezTo>
                  <a:cubicBezTo>
                    <a:pt x="0" y="763"/>
                    <a:pt x="6" y="770"/>
                    <a:pt x="15" y="770"/>
                  </a:cubicBezTo>
                  <a:cubicBezTo>
                    <a:pt x="26" y="770"/>
                    <a:pt x="28" y="763"/>
                    <a:pt x="33" y="750"/>
                  </a:cubicBezTo>
                  <a:cubicBezTo>
                    <a:pt x="121" y="510"/>
                    <a:pt x="209" y="271"/>
                    <a:pt x="296" y="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71" name="Полилиния 1370"/>
            <p:cNvSpPr/>
            <p:nvPr/>
          </p:nvSpPr>
          <p:spPr>
            <a:xfrm>
              <a:off x="10704960" y="1837080"/>
              <a:ext cx="125640" cy="195120"/>
            </a:xfrm>
            <a:custGeom>
              <a:avLst/>
              <a:gdLst/>
              <a:ahLst/>
              <a:cxnLst/>
              <a:rect l="0" t="0" r="r" b="b"/>
              <a:pathLst>
                <a:path w="349" h="542">
                  <a:moveTo>
                    <a:pt x="178" y="9"/>
                  </a:moveTo>
                  <a:cubicBezTo>
                    <a:pt x="178" y="6"/>
                    <a:pt x="178" y="0"/>
                    <a:pt x="169" y="0"/>
                  </a:cubicBezTo>
                  <a:cubicBezTo>
                    <a:pt x="151" y="0"/>
                    <a:pt x="94" y="6"/>
                    <a:pt x="74" y="6"/>
                  </a:cubicBezTo>
                  <a:cubicBezTo>
                    <a:pt x="68" y="9"/>
                    <a:pt x="59" y="9"/>
                    <a:pt x="59" y="22"/>
                  </a:cubicBezTo>
                  <a:cubicBezTo>
                    <a:pt x="59" y="33"/>
                    <a:pt x="66" y="33"/>
                    <a:pt x="77" y="33"/>
                  </a:cubicBezTo>
                  <a:cubicBezTo>
                    <a:pt x="114" y="33"/>
                    <a:pt x="116" y="37"/>
                    <a:pt x="116" y="46"/>
                  </a:cubicBezTo>
                  <a:cubicBezTo>
                    <a:pt x="115" y="51"/>
                    <a:pt x="115" y="56"/>
                    <a:pt x="114" y="61"/>
                  </a:cubicBezTo>
                  <a:cubicBezTo>
                    <a:pt x="77" y="208"/>
                    <a:pt x="39" y="355"/>
                    <a:pt x="2" y="502"/>
                  </a:cubicBezTo>
                  <a:cubicBezTo>
                    <a:pt x="0" y="513"/>
                    <a:pt x="0" y="515"/>
                    <a:pt x="0" y="520"/>
                  </a:cubicBezTo>
                  <a:cubicBezTo>
                    <a:pt x="0" y="537"/>
                    <a:pt x="15" y="542"/>
                    <a:pt x="22" y="542"/>
                  </a:cubicBezTo>
                  <a:cubicBezTo>
                    <a:pt x="30" y="542"/>
                    <a:pt x="44" y="535"/>
                    <a:pt x="48" y="526"/>
                  </a:cubicBezTo>
                  <a:cubicBezTo>
                    <a:pt x="52" y="518"/>
                    <a:pt x="85" y="377"/>
                    <a:pt x="90" y="357"/>
                  </a:cubicBezTo>
                  <a:cubicBezTo>
                    <a:pt x="116" y="360"/>
                    <a:pt x="180" y="373"/>
                    <a:pt x="180" y="423"/>
                  </a:cubicBezTo>
                  <a:cubicBezTo>
                    <a:pt x="180" y="428"/>
                    <a:pt x="180" y="432"/>
                    <a:pt x="178" y="439"/>
                  </a:cubicBezTo>
                  <a:cubicBezTo>
                    <a:pt x="176" y="447"/>
                    <a:pt x="176" y="456"/>
                    <a:pt x="176" y="465"/>
                  </a:cubicBezTo>
                  <a:cubicBezTo>
                    <a:pt x="176" y="511"/>
                    <a:pt x="206" y="542"/>
                    <a:pt x="246" y="542"/>
                  </a:cubicBezTo>
                  <a:cubicBezTo>
                    <a:pt x="270" y="542"/>
                    <a:pt x="290" y="529"/>
                    <a:pt x="308" y="500"/>
                  </a:cubicBezTo>
                  <a:cubicBezTo>
                    <a:pt x="327" y="467"/>
                    <a:pt x="334" y="425"/>
                    <a:pt x="334" y="423"/>
                  </a:cubicBezTo>
                  <a:cubicBezTo>
                    <a:pt x="334" y="417"/>
                    <a:pt x="327" y="417"/>
                    <a:pt x="325" y="417"/>
                  </a:cubicBezTo>
                  <a:cubicBezTo>
                    <a:pt x="319" y="417"/>
                    <a:pt x="316" y="419"/>
                    <a:pt x="314" y="430"/>
                  </a:cubicBezTo>
                  <a:cubicBezTo>
                    <a:pt x="299" y="485"/>
                    <a:pt x="281" y="524"/>
                    <a:pt x="248" y="524"/>
                  </a:cubicBezTo>
                  <a:cubicBezTo>
                    <a:pt x="233" y="524"/>
                    <a:pt x="224" y="515"/>
                    <a:pt x="224" y="489"/>
                  </a:cubicBezTo>
                  <a:cubicBezTo>
                    <a:pt x="224" y="476"/>
                    <a:pt x="226" y="458"/>
                    <a:pt x="228" y="445"/>
                  </a:cubicBezTo>
                  <a:cubicBezTo>
                    <a:pt x="233" y="432"/>
                    <a:pt x="233" y="430"/>
                    <a:pt x="233" y="421"/>
                  </a:cubicBezTo>
                  <a:cubicBezTo>
                    <a:pt x="233" y="373"/>
                    <a:pt x="184" y="349"/>
                    <a:pt x="118" y="340"/>
                  </a:cubicBezTo>
                  <a:cubicBezTo>
                    <a:pt x="143" y="327"/>
                    <a:pt x="167" y="303"/>
                    <a:pt x="184" y="285"/>
                  </a:cubicBezTo>
                  <a:cubicBezTo>
                    <a:pt x="222" y="243"/>
                    <a:pt x="257" y="210"/>
                    <a:pt x="294" y="210"/>
                  </a:cubicBezTo>
                  <a:cubicBezTo>
                    <a:pt x="299" y="210"/>
                    <a:pt x="299" y="210"/>
                    <a:pt x="301" y="210"/>
                  </a:cubicBezTo>
                  <a:cubicBezTo>
                    <a:pt x="312" y="213"/>
                    <a:pt x="312" y="213"/>
                    <a:pt x="319" y="217"/>
                  </a:cubicBezTo>
                  <a:cubicBezTo>
                    <a:pt x="319" y="218"/>
                    <a:pt x="319" y="219"/>
                    <a:pt x="321" y="219"/>
                  </a:cubicBezTo>
                  <a:cubicBezTo>
                    <a:pt x="283" y="224"/>
                    <a:pt x="277" y="252"/>
                    <a:pt x="277" y="261"/>
                  </a:cubicBezTo>
                  <a:cubicBezTo>
                    <a:pt x="277" y="274"/>
                    <a:pt x="286" y="289"/>
                    <a:pt x="305" y="289"/>
                  </a:cubicBezTo>
                  <a:cubicBezTo>
                    <a:pt x="327" y="289"/>
                    <a:pt x="349" y="272"/>
                    <a:pt x="349" y="241"/>
                  </a:cubicBezTo>
                  <a:cubicBezTo>
                    <a:pt x="349" y="219"/>
                    <a:pt x="332" y="193"/>
                    <a:pt x="297" y="193"/>
                  </a:cubicBezTo>
                  <a:cubicBezTo>
                    <a:pt x="275" y="193"/>
                    <a:pt x="239" y="199"/>
                    <a:pt x="184" y="261"/>
                  </a:cubicBezTo>
                  <a:cubicBezTo>
                    <a:pt x="158" y="289"/>
                    <a:pt x="127" y="320"/>
                    <a:pt x="99" y="333"/>
                  </a:cubicBezTo>
                  <a:cubicBezTo>
                    <a:pt x="125" y="225"/>
                    <a:pt x="151" y="117"/>
                    <a:pt x="178" y="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72" name="Полилиния 1371"/>
            <p:cNvSpPr/>
            <p:nvPr/>
          </p:nvSpPr>
          <p:spPr>
            <a:xfrm>
              <a:off x="10843560" y="1985400"/>
              <a:ext cx="104400" cy="87120"/>
            </a:xfrm>
            <a:custGeom>
              <a:avLst/>
              <a:gdLst/>
              <a:ahLst/>
              <a:cxnLst/>
              <a:rect l="0" t="0" r="r" b="b"/>
              <a:pathLst>
                <a:path w="290" h="242">
                  <a:moveTo>
                    <a:pt x="107" y="180"/>
                  </a:moveTo>
                  <a:cubicBezTo>
                    <a:pt x="103" y="198"/>
                    <a:pt x="85" y="226"/>
                    <a:pt x="57" y="226"/>
                  </a:cubicBezTo>
                  <a:cubicBezTo>
                    <a:pt x="47" y="224"/>
                    <a:pt x="39" y="226"/>
                    <a:pt x="28" y="220"/>
                  </a:cubicBezTo>
                  <a:cubicBezTo>
                    <a:pt x="50" y="213"/>
                    <a:pt x="52" y="193"/>
                    <a:pt x="52" y="189"/>
                  </a:cubicBezTo>
                  <a:cubicBezTo>
                    <a:pt x="52" y="178"/>
                    <a:pt x="43" y="169"/>
                    <a:pt x="30" y="169"/>
                  </a:cubicBezTo>
                  <a:cubicBezTo>
                    <a:pt x="15" y="169"/>
                    <a:pt x="0" y="182"/>
                    <a:pt x="0" y="202"/>
                  </a:cubicBezTo>
                  <a:cubicBezTo>
                    <a:pt x="0" y="231"/>
                    <a:pt x="30" y="242"/>
                    <a:pt x="57" y="242"/>
                  </a:cubicBezTo>
                  <a:cubicBezTo>
                    <a:pt x="81" y="242"/>
                    <a:pt x="103" y="226"/>
                    <a:pt x="116" y="204"/>
                  </a:cubicBezTo>
                  <a:cubicBezTo>
                    <a:pt x="129" y="233"/>
                    <a:pt x="160" y="242"/>
                    <a:pt x="182" y="242"/>
                  </a:cubicBezTo>
                  <a:cubicBezTo>
                    <a:pt x="244" y="242"/>
                    <a:pt x="277" y="176"/>
                    <a:pt x="277" y="160"/>
                  </a:cubicBezTo>
                  <a:cubicBezTo>
                    <a:pt x="277" y="152"/>
                    <a:pt x="270" y="152"/>
                    <a:pt x="268" y="152"/>
                  </a:cubicBezTo>
                  <a:cubicBezTo>
                    <a:pt x="261" y="152"/>
                    <a:pt x="259" y="156"/>
                    <a:pt x="257" y="163"/>
                  </a:cubicBezTo>
                  <a:cubicBezTo>
                    <a:pt x="246" y="200"/>
                    <a:pt x="213" y="226"/>
                    <a:pt x="184" y="226"/>
                  </a:cubicBezTo>
                  <a:cubicBezTo>
                    <a:pt x="162" y="226"/>
                    <a:pt x="151" y="213"/>
                    <a:pt x="151" y="191"/>
                  </a:cubicBezTo>
                  <a:cubicBezTo>
                    <a:pt x="151" y="178"/>
                    <a:pt x="164" y="130"/>
                    <a:pt x="178" y="68"/>
                  </a:cubicBezTo>
                  <a:cubicBezTo>
                    <a:pt x="189" y="29"/>
                    <a:pt x="213" y="13"/>
                    <a:pt x="233" y="13"/>
                  </a:cubicBezTo>
                  <a:cubicBezTo>
                    <a:pt x="242" y="16"/>
                    <a:pt x="250" y="13"/>
                    <a:pt x="261" y="22"/>
                  </a:cubicBezTo>
                  <a:cubicBezTo>
                    <a:pt x="244" y="27"/>
                    <a:pt x="237" y="42"/>
                    <a:pt x="237" y="51"/>
                  </a:cubicBezTo>
                  <a:cubicBezTo>
                    <a:pt x="237" y="64"/>
                    <a:pt x="246" y="71"/>
                    <a:pt x="259" y="71"/>
                  </a:cubicBezTo>
                  <a:cubicBezTo>
                    <a:pt x="272" y="71"/>
                    <a:pt x="290" y="62"/>
                    <a:pt x="290" y="38"/>
                  </a:cubicBezTo>
                  <a:cubicBezTo>
                    <a:pt x="290" y="9"/>
                    <a:pt x="255" y="0"/>
                    <a:pt x="233" y="0"/>
                  </a:cubicBezTo>
                  <a:cubicBezTo>
                    <a:pt x="206" y="0"/>
                    <a:pt x="184" y="18"/>
                    <a:pt x="171" y="38"/>
                  </a:cubicBezTo>
                  <a:cubicBezTo>
                    <a:pt x="162" y="16"/>
                    <a:pt x="138" y="0"/>
                    <a:pt x="107" y="0"/>
                  </a:cubicBezTo>
                  <a:cubicBezTo>
                    <a:pt x="46" y="0"/>
                    <a:pt x="13" y="66"/>
                    <a:pt x="13" y="81"/>
                  </a:cubicBezTo>
                  <a:cubicBezTo>
                    <a:pt x="13" y="88"/>
                    <a:pt x="19" y="88"/>
                    <a:pt x="22" y="88"/>
                  </a:cubicBezTo>
                  <a:cubicBezTo>
                    <a:pt x="28" y="88"/>
                    <a:pt x="28" y="86"/>
                    <a:pt x="32" y="79"/>
                  </a:cubicBezTo>
                  <a:cubicBezTo>
                    <a:pt x="46" y="38"/>
                    <a:pt x="79" y="13"/>
                    <a:pt x="105" y="13"/>
                  </a:cubicBezTo>
                  <a:cubicBezTo>
                    <a:pt x="123" y="13"/>
                    <a:pt x="138" y="24"/>
                    <a:pt x="138" y="51"/>
                  </a:cubicBezTo>
                  <a:cubicBezTo>
                    <a:pt x="138" y="60"/>
                    <a:pt x="131" y="88"/>
                    <a:pt x="127" y="106"/>
                  </a:cubicBezTo>
                  <a:cubicBezTo>
                    <a:pt x="120" y="131"/>
                    <a:pt x="114" y="155"/>
                    <a:pt x="107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2120" rIns="90000" bIns="4212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73" name="Полилиния 1372"/>
            <p:cNvSpPr/>
            <p:nvPr/>
          </p:nvSpPr>
          <p:spPr>
            <a:xfrm>
              <a:off x="10989720" y="1840320"/>
              <a:ext cx="169560" cy="188640"/>
            </a:xfrm>
            <a:custGeom>
              <a:avLst/>
              <a:gdLst/>
              <a:ahLst/>
              <a:cxnLst/>
              <a:rect l="0" t="0" r="r" b="b"/>
              <a:pathLst>
                <a:path w="471" h="524">
                  <a:moveTo>
                    <a:pt x="244" y="274"/>
                  </a:moveTo>
                  <a:cubicBezTo>
                    <a:pt x="251" y="265"/>
                    <a:pt x="251" y="263"/>
                    <a:pt x="251" y="261"/>
                  </a:cubicBezTo>
                  <a:cubicBezTo>
                    <a:pt x="251" y="256"/>
                    <a:pt x="249" y="254"/>
                    <a:pt x="247" y="250"/>
                  </a:cubicBezTo>
                  <a:cubicBezTo>
                    <a:pt x="194" y="174"/>
                    <a:pt x="141" y="99"/>
                    <a:pt x="88" y="24"/>
                  </a:cubicBezTo>
                  <a:cubicBezTo>
                    <a:pt x="148" y="24"/>
                    <a:pt x="207" y="24"/>
                    <a:pt x="266" y="24"/>
                  </a:cubicBezTo>
                  <a:cubicBezTo>
                    <a:pt x="396" y="24"/>
                    <a:pt x="436" y="50"/>
                    <a:pt x="451" y="173"/>
                  </a:cubicBezTo>
                  <a:cubicBezTo>
                    <a:pt x="458" y="173"/>
                    <a:pt x="464" y="173"/>
                    <a:pt x="471" y="173"/>
                  </a:cubicBezTo>
                  <a:cubicBezTo>
                    <a:pt x="464" y="115"/>
                    <a:pt x="456" y="57"/>
                    <a:pt x="449" y="0"/>
                  </a:cubicBezTo>
                  <a:cubicBezTo>
                    <a:pt x="306" y="0"/>
                    <a:pt x="163" y="0"/>
                    <a:pt x="20" y="0"/>
                  </a:cubicBezTo>
                  <a:cubicBezTo>
                    <a:pt x="3" y="0"/>
                    <a:pt x="0" y="0"/>
                    <a:pt x="0" y="17"/>
                  </a:cubicBezTo>
                  <a:cubicBezTo>
                    <a:pt x="64" y="110"/>
                    <a:pt x="128" y="203"/>
                    <a:pt x="192" y="296"/>
                  </a:cubicBezTo>
                  <a:cubicBezTo>
                    <a:pt x="131" y="365"/>
                    <a:pt x="70" y="435"/>
                    <a:pt x="9" y="504"/>
                  </a:cubicBezTo>
                  <a:cubicBezTo>
                    <a:pt x="0" y="513"/>
                    <a:pt x="0" y="513"/>
                    <a:pt x="0" y="515"/>
                  </a:cubicBezTo>
                  <a:cubicBezTo>
                    <a:pt x="0" y="524"/>
                    <a:pt x="9" y="524"/>
                    <a:pt x="20" y="524"/>
                  </a:cubicBezTo>
                  <a:cubicBezTo>
                    <a:pt x="163" y="524"/>
                    <a:pt x="306" y="524"/>
                    <a:pt x="449" y="524"/>
                  </a:cubicBezTo>
                  <a:cubicBezTo>
                    <a:pt x="456" y="463"/>
                    <a:pt x="464" y="403"/>
                    <a:pt x="471" y="342"/>
                  </a:cubicBezTo>
                  <a:cubicBezTo>
                    <a:pt x="464" y="342"/>
                    <a:pt x="458" y="342"/>
                    <a:pt x="451" y="342"/>
                  </a:cubicBezTo>
                  <a:cubicBezTo>
                    <a:pt x="438" y="471"/>
                    <a:pt x="385" y="491"/>
                    <a:pt x="264" y="491"/>
                  </a:cubicBezTo>
                  <a:cubicBezTo>
                    <a:pt x="193" y="491"/>
                    <a:pt x="122" y="491"/>
                    <a:pt x="51" y="491"/>
                  </a:cubicBezTo>
                  <a:cubicBezTo>
                    <a:pt x="115" y="419"/>
                    <a:pt x="180" y="346"/>
                    <a:pt x="244" y="27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1374" name="Рисунок 1373"/>
          <p:cNvPicPr/>
          <p:nvPr/>
        </p:nvPicPr>
        <p:blipFill>
          <a:blip r:embed="rId2"/>
          <a:stretch/>
        </p:blipFill>
        <p:spPr>
          <a:xfrm>
            <a:off x="7509240" y="3646080"/>
            <a:ext cx="4647960" cy="2684520"/>
          </a:xfrm>
          <a:prstGeom prst="rect">
            <a:avLst/>
          </a:prstGeom>
          <a:ln w="0">
            <a:noFill/>
          </a:ln>
        </p:spPr>
      </p:pic>
      <p:grpSp>
        <p:nvGrpSpPr>
          <p:cNvPr id="1375" name="Группа 1374"/>
          <p:cNvGrpSpPr/>
          <p:nvPr/>
        </p:nvGrpSpPr>
        <p:grpSpPr>
          <a:xfrm>
            <a:off x="2261520" y="2355840"/>
            <a:ext cx="677880" cy="195480"/>
            <a:chOff x="2261520" y="2355840"/>
            <a:chExt cx="677880" cy="195480"/>
          </a:xfrm>
        </p:grpSpPr>
        <p:sp>
          <p:nvSpPr>
            <p:cNvPr id="1376" name="Полилиния 1375"/>
            <p:cNvSpPr/>
            <p:nvPr/>
          </p:nvSpPr>
          <p:spPr>
            <a:xfrm>
              <a:off x="2261520" y="2418120"/>
              <a:ext cx="165240" cy="125280"/>
            </a:xfrm>
            <a:custGeom>
              <a:avLst/>
              <a:gdLst/>
              <a:ahLst/>
              <a:cxnLst/>
              <a:rect l="0" t="0" r="r" b="b"/>
              <a:pathLst>
                <a:path w="459" h="348">
                  <a:moveTo>
                    <a:pt x="459" y="53"/>
                  </a:moveTo>
                  <a:cubicBezTo>
                    <a:pt x="459" y="20"/>
                    <a:pt x="444" y="0"/>
                    <a:pt x="428" y="0"/>
                  </a:cubicBezTo>
                  <a:cubicBezTo>
                    <a:pt x="406" y="0"/>
                    <a:pt x="387" y="17"/>
                    <a:pt x="387" y="35"/>
                  </a:cubicBezTo>
                  <a:cubicBezTo>
                    <a:pt x="387" y="44"/>
                    <a:pt x="391" y="53"/>
                    <a:pt x="398" y="59"/>
                  </a:cubicBezTo>
                  <a:cubicBezTo>
                    <a:pt x="411" y="70"/>
                    <a:pt x="424" y="90"/>
                    <a:pt x="424" y="123"/>
                  </a:cubicBezTo>
                  <a:cubicBezTo>
                    <a:pt x="424" y="153"/>
                    <a:pt x="411" y="197"/>
                    <a:pt x="387" y="232"/>
                  </a:cubicBezTo>
                  <a:cubicBezTo>
                    <a:pt x="363" y="265"/>
                    <a:pt x="334" y="291"/>
                    <a:pt x="299" y="291"/>
                  </a:cubicBezTo>
                  <a:cubicBezTo>
                    <a:pt x="255" y="291"/>
                    <a:pt x="231" y="265"/>
                    <a:pt x="224" y="223"/>
                  </a:cubicBezTo>
                  <a:cubicBezTo>
                    <a:pt x="233" y="204"/>
                    <a:pt x="250" y="153"/>
                    <a:pt x="250" y="131"/>
                  </a:cubicBezTo>
                  <a:cubicBezTo>
                    <a:pt x="250" y="123"/>
                    <a:pt x="246" y="116"/>
                    <a:pt x="235" y="116"/>
                  </a:cubicBezTo>
                  <a:cubicBezTo>
                    <a:pt x="231" y="116"/>
                    <a:pt x="222" y="116"/>
                    <a:pt x="215" y="129"/>
                  </a:cubicBezTo>
                  <a:cubicBezTo>
                    <a:pt x="207" y="145"/>
                    <a:pt x="198" y="193"/>
                    <a:pt x="198" y="221"/>
                  </a:cubicBezTo>
                  <a:cubicBezTo>
                    <a:pt x="171" y="258"/>
                    <a:pt x="141" y="291"/>
                    <a:pt x="92" y="291"/>
                  </a:cubicBezTo>
                  <a:cubicBezTo>
                    <a:pt x="42" y="291"/>
                    <a:pt x="26" y="247"/>
                    <a:pt x="26" y="204"/>
                  </a:cubicBezTo>
                  <a:cubicBezTo>
                    <a:pt x="26" y="107"/>
                    <a:pt x="103" y="26"/>
                    <a:pt x="103" y="17"/>
                  </a:cubicBezTo>
                  <a:cubicBezTo>
                    <a:pt x="103" y="9"/>
                    <a:pt x="99" y="2"/>
                    <a:pt x="90" y="2"/>
                  </a:cubicBezTo>
                  <a:cubicBezTo>
                    <a:pt x="79" y="2"/>
                    <a:pt x="75" y="13"/>
                    <a:pt x="70" y="20"/>
                  </a:cubicBezTo>
                  <a:cubicBezTo>
                    <a:pt x="31" y="77"/>
                    <a:pt x="0" y="169"/>
                    <a:pt x="0" y="236"/>
                  </a:cubicBezTo>
                  <a:cubicBezTo>
                    <a:pt x="0" y="291"/>
                    <a:pt x="18" y="348"/>
                    <a:pt x="81" y="348"/>
                  </a:cubicBezTo>
                  <a:cubicBezTo>
                    <a:pt x="136" y="348"/>
                    <a:pt x="174" y="309"/>
                    <a:pt x="200" y="267"/>
                  </a:cubicBezTo>
                  <a:cubicBezTo>
                    <a:pt x="207" y="311"/>
                    <a:pt x="237" y="348"/>
                    <a:pt x="286" y="348"/>
                  </a:cubicBezTo>
                  <a:cubicBezTo>
                    <a:pt x="345" y="348"/>
                    <a:pt x="382" y="300"/>
                    <a:pt x="411" y="243"/>
                  </a:cubicBezTo>
                  <a:cubicBezTo>
                    <a:pt x="428" y="206"/>
                    <a:pt x="459" y="101"/>
                    <a:pt x="459" y="5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77" name="Полилиния 1376"/>
            <p:cNvSpPr/>
            <p:nvPr/>
          </p:nvSpPr>
          <p:spPr>
            <a:xfrm>
              <a:off x="2541600" y="2390400"/>
              <a:ext cx="169200" cy="160920"/>
            </a:xfrm>
            <a:custGeom>
              <a:avLst/>
              <a:gdLst/>
              <a:ahLst/>
              <a:cxnLst/>
              <a:rect l="0" t="0" r="r" b="b"/>
              <a:pathLst>
                <a:path w="470" h="447">
                  <a:moveTo>
                    <a:pt x="457" y="241"/>
                  </a:moveTo>
                  <a:cubicBezTo>
                    <a:pt x="466" y="237"/>
                    <a:pt x="470" y="232"/>
                    <a:pt x="470" y="224"/>
                  </a:cubicBezTo>
                  <a:cubicBezTo>
                    <a:pt x="470" y="215"/>
                    <a:pt x="466" y="211"/>
                    <a:pt x="457" y="206"/>
                  </a:cubicBezTo>
                  <a:cubicBezTo>
                    <a:pt x="314" y="140"/>
                    <a:pt x="171" y="73"/>
                    <a:pt x="28" y="7"/>
                  </a:cubicBezTo>
                  <a:cubicBezTo>
                    <a:pt x="20" y="0"/>
                    <a:pt x="17" y="0"/>
                    <a:pt x="15" y="0"/>
                  </a:cubicBezTo>
                  <a:cubicBezTo>
                    <a:pt x="6" y="0"/>
                    <a:pt x="0" y="9"/>
                    <a:pt x="0" y="16"/>
                  </a:cubicBezTo>
                  <a:cubicBezTo>
                    <a:pt x="0" y="24"/>
                    <a:pt x="4" y="29"/>
                    <a:pt x="15" y="33"/>
                  </a:cubicBezTo>
                  <a:cubicBezTo>
                    <a:pt x="150" y="97"/>
                    <a:pt x="285" y="160"/>
                    <a:pt x="419" y="224"/>
                  </a:cubicBezTo>
                  <a:cubicBezTo>
                    <a:pt x="285" y="287"/>
                    <a:pt x="150" y="351"/>
                    <a:pt x="15" y="414"/>
                  </a:cubicBezTo>
                  <a:cubicBezTo>
                    <a:pt x="4" y="421"/>
                    <a:pt x="0" y="425"/>
                    <a:pt x="0" y="432"/>
                  </a:cubicBezTo>
                  <a:cubicBezTo>
                    <a:pt x="0" y="441"/>
                    <a:pt x="6" y="447"/>
                    <a:pt x="15" y="447"/>
                  </a:cubicBezTo>
                  <a:cubicBezTo>
                    <a:pt x="17" y="447"/>
                    <a:pt x="20" y="447"/>
                    <a:pt x="28" y="441"/>
                  </a:cubicBezTo>
                  <a:cubicBezTo>
                    <a:pt x="171" y="374"/>
                    <a:pt x="314" y="308"/>
                    <a:pt x="457" y="24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78" name="Полилиния 1377"/>
            <p:cNvSpPr/>
            <p:nvPr/>
          </p:nvSpPr>
          <p:spPr>
            <a:xfrm>
              <a:off x="2822400" y="2355840"/>
              <a:ext cx="117000" cy="190080"/>
            </a:xfrm>
            <a:custGeom>
              <a:avLst/>
              <a:gdLst/>
              <a:ahLst/>
              <a:cxnLst/>
              <a:rect l="0" t="0" r="r" b="b"/>
              <a:pathLst>
                <a:path w="325" h="528">
                  <a:moveTo>
                    <a:pt x="325" y="267"/>
                  </a:moveTo>
                  <a:cubicBezTo>
                    <a:pt x="325" y="204"/>
                    <a:pt x="321" y="142"/>
                    <a:pt x="294" y="85"/>
                  </a:cubicBezTo>
                  <a:cubicBezTo>
                    <a:pt x="259" y="13"/>
                    <a:pt x="195" y="0"/>
                    <a:pt x="162" y="0"/>
                  </a:cubicBezTo>
                  <a:cubicBezTo>
                    <a:pt x="116" y="0"/>
                    <a:pt x="59" y="20"/>
                    <a:pt x="28" y="92"/>
                  </a:cubicBezTo>
                  <a:cubicBezTo>
                    <a:pt x="4" y="144"/>
                    <a:pt x="0" y="204"/>
                    <a:pt x="0" y="267"/>
                  </a:cubicBezTo>
                  <a:cubicBezTo>
                    <a:pt x="0" y="324"/>
                    <a:pt x="2" y="392"/>
                    <a:pt x="35" y="451"/>
                  </a:cubicBezTo>
                  <a:cubicBezTo>
                    <a:pt x="68" y="512"/>
                    <a:pt x="125" y="528"/>
                    <a:pt x="162" y="528"/>
                  </a:cubicBezTo>
                  <a:cubicBezTo>
                    <a:pt x="204" y="528"/>
                    <a:pt x="261" y="512"/>
                    <a:pt x="296" y="440"/>
                  </a:cubicBezTo>
                  <a:cubicBezTo>
                    <a:pt x="321" y="388"/>
                    <a:pt x="325" y="326"/>
                    <a:pt x="325" y="267"/>
                  </a:cubicBezTo>
                  <a:moveTo>
                    <a:pt x="162" y="512"/>
                  </a:moveTo>
                  <a:cubicBezTo>
                    <a:pt x="132" y="512"/>
                    <a:pt x="86" y="493"/>
                    <a:pt x="72" y="418"/>
                  </a:cubicBezTo>
                  <a:cubicBezTo>
                    <a:pt x="64" y="372"/>
                    <a:pt x="64" y="302"/>
                    <a:pt x="64" y="256"/>
                  </a:cubicBezTo>
                  <a:cubicBezTo>
                    <a:pt x="64" y="208"/>
                    <a:pt x="64" y="158"/>
                    <a:pt x="70" y="116"/>
                  </a:cubicBezTo>
                  <a:cubicBezTo>
                    <a:pt x="86" y="24"/>
                    <a:pt x="143" y="17"/>
                    <a:pt x="162" y="17"/>
                  </a:cubicBezTo>
                  <a:cubicBezTo>
                    <a:pt x="187" y="17"/>
                    <a:pt x="237" y="31"/>
                    <a:pt x="253" y="107"/>
                  </a:cubicBezTo>
                  <a:cubicBezTo>
                    <a:pt x="261" y="151"/>
                    <a:pt x="261" y="208"/>
                    <a:pt x="261" y="256"/>
                  </a:cubicBezTo>
                  <a:cubicBezTo>
                    <a:pt x="261" y="315"/>
                    <a:pt x="261" y="366"/>
                    <a:pt x="253" y="416"/>
                  </a:cubicBezTo>
                  <a:cubicBezTo>
                    <a:pt x="242" y="488"/>
                    <a:pt x="198" y="512"/>
                    <a:pt x="162" y="5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379" name="Группа 1378"/>
          <p:cNvGrpSpPr/>
          <p:nvPr/>
        </p:nvGrpSpPr>
        <p:grpSpPr>
          <a:xfrm>
            <a:off x="1246320" y="3279960"/>
            <a:ext cx="621720" cy="265320"/>
            <a:chOff x="1246320" y="3279960"/>
            <a:chExt cx="621720" cy="265320"/>
          </a:xfrm>
        </p:grpSpPr>
        <p:sp>
          <p:nvSpPr>
            <p:cNvPr id="1380" name="Полилиния 1379"/>
            <p:cNvSpPr/>
            <p:nvPr/>
          </p:nvSpPr>
          <p:spPr>
            <a:xfrm>
              <a:off x="1246320" y="3360600"/>
              <a:ext cx="130320" cy="181440"/>
            </a:xfrm>
            <a:custGeom>
              <a:avLst/>
              <a:gdLst/>
              <a:ahLst/>
              <a:cxnLst/>
              <a:rect l="0" t="0" r="r" b="b"/>
              <a:pathLst>
                <a:path w="362" h="504">
                  <a:moveTo>
                    <a:pt x="2" y="471"/>
                  </a:moveTo>
                  <a:cubicBezTo>
                    <a:pt x="0" y="480"/>
                    <a:pt x="0" y="482"/>
                    <a:pt x="0" y="485"/>
                  </a:cubicBezTo>
                  <a:cubicBezTo>
                    <a:pt x="0" y="496"/>
                    <a:pt x="9" y="504"/>
                    <a:pt x="22" y="504"/>
                  </a:cubicBezTo>
                  <a:cubicBezTo>
                    <a:pt x="37" y="504"/>
                    <a:pt x="46" y="491"/>
                    <a:pt x="48" y="489"/>
                  </a:cubicBezTo>
                  <a:cubicBezTo>
                    <a:pt x="53" y="482"/>
                    <a:pt x="77" y="379"/>
                    <a:pt x="97" y="296"/>
                  </a:cubicBezTo>
                  <a:cubicBezTo>
                    <a:pt x="112" y="327"/>
                    <a:pt x="138" y="346"/>
                    <a:pt x="174" y="346"/>
                  </a:cubicBezTo>
                  <a:cubicBezTo>
                    <a:pt x="264" y="346"/>
                    <a:pt x="362" y="239"/>
                    <a:pt x="362" y="125"/>
                  </a:cubicBezTo>
                  <a:cubicBezTo>
                    <a:pt x="362" y="44"/>
                    <a:pt x="312" y="0"/>
                    <a:pt x="257" y="0"/>
                  </a:cubicBezTo>
                  <a:cubicBezTo>
                    <a:pt x="182" y="0"/>
                    <a:pt x="101" y="76"/>
                    <a:pt x="77" y="171"/>
                  </a:cubicBezTo>
                  <a:cubicBezTo>
                    <a:pt x="52" y="271"/>
                    <a:pt x="27" y="371"/>
                    <a:pt x="2" y="471"/>
                  </a:cubicBezTo>
                  <a:moveTo>
                    <a:pt x="174" y="331"/>
                  </a:moveTo>
                  <a:cubicBezTo>
                    <a:pt x="119" y="331"/>
                    <a:pt x="108" y="270"/>
                    <a:pt x="108" y="263"/>
                  </a:cubicBezTo>
                  <a:cubicBezTo>
                    <a:pt x="108" y="259"/>
                    <a:pt x="110" y="243"/>
                    <a:pt x="112" y="234"/>
                  </a:cubicBezTo>
                  <a:cubicBezTo>
                    <a:pt x="134" y="147"/>
                    <a:pt x="143" y="120"/>
                    <a:pt x="158" y="90"/>
                  </a:cubicBezTo>
                  <a:cubicBezTo>
                    <a:pt x="191" y="33"/>
                    <a:pt x="231" y="15"/>
                    <a:pt x="255" y="15"/>
                  </a:cubicBezTo>
                  <a:cubicBezTo>
                    <a:pt x="283" y="15"/>
                    <a:pt x="308" y="39"/>
                    <a:pt x="308" y="92"/>
                  </a:cubicBezTo>
                  <a:cubicBezTo>
                    <a:pt x="308" y="134"/>
                    <a:pt x="286" y="219"/>
                    <a:pt x="264" y="259"/>
                  </a:cubicBezTo>
                  <a:cubicBezTo>
                    <a:pt x="239" y="307"/>
                    <a:pt x="202" y="331"/>
                    <a:pt x="174" y="3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81" name="Полилиния 1380"/>
            <p:cNvSpPr/>
            <p:nvPr/>
          </p:nvSpPr>
          <p:spPr>
            <a:xfrm>
              <a:off x="1474200" y="3279960"/>
              <a:ext cx="184320" cy="265320"/>
            </a:xfrm>
            <a:custGeom>
              <a:avLst/>
              <a:gdLst/>
              <a:ahLst/>
              <a:cxnLst/>
              <a:rect l="0" t="0" r="r" b="b"/>
              <a:pathLst>
                <a:path w="512" h="737">
                  <a:moveTo>
                    <a:pt x="477" y="33"/>
                  </a:moveTo>
                  <a:cubicBezTo>
                    <a:pt x="485" y="28"/>
                    <a:pt x="492" y="24"/>
                    <a:pt x="492" y="15"/>
                  </a:cubicBezTo>
                  <a:cubicBezTo>
                    <a:pt x="492" y="7"/>
                    <a:pt x="485" y="0"/>
                    <a:pt x="477" y="0"/>
                  </a:cubicBezTo>
                  <a:cubicBezTo>
                    <a:pt x="472" y="0"/>
                    <a:pt x="466" y="4"/>
                    <a:pt x="461" y="4"/>
                  </a:cubicBezTo>
                  <a:cubicBezTo>
                    <a:pt x="319" y="72"/>
                    <a:pt x="177" y="139"/>
                    <a:pt x="35" y="206"/>
                  </a:cubicBezTo>
                  <a:cubicBezTo>
                    <a:pt x="22" y="213"/>
                    <a:pt x="20" y="217"/>
                    <a:pt x="20" y="224"/>
                  </a:cubicBezTo>
                  <a:cubicBezTo>
                    <a:pt x="20" y="230"/>
                    <a:pt x="24" y="235"/>
                    <a:pt x="35" y="239"/>
                  </a:cubicBezTo>
                  <a:cubicBezTo>
                    <a:pt x="177" y="306"/>
                    <a:pt x="319" y="374"/>
                    <a:pt x="461" y="441"/>
                  </a:cubicBezTo>
                  <a:cubicBezTo>
                    <a:pt x="472" y="445"/>
                    <a:pt x="474" y="445"/>
                    <a:pt x="477" y="445"/>
                  </a:cubicBezTo>
                  <a:cubicBezTo>
                    <a:pt x="485" y="445"/>
                    <a:pt x="492" y="439"/>
                    <a:pt x="492" y="430"/>
                  </a:cubicBezTo>
                  <a:cubicBezTo>
                    <a:pt x="492" y="419"/>
                    <a:pt x="485" y="417"/>
                    <a:pt x="477" y="412"/>
                  </a:cubicBezTo>
                  <a:cubicBezTo>
                    <a:pt x="342" y="349"/>
                    <a:pt x="207" y="287"/>
                    <a:pt x="72" y="224"/>
                  </a:cubicBezTo>
                  <a:cubicBezTo>
                    <a:pt x="207" y="160"/>
                    <a:pt x="342" y="96"/>
                    <a:pt x="477" y="33"/>
                  </a:cubicBezTo>
                  <a:moveTo>
                    <a:pt x="512" y="584"/>
                  </a:moveTo>
                  <a:cubicBezTo>
                    <a:pt x="512" y="566"/>
                    <a:pt x="507" y="559"/>
                    <a:pt x="501" y="559"/>
                  </a:cubicBezTo>
                  <a:cubicBezTo>
                    <a:pt x="492" y="559"/>
                    <a:pt x="490" y="577"/>
                    <a:pt x="490" y="581"/>
                  </a:cubicBezTo>
                  <a:cubicBezTo>
                    <a:pt x="488" y="647"/>
                    <a:pt x="439" y="693"/>
                    <a:pt x="384" y="693"/>
                  </a:cubicBezTo>
                  <a:cubicBezTo>
                    <a:pt x="336" y="693"/>
                    <a:pt x="299" y="660"/>
                    <a:pt x="263" y="630"/>
                  </a:cubicBezTo>
                  <a:cubicBezTo>
                    <a:pt x="222" y="592"/>
                    <a:pt x="182" y="557"/>
                    <a:pt x="127" y="557"/>
                  </a:cubicBezTo>
                  <a:cubicBezTo>
                    <a:pt x="46" y="557"/>
                    <a:pt x="0" y="641"/>
                    <a:pt x="0" y="711"/>
                  </a:cubicBezTo>
                  <a:cubicBezTo>
                    <a:pt x="0" y="728"/>
                    <a:pt x="4" y="735"/>
                    <a:pt x="11" y="735"/>
                  </a:cubicBezTo>
                  <a:cubicBezTo>
                    <a:pt x="20" y="735"/>
                    <a:pt x="22" y="722"/>
                    <a:pt x="22" y="717"/>
                  </a:cubicBezTo>
                  <a:cubicBezTo>
                    <a:pt x="24" y="630"/>
                    <a:pt x="88" y="601"/>
                    <a:pt x="127" y="601"/>
                  </a:cubicBezTo>
                  <a:cubicBezTo>
                    <a:pt x="178" y="601"/>
                    <a:pt x="213" y="634"/>
                    <a:pt x="248" y="665"/>
                  </a:cubicBezTo>
                  <a:cubicBezTo>
                    <a:pt x="290" y="702"/>
                    <a:pt x="329" y="737"/>
                    <a:pt x="384" y="737"/>
                  </a:cubicBezTo>
                  <a:cubicBezTo>
                    <a:pt x="466" y="737"/>
                    <a:pt x="512" y="654"/>
                    <a:pt x="512" y="58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82" name="Полилиния 1381"/>
            <p:cNvSpPr/>
            <p:nvPr/>
          </p:nvSpPr>
          <p:spPr>
            <a:xfrm>
              <a:off x="1776240" y="3297960"/>
              <a:ext cx="91800" cy="185040"/>
            </a:xfrm>
            <a:custGeom>
              <a:avLst/>
              <a:gdLst/>
              <a:ahLst/>
              <a:cxnLst/>
              <a:rect l="0" t="0" r="r" b="b"/>
              <a:pathLst>
                <a:path w="255" h="514">
                  <a:moveTo>
                    <a:pt x="158" y="20"/>
                  </a:moveTo>
                  <a:cubicBezTo>
                    <a:pt x="158" y="3"/>
                    <a:pt x="158" y="0"/>
                    <a:pt x="141" y="0"/>
                  </a:cubicBezTo>
                  <a:cubicBezTo>
                    <a:pt x="92" y="51"/>
                    <a:pt x="24" y="51"/>
                    <a:pt x="0" y="51"/>
                  </a:cubicBezTo>
                  <a:cubicBezTo>
                    <a:pt x="0" y="59"/>
                    <a:pt x="0" y="67"/>
                    <a:pt x="0" y="75"/>
                  </a:cubicBezTo>
                  <a:cubicBezTo>
                    <a:pt x="16" y="75"/>
                    <a:pt x="62" y="75"/>
                    <a:pt x="101" y="53"/>
                  </a:cubicBezTo>
                  <a:cubicBezTo>
                    <a:pt x="101" y="186"/>
                    <a:pt x="101" y="319"/>
                    <a:pt x="101" y="452"/>
                  </a:cubicBezTo>
                  <a:cubicBezTo>
                    <a:pt x="101" y="481"/>
                    <a:pt x="99" y="490"/>
                    <a:pt x="29" y="490"/>
                  </a:cubicBezTo>
                  <a:cubicBezTo>
                    <a:pt x="21" y="490"/>
                    <a:pt x="13" y="490"/>
                    <a:pt x="5" y="490"/>
                  </a:cubicBezTo>
                  <a:cubicBezTo>
                    <a:pt x="5" y="498"/>
                    <a:pt x="5" y="506"/>
                    <a:pt x="5" y="514"/>
                  </a:cubicBezTo>
                  <a:cubicBezTo>
                    <a:pt x="31" y="512"/>
                    <a:pt x="99" y="512"/>
                    <a:pt x="130" y="512"/>
                  </a:cubicBezTo>
                  <a:cubicBezTo>
                    <a:pt x="161" y="512"/>
                    <a:pt x="229" y="512"/>
                    <a:pt x="255" y="514"/>
                  </a:cubicBezTo>
                  <a:cubicBezTo>
                    <a:pt x="255" y="506"/>
                    <a:pt x="255" y="498"/>
                    <a:pt x="255" y="490"/>
                  </a:cubicBezTo>
                  <a:cubicBezTo>
                    <a:pt x="247" y="490"/>
                    <a:pt x="239" y="490"/>
                    <a:pt x="231" y="490"/>
                  </a:cubicBezTo>
                  <a:cubicBezTo>
                    <a:pt x="161" y="490"/>
                    <a:pt x="158" y="481"/>
                    <a:pt x="158" y="452"/>
                  </a:cubicBezTo>
                  <a:cubicBezTo>
                    <a:pt x="158" y="308"/>
                    <a:pt x="158" y="164"/>
                    <a:pt x="158" y="2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383" name="Группа 1382"/>
          <p:cNvGrpSpPr/>
          <p:nvPr/>
        </p:nvGrpSpPr>
        <p:grpSpPr>
          <a:xfrm>
            <a:off x="7043040" y="2689920"/>
            <a:ext cx="3658320" cy="396000"/>
            <a:chOff x="7043040" y="2689920"/>
            <a:chExt cx="3658320" cy="396000"/>
          </a:xfrm>
        </p:grpSpPr>
        <p:sp>
          <p:nvSpPr>
            <p:cNvPr id="1384" name="Полилиния 1383"/>
            <p:cNvSpPr/>
            <p:nvPr/>
          </p:nvSpPr>
          <p:spPr>
            <a:xfrm>
              <a:off x="7043040" y="2823480"/>
              <a:ext cx="118080" cy="249840"/>
            </a:xfrm>
            <a:custGeom>
              <a:avLst/>
              <a:gdLst/>
              <a:ahLst/>
              <a:cxnLst/>
              <a:rect l="0" t="0" r="r" b="b"/>
              <a:pathLst>
                <a:path w="328" h="694">
                  <a:moveTo>
                    <a:pt x="101" y="301"/>
                  </a:moveTo>
                  <a:cubicBezTo>
                    <a:pt x="18" y="356"/>
                    <a:pt x="0" y="428"/>
                    <a:pt x="0" y="457"/>
                  </a:cubicBezTo>
                  <a:cubicBezTo>
                    <a:pt x="0" y="494"/>
                    <a:pt x="22" y="516"/>
                    <a:pt x="22" y="518"/>
                  </a:cubicBezTo>
                  <a:cubicBezTo>
                    <a:pt x="48" y="542"/>
                    <a:pt x="55" y="547"/>
                    <a:pt x="112" y="567"/>
                  </a:cubicBezTo>
                  <a:cubicBezTo>
                    <a:pt x="144" y="579"/>
                    <a:pt x="175" y="591"/>
                    <a:pt x="207" y="604"/>
                  </a:cubicBezTo>
                  <a:cubicBezTo>
                    <a:pt x="218" y="608"/>
                    <a:pt x="233" y="615"/>
                    <a:pt x="233" y="637"/>
                  </a:cubicBezTo>
                  <a:cubicBezTo>
                    <a:pt x="233" y="654"/>
                    <a:pt x="220" y="679"/>
                    <a:pt x="196" y="679"/>
                  </a:cubicBezTo>
                  <a:cubicBezTo>
                    <a:pt x="161" y="679"/>
                    <a:pt x="136" y="659"/>
                    <a:pt x="128" y="652"/>
                  </a:cubicBezTo>
                  <a:cubicBezTo>
                    <a:pt x="123" y="650"/>
                    <a:pt x="121" y="650"/>
                    <a:pt x="119" y="650"/>
                  </a:cubicBezTo>
                  <a:cubicBezTo>
                    <a:pt x="112" y="650"/>
                    <a:pt x="110" y="654"/>
                    <a:pt x="110" y="657"/>
                  </a:cubicBezTo>
                  <a:cubicBezTo>
                    <a:pt x="110" y="668"/>
                    <a:pt x="152" y="694"/>
                    <a:pt x="196" y="694"/>
                  </a:cubicBezTo>
                  <a:cubicBezTo>
                    <a:pt x="242" y="694"/>
                    <a:pt x="275" y="650"/>
                    <a:pt x="275" y="613"/>
                  </a:cubicBezTo>
                  <a:cubicBezTo>
                    <a:pt x="275" y="575"/>
                    <a:pt x="246" y="562"/>
                    <a:pt x="238" y="558"/>
                  </a:cubicBezTo>
                  <a:cubicBezTo>
                    <a:pt x="227" y="553"/>
                    <a:pt x="200" y="545"/>
                    <a:pt x="191" y="540"/>
                  </a:cubicBezTo>
                  <a:cubicBezTo>
                    <a:pt x="176" y="534"/>
                    <a:pt x="161" y="527"/>
                    <a:pt x="143" y="523"/>
                  </a:cubicBezTo>
                  <a:cubicBezTo>
                    <a:pt x="128" y="516"/>
                    <a:pt x="112" y="509"/>
                    <a:pt x="97" y="503"/>
                  </a:cubicBezTo>
                  <a:cubicBezTo>
                    <a:pt x="64" y="490"/>
                    <a:pt x="40" y="468"/>
                    <a:pt x="40" y="435"/>
                  </a:cubicBezTo>
                  <a:cubicBezTo>
                    <a:pt x="40" y="404"/>
                    <a:pt x="70" y="336"/>
                    <a:pt x="134" y="303"/>
                  </a:cubicBezTo>
                  <a:cubicBezTo>
                    <a:pt x="163" y="314"/>
                    <a:pt x="187" y="314"/>
                    <a:pt x="202" y="314"/>
                  </a:cubicBezTo>
                  <a:cubicBezTo>
                    <a:pt x="227" y="314"/>
                    <a:pt x="275" y="314"/>
                    <a:pt x="275" y="290"/>
                  </a:cubicBezTo>
                  <a:cubicBezTo>
                    <a:pt x="275" y="270"/>
                    <a:pt x="242" y="270"/>
                    <a:pt x="211" y="270"/>
                  </a:cubicBezTo>
                  <a:cubicBezTo>
                    <a:pt x="198" y="270"/>
                    <a:pt x="176" y="270"/>
                    <a:pt x="147" y="279"/>
                  </a:cubicBezTo>
                  <a:cubicBezTo>
                    <a:pt x="125" y="259"/>
                    <a:pt x="123" y="233"/>
                    <a:pt x="123" y="220"/>
                  </a:cubicBezTo>
                  <a:cubicBezTo>
                    <a:pt x="123" y="176"/>
                    <a:pt x="152" y="116"/>
                    <a:pt x="209" y="88"/>
                  </a:cubicBezTo>
                  <a:cubicBezTo>
                    <a:pt x="222" y="105"/>
                    <a:pt x="240" y="105"/>
                    <a:pt x="257" y="105"/>
                  </a:cubicBezTo>
                  <a:cubicBezTo>
                    <a:pt x="277" y="105"/>
                    <a:pt x="328" y="105"/>
                    <a:pt x="328" y="81"/>
                  </a:cubicBezTo>
                  <a:cubicBezTo>
                    <a:pt x="328" y="62"/>
                    <a:pt x="293" y="59"/>
                    <a:pt x="264" y="59"/>
                  </a:cubicBezTo>
                  <a:cubicBezTo>
                    <a:pt x="253" y="59"/>
                    <a:pt x="235" y="59"/>
                    <a:pt x="213" y="64"/>
                  </a:cubicBezTo>
                  <a:cubicBezTo>
                    <a:pt x="211" y="57"/>
                    <a:pt x="211" y="51"/>
                    <a:pt x="211" y="40"/>
                  </a:cubicBezTo>
                  <a:cubicBezTo>
                    <a:pt x="211" y="29"/>
                    <a:pt x="213" y="21"/>
                    <a:pt x="213" y="11"/>
                  </a:cubicBezTo>
                  <a:cubicBezTo>
                    <a:pt x="213" y="4"/>
                    <a:pt x="211" y="0"/>
                    <a:pt x="205" y="0"/>
                  </a:cubicBezTo>
                  <a:cubicBezTo>
                    <a:pt x="191" y="0"/>
                    <a:pt x="191" y="35"/>
                    <a:pt x="191" y="37"/>
                  </a:cubicBezTo>
                  <a:cubicBezTo>
                    <a:pt x="191" y="53"/>
                    <a:pt x="196" y="64"/>
                    <a:pt x="196" y="68"/>
                  </a:cubicBezTo>
                  <a:cubicBezTo>
                    <a:pt x="114" y="90"/>
                    <a:pt x="62" y="152"/>
                    <a:pt x="62" y="211"/>
                  </a:cubicBezTo>
                  <a:cubicBezTo>
                    <a:pt x="62" y="239"/>
                    <a:pt x="75" y="272"/>
                    <a:pt x="112" y="294"/>
                  </a:cubicBezTo>
                  <a:cubicBezTo>
                    <a:pt x="109" y="296"/>
                    <a:pt x="105" y="299"/>
                    <a:pt x="101" y="301"/>
                  </a:cubicBezTo>
                  <a:moveTo>
                    <a:pt x="227" y="81"/>
                  </a:moveTo>
                  <a:cubicBezTo>
                    <a:pt x="240" y="77"/>
                    <a:pt x="255" y="77"/>
                    <a:pt x="264" y="77"/>
                  </a:cubicBezTo>
                  <a:cubicBezTo>
                    <a:pt x="290" y="77"/>
                    <a:pt x="293" y="77"/>
                    <a:pt x="308" y="81"/>
                  </a:cubicBezTo>
                  <a:cubicBezTo>
                    <a:pt x="301" y="83"/>
                    <a:pt x="293" y="88"/>
                    <a:pt x="260" y="88"/>
                  </a:cubicBezTo>
                  <a:cubicBezTo>
                    <a:pt x="244" y="88"/>
                    <a:pt x="235" y="88"/>
                    <a:pt x="227" y="81"/>
                  </a:cubicBezTo>
                  <a:moveTo>
                    <a:pt x="167" y="292"/>
                  </a:moveTo>
                  <a:cubicBezTo>
                    <a:pt x="185" y="285"/>
                    <a:pt x="200" y="285"/>
                    <a:pt x="211" y="285"/>
                  </a:cubicBezTo>
                  <a:cubicBezTo>
                    <a:pt x="238" y="285"/>
                    <a:pt x="240" y="288"/>
                    <a:pt x="255" y="292"/>
                  </a:cubicBezTo>
                  <a:cubicBezTo>
                    <a:pt x="249" y="294"/>
                    <a:pt x="240" y="296"/>
                    <a:pt x="205" y="296"/>
                  </a:cubicBezTo>
                  <a:cubicBezTo>
                    <a:pt x="187" y="296"/>
                    <a:pt x="180" y="296"/>
                    <a:pt x="167" y="29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85" name="Полилиния 1384"/>
            <p:cNvSpPr/>
            <p:nvPr/>
          </p:nvSpPr>
          <p:spPr>
            <a:xfrm>
              <a:off x="7224480" y="2720880"/>
              <a:ext cx="56880" cy="91440"/>
            </a:xfrm>
            <a:custGeom>
              <a:avLst/>
              <a:gdLst/>
              <a:ahLst/>
              <a:cxnLst/>
              <a:rect l="0" t="0" r="r" b="b"/>
              <a:pathLst>
                <a:path w="158" h="254">
                  <a:moveTo>
                    <a:pt x="99" y="11"/>
                  </a:moveTo>
                  <a:cubicBezTo>
                    <a:pt x="99" y="0"/>
                    <a:pt x="96" y="0"/>
                    <a:pt x="85" y="0"/>
                  </a:cubicBezTo>
                  <a:cubicBezTo>
                    <a:pt x="57" y="24"/>
                    <a:pt x="15" y="24"/>
                    <a:pt x="6" y="24"/>
                  </a:cubicBezTo>
                  <a:cubicBezTo>
                    <a:pt x="4" y="24"/>
                    <a:pt x="2" y="24"/>
                    <a:pt x="0" y="24"/>
                  </a:cubicBezTo>
                  <a:cubicBezTo>
                    <a:pt x="0" y="29"/>
                    <a:pt x="0" y="34"/>
                    <a:pt x="0" y="39"/>
                  </a:cubicBezTo>
                  <a:cubicBezTo>
                    <a:pt x="2" y="39"/>
                    <a:pt x="4" y="39"/>
                    <a:pt x="6" y="39"/>
                  </a:cubicBezTo>
                  <a:cubicBezTo>
                    <a:pt x="15" y="39"/>
                    <a:pt x="41" y="39"/>
                    <a:pt x="63" y="30"/>
                  </a:cubicBezTo>
                  <a:cubicBezTo>
                    <a:pt x="63" y="94"/>
                    <a:pt x="63" y="158"/>
                    <a:pt x="63" y="221"/>
                  </a:cubicBezTo>
                  <a:cubicBezTo>
                    <a:pt x="63" y="235"/>
                    <a:pt x="63" y="239"/>
                    <a:pt x="22" y="239"/>
                  </a:cubicBezTo>
                  <a:cubicBezTo>
                    <a:pt x="15" y="239"/>
                    <a:pt x="8" y="239"/>
                    <a:pt x="2" y="239"/>
                  </a:cubicBezTo>
                  <a:cubicBezTo>
                    <a:pt x="2" y="244"/>
                    <a:pt x="2" y="249"/>
                    <a:pt x="2" y="254"/>
                  </a:cubicBezTo>
                  <a:cubicBezTo>
                    <a:pt x="24" y="254"/>
                    <a:pt x="59" y="254"/>
                    <a:pt x="81" y="254"/>
                  </a:cubicBezTo>
                  <a:cubicBezTo>
                    <a:pt x="103" y="254"/>
                    <a:pt x="138" y="254"/>
                    <a:pt x="158" y="254"/>
                  </a:cubicBezTo>
                  <a:cubicBezTo>
                    <a:pt x="158" y="249"/>
                    <a:pt x="158" y="244"/>
                    <a:pt x="158" y="239"/>
                  </a:cubicBezTo>
                  <a:cubicBezTo>
                    <a:pt x="152" y="239"/>
                    <a:pt x="146" y="239"/>
                    <a:pt x="140" y="239"/>
                  </a:cubicBezTo>
                  <a:cubicBezTo>
                    <a:pt x="99" y="239"/>
                    <a:pt x="99" y="235"/>
                    <a:pt x="99" y="221"/>
                  </a:cubicBezTo>
                  <a:cubicBezTo>
                    <a:pt x="99" y="151"/>
                    <a:pt x="99" y="81"/>
                    <a:pt x="99" y="1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86" name="Полилиния 1385"/>
            <p:cNvSpPr/>
            <p:nvPr/>
          </p:nvSpPr>
          <p:spPr>
            <a:xfrm>
              <a:off x="7313040" y="2719800"/>
              <a:ext cx="115560" cy="116280"/>
            </a:xfrm>
            <a:custGeom>
              <a:avLst/>
              <a:gdLst/>
              <a:ahLst/>
              <a:cxnLst/>
              <a:rect l="0" t="0" r="r" b="b"/>
              <a:pathLst>
                <a:path w="321" h="323">
                  <a:moveTo>
                    <a:pt x="172" y="172"/>
                  </a:moveTo>
                  <a:cubicBezTo>
                    <a:pt x="216" y="172"/>
                    <a:pt x="261" y="172"/>
                    <a:pt x="306" y="172"/>
                  </a:cubicBezTo>
                  <a:cubicBezTo>
                    <a:pt x="310" y="172"/>
                    <a:pt x="321" y="171"/>
                    <a:pt x="321" y="161"/>
                  </a:cubicBezTo>
                  <a:cubicBezTo>
                    <a:pt x="321" y="151"/>
                    <a:pt x="310" y="152"/>
                    <a:pt x="306" y="152"/>
                  </a:cubicBezTo>
                  <a:cubicBezTo>
                    <a:pt x="261" y="152"/>
                    <a:pt x="216" y="152"/>
                    <a:pt x="172" y="152"/>
                  </a:cubicBezTo>
                  <a:cubicBezTo>
                    <a:pt x="172" y="107"/>
                    <a:pt x="172" y="63"/>
                    <a:pt x="172" y="18"/>
                  </a:cubicBezTo>
                  <a:cubicBezTo>
                    <a:pt x="172" y="11"/>
                    <a:pt x="172" y="0"/>
                    <a:pt x="161" y="0"/>
                  </a:cubicBezTo>
                  <a:cubicBezTo>
                    <a:pt x="150" y="0"/>
                    <a:pt x="150" y="11"/>
                    <a:pt x="150" y="18"/>
                  </a:cubicBezTo>
                  <a:cubicBezTo>
                    <a:pt x="150" y="63"/>
                    <a:pt x="150" y="107"/>
                    <a:pt x="150" y="152"/>
                  </a:cubicBezTo>
                  <a:cubicBezTo>
                    <a:pt x="105" y="152"/>
                    <a:pt x="60" y="152"/>
                    <a:pt x="15" y="152"/>
                  </a:cubicBezTo>
                  <a:cubicBezTo>
                    <a:pt x="9" y="152"/>
                    <a:pt x="0" y="151"/>
                    <a:pt x="0" y="161"/>
                  </a:cubicBezTo>
                  <a:cubicBezTo>
                    <a:pt x="0" y="171"/>
                    <a:pt x="9" y="172"/>
                    <a:pt x="15" y="172"/>
                  </a:cubicBezTo>
                  <a:cubicBezTo>
                    <a:pt x="60" y="172"/>
                    <a:pt x="105" y="172"/>
                    <a:pt x="150" y="172"/>
                  </a:cubicBezTo>
                  <a:cubicBezTo>
                    <a:pt x="150" y="216"/>
                    <a:pt x="150" y="261"/>
                    <a:pt x="150" y="306"/>
                  </a:cubicBezTo>
                  <a:cubicBezTo>
                    <a:pt x="150" y="312"/>
                    <a:pt x="150" y="323"/>
                    <a:pt x="161" y="323"/>
                  </a:cubicBezTo>
                  <a:cubicBezTo>
                    <a:pt x="172" y="323"/>
                    <a:pt x="172" y="312"/>
                    <a:pt x="172" y="306"/>
                  </a:cubicBezTo>
                  <a:cubicBezTo>
                    <a:pt x="172" y="261"/>
                    <a:pt x="172" y="216"/>
                    <a:pt x="172" y="17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87" name="Полилиния 1386"/>
            <p:cNvSpPr/>
            <p:nvPr/>
          </p:nvSpPr>
          <p:spPr>
            <a:xfrm>
              <a:off x="7454880" y="2719800"/>
              <a:ext cx="48960" cy="94320"/>
            </a:xfrm>
            <a:custGeom>
              <a:avLst/>
              <a:gdLst/>
              <a:ahLst/>
              <a:cxnLst/>
              <a:rect l="0" t="0" r="r" b="b"/>
              <a:pathLst>
                <a:path w="136" h="262">
                  <a:moveTo>
                    <a:pt x="119" y="18"/>
                  </a:moveTo>
                  <a:cubicBezTo>
                    <a:pt x="119" y="9"/>
                    <a:pt x="112" y="0"/>
                    <a:pt x="101" y="0"/>
                  </a:cubicBezTo>
                  <a:cubicBezTo>
                    <a:pt x="90" y="0"/>
                    <a:pt x="77" y="11"/>
                    <a:pt x="77" y="25"/>
                  </a:cubicBezTo>
                  <a:cubicBezTo>
                    <a:pt x="77" y="36"/>
                    <a:pt x="86" y="40"/>
                    <a:pt x="94" y="40"/>
                  </a:cubicBezTo>
                  <a:cubicBezTo>
                    <a:pt x="108" y="40"/>
                    <a:pt x="119" y="29"/>
                    <a:pt x="119" y="18"/>
                  </a:cubicBezTo>
                  <a:moveTo>
                    <a:pt x="136" y="202"/>
                  </a:moveTo>
                  <a:cubicBezTo>
                    <a:pt x="136" y="198"/>
                    <a:pt x="130" y="198"/>
                    <a:pt x="127" y="198"/>
                  </a:cubicBezTo>
                  <a:cubicBezTo>
                    <a:pt x="121" y="198"/>
                    <a:pt x="121" y="198"/>
                    <a:pt x="119" y="207"/>
                  </a:cubicBezTo>
                  <a:cubicBezTo>
                    <a:pt x="112" y="227"/>
                    <a:pt x="94" y="249"/>
                    <a:pt x="77" y="249"/>
                  </a:cubicBezTo>
                  <a:cubicBezTo>
                    <a:pt x="66" y="249"/>
                    <a:pt x="64" y="242"/>
                    <a:pt x="64" y="235"/>
                  </a:cubicBezTo>
                  <a:cubicBezTo>
                    <a:pt x="64" y="227"/>
                    <a:pt x="66" y="222"/>
                    <a:pt x="70" y="216"/>
                  </a:cubicBezTo>
                  <a:cubicBezTo>
                    <a:pt x="72" y="207"/>
                    <a:pt x="75" y="200"/>
                    <a:pt x="77" y="194"/>
                  </a:cubicBezTo>
                  <a:cubicBezTo>
                    <a:pt x="79" y="191"/>
                    <a:pt x="94" y="154"/>
                    <a:pt x="99" y="141"/>
                  </a:cubicBezTo>
                  <a:cubicBezTo>
                    <a:pt x="103" y="132"/>
                    <a:pt x="105" y="128"/>
                    <a:pt x="105" y="121"/>
                  </a:cubicBezTo>
                  <a:cubicBezTo>
                    <a:pt x="105" y="104"/>
                    <a:pt x="88" y="88"/>
                    <a:pt x="64" y="88"/>
                  </a:cubicBezTo>
                  <a:cubicBezTo>
                    <a:pt x="22" y="88"/>
                    <a:pt x="0" y="137"/>
                    <a:pt x="0" y="148"/>
                  </a:cubicBezTo>
                  <a:cubicBezTo>
                    <a:pt x="0" y="152"/>
                    <a:pt x="6" y="152"/>
                    <a:pt x="9" y="152"/>
                  </a:cubicBezTo>
                  <a:cubicBezTo>
                    <a:pt x="15" y="152"/>
                    <a:pt x="15" y="152"/>
                    <a:pt x="17" y="145"/>
                  </a:cubicBezTo>
                  <a:cubicBezTo>
                    <a:pt x="26" y="117"/>
                    <a:pt x="44" y="101"/>
                    <a:pt x="61" y="101"/>
                  </a:cubicBezTo>
                  <a:cubicBezTo>
                    <a:pt x="68" y="101"/>
                    <a:pt x="72" y="106"/>
                    <a:pt x="72" y="115"/>
                  </a:cubicBezTo>
                  <a:cubicBezTo>
                    <a:pt x="72" y="117"/>
                    <a:pt x="72" y="121"/>
                    <a:pt x="70" y="130"/>
                  </a:cubicBezTo>
                  <a:cubicBezTo>
                    <a:pt x="68" y="137"/>
                    <a:pt x="50" y="178"/>
                    <a:pt x="44" y="191"/>
                  </a:cubicBezTo>
                  <a:cubicBezTo>
                    <a:pt x="42" y="198"/>
                    <a:pt x="42" y="198"/>
                    <a:pt x="37" y="211"/>
                  </a:cubicBezTo>
                  <a:cubicBezTo>
                    <a:pt x="35" y="216"/>
                    <a:pt x="33" y="222"/>
                    <a:pt x="33" y="229"/>
                  </a:cubicBezTo>
                  <a:cubicBezTo>
                    <a:pt x="33" y="249"/>
                    <a:pt x="50" y="262"/>
                    <a:pt x="75" y="262"/>
                  </a:cubicBezTo>
                  <a:cubicBezTo>
                    <a:pt x="114" y="262"/>
                    <a:pt x="136" y="211"/>
                    <a:pt x="136" y="20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88" name="Полилиния 1387"/>
            <p:cNvSpPr/>
            <p:nvPr/>
          </p:nvSpPr>
          <p:spPr>
            <a:xfrm>
              <a:off x="7529760" y="2715120"/>
              <a:ext cx="88200" cy="124200"/>
            </a:xfrm>
            <a:custGeom>
              <a:avLst/>
              <a:gdLst/>
              <a:ahLst/>
              <a:cxnLst/>
              <a:rect l="0" t="0" r="r" b="b"/>
              <a:pathLst>
                <a:path w="245" h="345">
                  <a:moveTo>
                    <a:pt x="245" y="55"/>
                  </a:moveTo>
                  <a:cubicBezTo>
                    <a:pt x="245" y="16"/>
                    <a:pt x="205" y="0"/>
                    <a:pt x="170" y="0"/>
                  </a:cubicBezTo>
                  <a:cubicBezTo>
                    <a:pt x="122" y="0"/>
                    <a:pt x="71" y="53"/>
                    <a:pt x="60" y="97"/>
                  </a:cubicBezTo>
                  <a:cubicBezTo>
                    <a:pt x="40" y="177"/>
                    <a:pt x="21" y="258"/>
                    <a:pt x="1" y="338"/>
                  </a:cubicBezTo>
                  <a:cubicBezTo>
                    <a:pt x="-1" y="345"/>
                    <a:pt x="3" y="345"/>
                    <a:pt x="7" y="345"/>
                  </a:cubicBezTo>
                  <a:cubicBezTo>
                    <a:pt x="12" y="345"/>
                    <a:pt x="14" y="345"/>
                    <a:pt x="16" y="338"/>
                  </a:cubicBezTo>
                  <a:cubicBezTo>
                    <a:pt x="24" y="306"/>
                    <a:pt x="32" y="274"/>
                    <a:pt x="40" y="242"/>
                  </a:cubicBezTo>
                  <a:lnTo>
                    <a:pt x="40" y="242"/>
                  </a:lnTo>
                  <a:cubicBezTo>
                    <a:pt x="56" y="264"/>
                    <a:pt x="78" y="275"/>
                    <a:pt x="104" y="275"/>
                  </a:cubicBezTo>
                  <a:cubicBezTo>
                    <a:pt x="172" y="275"/>
                    <a:pt x="234" y="233"/>
                    <a:pt x="234" y="180"/>
                  </a:cubicBezTo>
                  <a:cubicBezTo>
                    <a:pt x="234" y="152"/>
                    <a:pt x="221" y="134"/>
                    <a:pt x="201" y="119"/>
                  </a:cubicBezTo>
                  <a:cubicBezTo>
                    <a:pt x="218" y="108"/>
                    <a:pt x="245" y="86"/>
                    <a:pt x="245" y="55"/>
                  </a:cubicBezTo>
                  <a:moveTo>
                    <a:pt x="159" y="119"/>
                  </a:moveTo>
                  <a:cubicBezTo>
                    <a:pt x="150" y="121"/>
                    <a:pt x="144" y="121"/>
                    <a:pt x="137" y="121"/>
                  </a:cubicBezTo>
                  <a:cubicBezTo>
                    <a:pt x="131" y="121"/>
                    <a:pt x="124" y="121"/>
                    <a:pt x="120" y="121"/>
                  </a:cubicBezTo>
                  <a:cubicBezTo>
                    <a:pt x="126" y="119"/>
                    <a:pt x="135" y="119"/>
                    <a:pt x="142" y="119"/>
                  </a:cubicBezTo>
                  <a:cubicBezTo>
                    <a:pt x="148" y="119"/>
                    <a:pt x="153" y="119"/>
                    <a:pt x="159" y="119"/>
                  </a:cubicBezTo>
                  <a:moveTo>
                    <a:pt x="216" y="49"/>
                  </a:moveTo>
                  <a:cubicBezTo>
                    <a:pt x="216" y="73"/>
                    <a:pt x="203" y="97"/>
                    <a:pt x="181" y="110"/>
                  </a:cubicBezTo>
                  <a:cubicBezTo>
                    <a:pt x="172" y="108"/>
                    <a:pt x="153" y="106"/>
                    <a:pt x="142" y="106"/>
                  </a:cubicBezTo>
                  <a:cubicBezTo>
                    <a:pt x="131" y="106"/>
                    <a:pt x="100" y="103"/>
                    <a:pt x="100" y="121"/>
                  </a:cubicBezTo>
                  <a:cubicBezTo>
                    <a:pt x="100" y="132"/>
                    <a:pt x="113" y="134"/>
                    <a:pt x="137" y="134"/>
                  </a:cubicBezTo>
                  <a:cubicBezTo>
                    <a:pt x="157" y="134"/>
                    <a:pt x="166" y="132"/>
                    <a:pt x="181" y="128"/>
                  </a:cubicBezTo>
                  <a:cubicBezTo>
                    <a:pt x="194" y="136"/>
                    <a:pt x="201" y="154"/>
                    <a:pt x="201" y="172"/>
                  </a:cubicBezTo>
                  <a:cubicBezTo>
                    <a:pt x="201" y="224"/>
                    <a:pt x="161" y="262"/>
                    <a:pt x="109" y="262"/>
                  </a:cubicBezTo>
                  <a:cubicBezTo>
                    <a:pt x="78" y="262"/>
                    <a:pt x="49" y="246"/>
                    <a:pt x="49" y="213"/>
                  </a:cubicBezTo>
                  <a:cubicBezTo>
                    <a:pt x="49" y="211"/>
                    <a:pt x="49" y="204"/>
                    <a:pt x="51" y="200"/>
                  </a:cubicBezTo>
                  <a:cubicBezTo>
                    <a:pt x="59" y="168"/>
                    <a:pt x="67" y="136"/>
                    <a:pt x="76" y="103"/>
                  </a:cubicBezTo>
                  <a:cubicBezTo>
                    <a:pt x="87" y="60"/>
                    <a:pt x="126" y="11"/>
                    <a:pt x="170" y="11"/>
                  </a:cubicBezTo>
                  <a:cubicBezTo>
                    <a:pt x="192" y="11"/>
                    <a:pt x="216" y="18"/>
                    <a:pt x="216" y="4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89" name="Полилиния 1388"/>
            <p:cNvSpPr/>
            <p:nvPr/>
          </p:nvSpPr>
          <p:spPr>
            <a:xfrm>
              <a:off x="7204680" y="2848680"/>
              <a:ext cx="429120" cy="9720"/>
            </a:xfrm>
            <a:custGeom>
              <a:avLst/>
              <a:gdLst/>
              <a:ahLst/>
              <a:cxnLst/>
              <a:rect l="0" t="0" r="r" b="b"/>
              <a:pathLst>
                <a:path w="1192" h="27">
                  <a:moveTo>
                    <a:pt x="0" y="0"/>
                  </a:moveTo>
                  <a:cubicBezTo>
                    <a:pt x="397" y="0"/>
                    <a:pt x="794" y="0"/>
                    <a:pt x="1192" y="0"/>
                  </a:cubicBezTo>
                  <a:cubicBezTo>
                    <a:pt x="1192" y="9"/>
                    <a:pt x="1192" y="18"/>
                    <a:pt x="1192" y="27"/>
                  </a:cubicBezTo>
                  <a:cubicBezTo>
                    <a:pt x="794" y="27"/>
                    <a:pt x="397" y="27"/>
                    <a:pt x="0" y="27"/>
                  </a:cubicBezTo>
                  <a:cubicBezTo>
                    <a:pt x="0" y="18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5280" rIns="90000" bIns="-3528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90" name="Полилиния 1389"/>
            <p:cNvSpPr/>
            <p:nvPr/>
          </p:nvSpPr>
          <p:spPr>
            <a:xfrm>
              <a:off x="7384320" y="2876400"/>
              <a:ext cx="69840" cy="92520"/>
            </a:xfrm>
            <a:custGeom>
              <a:avLst/>
              <a:gdLst/>
              <a:ahLst/>
              <a:cxnLst/>
              <a:rect l="0" t="0" r="r" b="b"/>
              <a:pathLst>
                <a:path w="194" h="257">
                  <a:moveTo>
                    <a:pt x="194" y="182"/>
                  </a:moveTo>
                  <a:cubicBezTo>
                    <a:pt x="188" y="182"/>
                    <a:pt x="182" y="182"/>
                    <a:pt x="176" y="182"/>
                  </a:cubicBezTo>
                  <a:cubicBezTo>
                    <a:pt x="176" y="191"/>
                    <a:pt x="172" y="213"/>
                    <a:pt x="165" y="218"/>
                  </a:cubicBezTo>
                  <a:cubicBezTo>
                    <a:pt x="163" y="220"/>
                    <a:pt x="130" y="220"/>
                    <a:pt x="123" y="220"/>
                  </a:cubicBezTo>
                  <a:cubicBezTo>
                    <a:pt x="98" y="220"/>
                    <a:pt x="73" y="220"/>
                    <a:pt x="48" y="220"/>
                  </a:cubicBezTo>
                  <a:cubicBezTo>
                    <a:pt x="75" y="202"/>
                    <a:pt x="103" y="180"/>
                    <a:pt x="125" y="165"/>
                  </a:cubicBezTo>
                  <a:cubicBezTo>
                    <a:pt x="161" y="141"/>
                    <a:pt x="194" y="119"/>
                    <a:pt x="194" y="77"/>
                  </a:cubicBezTo>
                  <a:cubicBezTo>
                    <a:pt x="194" y="29"/>
                    <a:pt x="145" y="0"/>
                    <a:pt x="90" y="0"/>
                  </a:cubicBezTo>
                  <a:cubicBezTo>
                    <a:pt x="40" y="0"/>
                    <a:pt x="0" y="31"/>
                    <a:pt x="0" y="68"/>
                  </a:cubicBezTo>
                  <a:cubicBezTo>
                    <a:pt x="0" y="88"/>
                    <a:pt x="18" y="92"/>
                    <a:pt x="22" y="92"/>
                  </a:cubicBezTo>
                  <a:cubicBezTo>
                    <a:pt x="33" y="92"/>
                    <a:pt x="46" y="86"/>
                    <a:pt x="46" y="70"/>
                  </a:cubicBezTo>
                  <a:cubicBezTo>
                    <a:pt x="46" y="55"/>
                    <a:pt x="35" y="48"/>
                    <a:pt x="24" y="46"/>
                  </a:cubicBezTo>
                  <a:cubicBezTo>
                    <a:pt x="35" y="29"/>
                    <a:pt x="57" y="18"/>
                    <a:pt x="84" y="18"/>
                  </a:cubicBezTo>
                  <a:cubicBezTo>
                    <a:pt x="121" y="18"/>
                    <a:pt x="152" y="40"/>
                    <a:pt x="152" y="77"/>
                  </a:cubicBezTo>
                  <a:cubicBezTo>
                    <a:pt x="152" y="110"/>
                    <a:pt x="130" y="134"/>
                    <a:pt x="99" y="160"/>
                  </a:cubicBezTo>
                  <a:cubicBezTo>
                    <a:pt x="67" y="187"/>
                    <a:pt x="36" y="213"/>
                    <a:pt x="4" y="239"/>
                  </a:cubicBezTo>
                  <a:cubicBezTo>
                    <a:pt x="2" y="244"/>
                    <a:pt x="0" y="244"/>
                    <a:pt x="0" y="246"/>
                  </a:cubicBezTo>
                  <a:cubicBezTo>
                    <a:pt x="0" y="250"/>
                    <a:pt x="0" y="253"/>
                    <a:pt x="0" y="257"/>
                  </a:cubicBezTo>
                  <a:cubicBezTo>
                    <a:pt x="60" y="257"/>
                    <a:pt x="120" y="257"/>
                    <a:pt x="180" y="257"/>
                  </a:cubicBezTo>
                  <a:cubicBezTo>
                    <a:pt x="185" y="232"/>
                    <a:pt x="189" y="207"/>
                    <a:pt x="194" y="18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91" name="Полилиния 1390"/>
            <p:cNvSpPr/>
            <p:nvPr/>
          </p:nvSpPr>
          <p:spPr>
            <a:xfrm>
              <a:off x="7773840" y="2915280"/>
              <a:ext cx="185400" cy="64800"/>
            </a:xfrm>
            <a:custGeom>
              <a:avLst/>
              <a:gdLst/>
              <a:ahLst/>
              <a:cxnLst/>
              <a:rect l="0" t="0" r="r" b="b"/>
              <a:pathLst>
                <a:path w="515" h="180">
                  <a:moveTo>
                    <a:pt x="489" y="30"/>
                  </a:moveTo>
                  <a:cubicBezTo>
                    <a:pt x="499" y="30"/>
                    <a:pt x="515" y="30"/>
                    <a:pt x="515" y="15"/>
                  </a:cubicBezTo>
                  <a:cubicBezTo>
                    <a:pt x="515" y="0"/>
                    <a:pt x="499" y="0"/>
                    <a:pt x="489" y="0"/>
                  </a:cubicBezTo>
                  <a:cubicBezTo>
                    <a:pt x="335" y="0"/>
                    <a:pt x="181" y="0"/>
                    <a:pt x="27" y="0"/>
                  </a:cubicBezTo>
                  <a:cubicBezTo>
                    <a:pt x="16" y="0"/>
                    <a:pt x="0" y="0"/>
                    <a:pt x="0" y="15"/>
                  </a:cubicBezTo>
                  <a:cubicBezTo>
                    <a:pt x="0" y="30"/>
                    <a:pt x="16" y="30"/>
                    <a:pt x="27" y="30"/>
                  </a:cubicBezTo>
                  <a:cubicBezTo>
                    <a:pt x="181" y="30"/>
                    <a:pt x="335" y="30"/>
                    <a:pt x="489" y="30"/>
                  </a:cubicBezTo>
                  <a:moveTo>
                    <a:pt x="489" y="180"/>
                  </a:moveTo>
                  <a:cubicBezTo>
                    <a:pt x="499" y="180"/>
                    <a:pt x="515" y="180"/>
                    <a:pt x="515" y="164"/>
                  </a:cubicBezTo>
                  <a:cubicBezTo>
                    <a:pt x="515" y="149"/>
                    <a:pt x="499" y="149"/>
                    <a:pt x="489" y="149"/>
                  </a:cubicBezTo>
                  <a:cubicBezTo>
                    <a:pt x="335" y="149"/>
                    <a:pt x="181" y="149"/>
                    <a:pt x="27" y="149"/>
                  </a:cubicBezTo>
                  <a:cubicBezTo>
                    <a:pt x="16" y="149"/>
                    <a:pt x="0" y="149"/>
                    <a:pt x="0" y="164"/>
                  </a:cubicBezTo>
                  <a:cubicBezTo>
                    <a:pt x="0" y="180"/>
                    <a:pt x="16" y="180"/>
                    <a:pt x="27" y="180"/>
                  </a:cubicBezTo>
                  <a:cubicBezTo>
                    <a:pt x="181" y="180"/>
                    <a:pt x="335" y="180"/>
                    <a:pt x="489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19800" rIns="90000" bIns="198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92" name="Полилиния 1391"/>
            <p:cNvSpPr/>
            <p:nvPr/>
          </p:nvSpPr>
          <p:spPr>
            <a:xfrm>
              <a:off x="8074800" y="2941920"/>
              <a:ext cx="170280" cy="11160"/>
            </a:xfrm>
            <a:custGeom>
              <a:avLst/>
              <a:gdLst/>
              <a:ahLst/>
              <a:cxnLst/>
              <a:rect l="0" t="0" r="r" b="b"/>
              <a:pathLst>
                <a:path w="473" h="31">
                  <a:moveTo>
                    <a:pt x="447" y="31"/>
                  </a:moveTo>
                  <a:cubicBezTo>
                    <a:pt x="460" y="31"/>
                    <a:pt x="473" y="31"/>
                    <a:pt x="473" y="16"/>
                  </a:cubicBezTo>
                  <a:cubicBezTo>
                    <a:pt x="473" y="0"/>
                    <a:pt x="460" y="0"/>
                    <a:pt x="447" y="0"/>
                  </a:cubicBezTo>
                  <a:cubicBezTo>
                    <a:pt x="307" y="0"/>
                    <a:pt x="168" y="0"/>
                    <a:pt x="29" y="0"/>
                  </a:cubicBezTo>
                  <a:cubicBezTo>
                    <a:pt x="15" y="0"/>
                    <a:pt x="0" y="0"/>
                    <a:pt x="0" y="16"/>
                  </a:cubicBezTo>
                  <a:cubicBezTo>
                    <a:pt x="0" y="31"/>
                    <a:pt x="15" y="31"/>
                    <a:pt x="29" y="31"/>
                  </a:cubicBezTo>
                  <a:cubicBezTo>
                    <a:pt x="168" y="31"/>
                    <a:pt x="307" y="31"/>
                    <a:pt x="447" y="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3840" rIns="90000" bIns="-3384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93" name="Полилиния 1392"/>
            <p:cNvSpPr/>
            <p:nvPr/>
          </p:nvSpPr>
          <p:spPr>
            <a:xfrm>
              <a:off x="8276760" y="2833920"/>
              <a:ext cx="73440" cy="185760"/>
            </a:xfrm>
            <a:custGeom>
              <a:avLst/>
              <a:gdLst/>
              <a:ahLst/>
              <a:cxnLst/>
              <a:rect l="0" t="0" r="r" b="b"/>
              <a:pathLst>
                <a:path w="204" h="516">
                  <a:moveTo>
                    <a:pt x="196" y="26"/>
                  </a:moveTo>
                  <a:cubicBezTo>
                    <a:pt x="196" y="11"/>
                    <a:pt x="185" y="0"/>
                    <a:pt x="167" y="0"/>
                  </a:cubicBezTo>
                  <a:cubicBezTo>
                    <a:pt x="147" y="0"/>
                    <a:pt x="125" y="19"/>
                    <a:pt x="125" y="39"/>
                  </a:cubicBezTo>
                  <a:cubicBezTo>
                    <a:pt x="125" y="54"/>
                    <a:pt x="136" y="68"/>
                    <a:pt x="156" y="68"/>
                  </a:cubicBezTo>
                  <a:cubicBezTo>
                    <a:pt x="174" y="68"/>
                    <a:pt x="196" y="50"/>
                    <a:pt x="196" y="26"/>
                  </a:cubicBezTo>
                  <a:moveTo>
                    <a:pt x="138" y="316"/>
                  </a:moveTo>
                  <a:cubicBezTo>
                    <a:pt x="147" y="294"/>
                    <a:pt x="147" y="292"/>
                    <a:pt x="154" y="272"/>
                  </a:cubicBezTo>
                  <a:cubicBezTo>
                    <a:pt x="160" y="256"/>
                    <a:pt x="165" y="246"/>
                    <a:pt x="165" y="230"/>
                  </a:cubicBezTo>
                  <a:cubicBezTo>
                    <a:pt x="165" y="195"/>
                    <a:pt x="141" y="166"/>
                    <a:pt x="101" y="166"/>
                  </a:cubicBezTo>
                  <a:cubicBezTo>
                    <a:pt x="29" y="166"/>
                    <a:pt x="0" y="278"/>
                    <a:pt x="0" y="285"/>
                  </a:cubicBezTo>
                  <a:cubicBezTo>
                    <a:pt x="0" y="294"/>
                    <a:pt x="7" y="294"/>
                    <a:pt x="9" y="294"/>
                  </a:cubicBezTo>
                  <a:cubicBezTo>
                    <a:pt x="18" y="294"/>
                    <a:pt x="18" y="292"/>
                    <a:pt x="22" y="281"/>
                  </a:cubicBezTo>
                  <a:cubicBezTo>
                    <a:pt x="42" y="208"/>
                    <a:pt x="73" y="184"/>
                    <a:pt x="99" y="184"/>
                  </a:cubicBezTo>
                  <a:cubicBezTo>
                    <a:pt x="106" y="184"/>
                    <a:pt x="119" y="184"/>
                    <a:pt x="119" y="208"/>
                  </a:cubicBezTo>
                  <a:cubicBezTo>
                    <a:pt x="119" y="226"/>
                    <a:pt x="112" y="241"/>
                    <a:pt x="110" y="250"/>
                  </a:cubicBezTo>
                  <a:cubicBezTo>
                    <a:pt x="103" y="270"/>
                    <a:pt x="68" y="357"/>
                    <a:pt x="57" y="390"/>
                  </a:cubicBezTo>
                  <a:cubicBezTo>
                    <a:pt x="48" y="412"/>
                    <a:pt x="40" y="437"/>
                    <a:pt x="40" y="452"/>
                  </a:cubicBezTo>
                  <a:cubicBezTo>
                    <a:pt x="40" y="489"/>
                    <a:pt x="66" y="516"/>
                    <a:pt x="103" y="516"/>
                  </a:cubicBezTo>
                  <a:cubicBezTo>
                    <a:pt x="176" y="516"/>
                    <a:pt x="204" y="404"/>
                    <a:pt x="204" y="397"/>
                  </a:cubicBezTo>
                  <a:cubicBezTo>
                    <a:pt x="204" y="390"/>
                    <a:pt x="196" y="390"/>
                    <a:pt x="193" y="390"/>
                  </a:cubicBezTo>
                  <a:cubicBezTo>
                    <a:pt x="187" y="390"/>
                    <a:pt x="187" y="393"/>
                    <a:pt x="182" y="404"/>
                  </a:cubicBezTo>
                  <a:cubicBezTo>
                    <a:pt x="169" y="452"/>
                    <a:pt x="143" y="498"/>
                    <a:pt x="103" y="498"/>
                  </a:cubicBezTo>
                  <a:cubicBezTo>
                    <a:pt x="90" y="498"/>
                    <a:pt x="86" y="491"/>
                    <a:pt x="86" y="474"/>
                  </a:cubicBezTo>
                  <a:cubicBezTo>
                    <a:pt x="86" y="454"/>
                    <a:pt x="90" y="443"/>
                    <a:pt x="108" y="397"/>
                  </a:cubicBezTo>
                  <a:cubicBezTo>
                    <a:pt x="118" y="370"/>
                    <a:pt x="128" y="343"/>
                    <a:pt x="138" y="31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94" name="Полилиния 1393"/>
            <p:cNvSpPr/>
            <p:nvPr/>
          </p:nvSpPr>
          <p:spPr>
            <a:xfrm>
              <a:off x="8377200" y="2893680"/>
              <a:ext cx="106920" cy="126000"/>
            </a:xfrm>
            <a:custGeom>
              <a:avLst/>
              <a:gdLst/>
              <a:ahLst/>
              <a:cxnLst/>
              <a:rect l="0" t="0" r="r" b="b"/>
              <a:pathLst>
                <a:path w="297" h="350">
                  <a:moveTo>
                    <a:pt x="108" y="163"/>
                  </a:moveTo>
                  <a:cubicBezTo>
                    <a:pt x="132" y="163"/>
                    <a:pt x="189" y="163"/>
                    <a:pt x="227" y="145"/>
                  </a:cubicBezTo>
                  <a:cubicBezTo>
                    <a:pt x="282" y="123"/>
                    <a:pt x="284" y="77"/>
                    <a:pt x="284" y="66"/>
                  </a:cubicBezTo>
                  <a:cubicBezTo>
                    <a:pt x="284" y="33"/>
                    <a:pt x="255" y="0"/>
                    <a:pt x="203" y="0"/>
                  </a:cubicBezTo>
                  <a:cubicBezTo>
                    <a:pt x="117" y="0"/>
                    <a:pt x="0" y="75"/>
                    <a:pt x="0" y="211"/>
                  </a:cubicBezTo>
                  <a:cubicBezTo>
                    <a:pt x="0" y="290"/>
                    <a:pt x="46" y="350"/>
                    <a:pt x="121" y="350"/>
                  </a:cubicBezTo>
                  <a:cubicBezTo>
                    <a:pt x="231" y="350"/>
                    <a:pt x="297" y="268"/>
                    <a:pt x="297" y="260"/>
                  </a:cubicBezTo>
                  <a:cubicBezTo>
                    <a:pt x="297" y="255"/>
                    <a:pt x="293" y="249"/>
                    <a:pt x="288" y="249"/>
                  </a:cubicBezTo>
                  <a:cubicBezTo>
                    <a:pt x="284" y="249"/>
                    <a:pt x="282" y="251"/>
                    <a:pt x="277" y="257"/>
                  </a:cubicBezTo>
                  <a:cubicBezTo>
                    <a:pt x="216" y="332"/>
                    <a:pt x="132" y="332"/>
                    <a:pt x="123" y="332"/>
                  </a:cubicBezTo>
                  <a:cubicBezTo>
                    <a:pt x="62" y="332"/>
                    <a:pt x="55" y="268"/>
                    <a:pt x="55" y="244"/>
                  </a:cubicBezTo>
                  <a:cubicBezTo>
                    <a:pt x="55" y="235"/>
                    <a:pt x="55" y="211"/>
                    <a:pt x="68" y="163"/>
                  </a:cubicBezTo>
                  <a:cubicBezTo>
                    <a:pt x="82" y="163"/>
                    <a:pt x="95" y="163"/>
                    <a:pt x="108" y="163"/>
                  </a:cubicBezTo>
                  <a:moveTo>
                    <a:pt x="73" y="148"/>
                  </a:moveTo>
                  <a:cubicBezTo>
                    <a:pt x="104" y="29"/>
                    <a:pt x="183" y="18"/>
                    <a:pt x="203" y="18"/>
                  </a:cubicBezTo>
                  <a:cubicBezTo>
                    <a:pt x="238" y="18"/>
                    <a:pt x="260" y="40"/>
                    <a:pt x="260" y="66"/>
                  </a:cubicBezTo>
                  <a:cubicBezTo>
                    <a:pt x="260" y="148"/>
                    <a:pt x="137" y="148"/>
                    <a:pt x="104" y="148"/>
                  </a:cubicBezTo>
                  <a:cubicBezTo>
                    <a:pt x="93" y="148"/>
                    <a:pt x="83" y="148"/>
                    <a:pt x="73" y="14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95" name="Полилиния 1394"/>
            <p:cNvSpPr/>
            <p:nvPr/>
          </p:nvSpPr>
          <p:spPr>
            <a:xfrm>
              <a:off x="8502480" y="2818800"/>
              <a:ext cx="117000" cy="85320"/>
            </a:xfrm>
            <a:custGeom>
              <a:avLst/>
              <a:gdLst/>
              <a:ahLst/>
              <a:cxnLst/>
              <a:rect l="0" t="0" r="r" b="b"/>
              <a:pathLst>
                <a:path w="325" h="237">
                  <a:moveTo>
                    <a:pt x="145" y="37"/>
                  </a:moveTo>
                  <a:cubicBezTo>
                    <a:pt x="166" y="37"/>
                    <a:pt x="187" y="37"/>
                    <a:pt x="209" y="37"/>
                  </a:cubicBezTo>
                  <a:cubicBezTo>
                    <a:pt x="200" y="68"/>
                    <a:pt x="189" y="118"/>
                    <a:pt x="189" y="160"/>
                  </a:cubicBezTo>
                  <a:cubicBezTo>
                    <a:pt x="189" y="182"/>
                    <a:pt x="191" y="195"/>
                    <a:pt x="196" y="208"/>
                  </a:cubicBezTo>
                  <a:cubicBezTo>
                    <a:pt x="204" y="235"/>
                    <a:pt x="211" y="237"/>
                    <a:pt x="220" y="237"/>
                  </a:cubicBezTo>
                  <a:cubicBezTo>
                    <a:pt x="231" y="237"/>
                    <a:pt x="244" y="226"/>
                    <a:pt x="244" y="213"/>
                  </a:cubicBezTo>
                  <a:cubicBezTo>
                    <a:pt x="244" y="208"/>
                    <a:pt x="244" y="206"/>
                    <a:pt x="240" y="202"/>
                  </a:cubicBezTo>
                  <a:cubicBezTo>
                    <a:pt x="231" y="182"/>
                    <a:pt x="220" y="151"/>
                    <a:pt x="220" y="105"/>
                  </a:cubicBezTo>
                  <a:cubicBezTo>
                    <a:pt x="220" y="96"/>
                    <a:pt x="220" y="75"/>
                    <a:pt x="229" y="37"/>
                  </a:cubicBezTo>
                  <a:cubicBezTo>
                    <a:pt x="251" y="37"/>
                    <a:pt x="273" y="37"/>
                    <a:pt x="295" y="37"/>
                  </a:cubicBezTo>
                  <a:cubicBezTo>
                    <a:pt x="306" y="37"/>
                    <a:pt x="310" y="37"/>
                    <a:pt x="317" y="33"/>
                  </a:cubicBezTo>
                  <a:cubicBezTo>
                    <a:pt x="323" y="26"/>
                    <a:pt x="325" y="17"/>
                    <a:pt x="325" y="15"/>
                  </a:cubicBezTo>
                  <a:cubicBezTo>
                    <a:pt x="325" y="0"/>
                    <a:pt x="310" y="0"/>
                    <a:pt x="301" y="0"/>
                  </a:cubicBezTo>
                  <a:cubicBezTo>
                    <a:pt x="233" y="0"/>
                    <a:pt x="165" y="0"/>
                    <a:pt x="97" y="0"/>
                  </a:cubicBezTo>
                  <a:cubicBezTo>
                    <a:pt x="75" y="0"/>
                    <a:pt x="59" y="4"/>
                    <a:pt x="35" y="26"/>
                  </a:cubicBezTo>
                  <a:cubicBezTo>
                    <a:pt x="22" y="39"/>
                    <a:pt x="0" y="68"/>
                    <a:pt x="0" y="72"/>
                  </a:cubicBezTo>
                  <a:cubicBezTo>
                    <a:pt x="0" y="79"/>
                    <a:pt x="9" y="79"/>
                    <a:pt x="11" y="79"/>
                  </a:cubicBezTo>
                  <a:cubicBezTo>
                    <a:pt x="15" y="79"/>
                    <a:pt x="15" y="79"/>
                    <a:pt x="20" y="75"/>
                  </a:cubicBezTo>
                  <a:cubicBezTo>
                    <a:pt x="48" y="37"/>
                    <a:pt x="81" y="37"/>
                    <a:pt x="92" y="37"/>
                  </a:cubicBezTo>
                  <a:cubicBezTo>
                    <a:pt x="103" y="37"/>
                    <a:pt x="114" y="37"/>
                    <a:pt x="125" y="37"/>
                  </a:cubicBezTo>
                  <a:cubicBezTo>
                    <a:pt x="110" y="96"/>
                    <a:pt x="79" y="158"/>
                    <a:pt x="64" y="191"/>
                  </a:cubicBezTo>
                  <a:cubicBezTo>
                    <a:pt x="59" y="197"/>
                    <a:pt x="55" y="211"/>
                    <a:pt x="53" y="213"/>
                  </a:cubicBezTo>
                  <a:cubicBezTo>
                    <a:pt x="52" y="215"/>
                    <a:pt x="50" y="215"/>
                    <a:pt x="50" y="219"/>
                  </a:cubicBezTo>
                  <a:cubicBezTo>
                    <a:pt x="50" y="228"/>
                    <a:pt x="57" y="237"/>
                    <a:pt x="70" y="237"/>
                  </a:cubicBezTo>
                  <a:cubicBezTo>
                    <a:pt x="92" y="237"/>
                    <a:pt x="99" y="213"/>
                    <a:pt x="112" y="165"/>
                  </a:cubicBezTo>
                  <a:cubicBezTo>
                    <a:pt x="123" y="122"/>
                    <a:pt x="134" y="80"/>
                    <a:pt x="145" y="3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0320" rIns="90000" bIns="4032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96" name="Полилиния 1395"/>
            <p:cNvSpPr/>
            <p:nvPr/>
          </p:nvSpPr>
          <p:spPr>
            <a:xfrm>
              <a:off x="8640360" y="2765880"/>
              <a:ext cx="113760" cy="173880"/>
            </a:xfrm>
            <a:custGeom>
              <a:avLst/>
              <a:gdLst/>
              <a:ahLst/>
              <a:cxnLst/>
              <a:rect l="0" t="0" r="r" b="b"/>
              <a:pathLst>
                <a:path w="316" h="483">
                  <a:moveTo>
                    <a:pt x="316" y="74"/>
                  </a:moveTo>
                  <a:cubicBezTo>
                    <a:pt x="316" y="26"/>
                    <a:pt x="274" y="0"/>
                    <a:pt x="228" y="0"/>
                  </a:cubicBezTo>
                  <a:cubicBezTo>
                    <a:pt x="153" y="0"/>
                    <a:pt x="99" y="83"/>
                    <a:pt x="85" y="138"/>
                  </a:cubicBezTo>
                  <a:cubicBezTo>
                    <a:pt x="57" y="251"/>
                    <a:pt x="28" y="364"/>
                    <a:pt x="0" y="476"/>
                  </a:cubicBezTo>
                  <a:cubicBezTo>
                    <a:pt x="0" y="481"/>
                    <a:pt x="4" y="483"/>
                    <a:pt x="8" y="483"/>
                  </a:cubicBezTo>
                  <a:cubicBezTo>
                    <a:pt x="13" y="483"/>
                    <a:pt x="17" y="483"/>
                    <a:pt x="19" y="478"/>
                  </a:cubicBezTo>
                  <a:cubicBezTo>
                    <a:pt x="31" y="431"/>
                    <a:pt x="43" y="383"/>
                    <a:pt x="55" y="336"/>
                  </a:cubicBezTo>
                  <a:cubicBezTo>
                    <a:pt x="66" y="360"/>
                    <a:pt x="92" y="384"/>
                    <a:pt x="136" y="384"/>
                  </a:cubicBezTo>
                  <a:cubicBezTo>
                    <a:pt x="211" y="384"/>
                    <a:pt x="296" y="329"/>
                    <a:pt x="296" y="246"/>
                  </a:cubicBezTo>
                  <a:cubicBezTo>
                    <a:pt x="296" y="215"/>
                    <a:pt x="283" y="182"/>
                    <a:pt x="255" y="164"/>
                  </a:cubicBezTo>
                  <a:cubicBezTo>
                    <a:pt x="281" y="149"/>
                    <a:pt x="316" y="118"/>
                    <a:pt x="316" y="74"/>
                  </a:cubicBezTo>
                  <a:moveTo>
                    <a:pt x="208" y="164"/>
                  </a:moveTo>
                  <a:cubicBezTo>
                    <a:pt x="202" y="167"/>
                    <a:pt x="197" y="169"/>
                    <a:pt x="182" y="169"/>
                  </a:cubicBezTo>
                  <a:cubicBezTo>
                    <a:pt x="173" y="169"/>
                    <a:pt x="160" y="167"/>
                    <a:pt x="156" y="164"/>
                  </a:cubicBezTo>
                  <a:cubicBezTo>
                    <a:pt x="162" y="162"/>
                    <a:pt x="178" y="162"/>
                    <a:pt x="182" y="162"/>
                  </a:cubicBezTo>
                  <a:cubicBezTo>
                    <a:pt x="191" y="162"/>
                    <a:pt x="202" y="162"/>
                    <a:pt x="208" y="164"/>
                  </a:cubicBezTo>
                  <a:moveTo>
                    <a:pt x="281" y="63"/>
                  </a:moveTo>
                  <a:cubicBezTo>
                    <a:pt x="281" y="92"/>
                    <a:pt x="268" y="134"/>
                    <a:pt x="233" y="153"/>
                  </a:cubicBezTo>
                  <a:cubicBezTo>
                    <a:pt x="224" y="151"/>
                    <a:pt x="213" y="147"/>
                    <a:pt x="182" y="147"/>
                  </a:cubicBezTo>
                  <a:cubicBezTo>
                    <a:pt x="164" y="147"/>
                    <a:pt x="136" y="147"/>
                    <a:pt x="136" y="167"/>
                  </a:cubicBezTo>
                  <a:cubicBezTo>
                    <a:pt x="136" y="180"/>
                    <a:pt x="153" y="182"/>
                    <a:pt x="180" y="182"/>
                  </a:cubicBezTo>
                  <a:cubicBezTo>
                    <a:pt x="200" y="182"/>
                    <a:pt x="215" y="180"/>
                    <a:pt x="233" y="175"/>
                  </a:cubicBezTo>
                  <a:cubicBezTo>
                    <a:pt x="248" y="186"/>
                    <a:pt x="257" y="208"/>
                    <a:pt x="257" y="233"/>
                  </a:cubicBezTo>
                  <a:cubicBezTo>
                    <a:pt x="257" y="309"/>
                    <a:pt x="204" y="369"/>
                    <a:pt x="138" y="369"/>
                  </a:cubicBezTo>
                  <a:cubicBezTo>
                    <a:pt x="96" y="369"/>
                    <a:pt x="66" y="342"/>
                    <a:pt x="66" y="301"/>
                  </a:cubicBezTo>
                  <a:cubicBezTo>
                    <a:pt x="66" y="296"/>
                    <a:pt x="68" y="290"/>
                    <a:pt x="68" y="285"/>
                  </a:cubicBezTo>
                  <a:cubicBezTo>
                    <a:pt x="79" y="238"/>
                    <a:pt x="91" y="190"/>
                    <a:pt x="103" y="142"/>
                  </a:cubicBezTo>
                  <a:cubicBezTo>
                    <a:pt x="116" y="90"/>
                    <a:pt x="164" y="13"/>
                    <a:pt x="226" y="13"/>
                  </a:cubicBezTo>
                  <a:cubicBezTo>
                    <a:pt x="259" y="13"/>
                    <a:pt x="281" y="31"/>
                    <a:pt x="281" y="6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97" name="Полилиния 1396"/>
            <p:cNvSpPr/>
            <p:nvPr/>
          </p:nvSpPr>
          <p:spPr>
            <a:xfrm>
              <a:off x="8781840" y="2757240"/>
              <a:ext cx="83880" cy="193680"/>
            </a:xfrm>
            <a:custGeom>
              <a:avLst/>
              <a:gdLst/>
              <a:ahLst/>
              <a:cxnLst/>
              <a:rect l="0" t="0" r="r" b="b"/>
              <a:pathLst>
                <a:path w="233" h="538">
                  <a:moveTo>
                    <a:pt x="231" y="22"/>
                  </a:moveTo>
                  <a:cubicBezTo>
                    <a:pt x="233" y="15"/>
                    <a:pt x="233" y="15"/>
                    <a:pt x="233" y="13"/>
                  </a:cubicBezTo>
                  <a:cubicBezTo>
                    <a:pt x="233" y="4"/>
                    <a:pt x="227" y="0"/>
                    <a:pt x="220" y="0"/>
                  </a:cubicBezTo>
                  <a:cubicBezTo>
                    <a:pt x="211" y="0"/>
                    <a:pt x="209" y="4"/>
                    <a:pt x="207" y="13"/>
                  </a:cubicBezTo>
                  <a:cubicBezTo>
                    <a:pt x="140" y="180"/>
                    <a:pt x="72" y="347"/>
                    <a:pt x="5" y="513"/>
                  </a:cubicBezTo>
                  <a:cubicBezTo>
                    <a:pt x="0" y="520"/>
                    <a:pt x="0" y="522"/>
                    <a:pt x="0" y="524"/>
                  </a:cubicBezTo>
                  <a:cubicBezTo>
                    <a:pt x="0" y="533"/>
                    <a:pt x="9" y="538"/>
                    <a:pt x="13" y="538"/>
                  </a:cubicBezTo>
                  <a:cubicBezTo>
                    <a:pt x="22" y="538"/>
                    <a:pt x="27" y="531"/>
                    <a:pt x="29" y="524"/>
                  </a:cubicBezTo>
                  <a:cubicBezTo>
                    <a:pt x="96" y="357"/>
                    <a:pt x="164" y="189"/>
                    <a:pt x="231" y="2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98" name="Полилиния 1397"/>
            <p:cNvSpPr/>
            <p:nvPr/>
          </p:nvSpPr>
          <p:spPr>
            <a:xfrm>
              <a:off x="8893440" y="2773800"/>
              <a:ext cx="86400" cy="128880"/>
            </a:xfrm>
            <a:custGeom>
              <a:avLst/>
              <a:gdLst/>
              <a:ahLst/>
              <a:cxnLst/>
              <a:rect l="0" t="0" r="r" b="b"/>
              <a:pathLst>
                <a:path w="240" h="358">
                  <a:moveTo>
                    <a:pt x="240" y="259"/>
                  </a:moveTo>
                  <a:cubicBezTo>
                    <a:pt x="234" y="259"/>
                    <a:pt x="227" y="259"/>
                    <a:pt x="220" y="259"/>
                  </a:cubicBezTo>
                  <a:cubicBezTo>
                    <a:pt x="220" y="270"/>
                    <a:pt x="214" y="303"/>
                    <a:pt x="207" y="307"/>
                  </a:cubicBezTo>
                  <a:cubicBezTo>
                    <a:pt x="203" y="312"/>
                    <a:pt x="161" y="312"/>
                    <a:pt x="154" y="312"/>
                  </a:cubicBezTo>
                  <a:cubicBezTo>
                    <a:pt x="121" y="312"/>
                    <a:pt x="87" y="312"/>
                    <a:pt x="53" y="312"/>
                  </a:cubicBezTo>
                  <a:cubicBezTo>
                    <a:pt x="110" y="261"/>
                    <a:pt x="130" y="246"/>
                    <a:pt x="161" y="221"/>
                  </a:cubicBezTo>
                  <a:cubicBezTo>
                    <a:pt x="203" y="189"/>
                    <a:pt x="240" y="156"/>
                    <a:pt x="240" y="103"/>
                  </a:cubicBezTo>
                  <a:cubicBezTo>
                    <a:pt x="240" y="39"/>
                    <a:pt x="183" y="0"/>
                    <a:pt x="113" y="0"/>
                  </a:cubicBezTo>
                  <a:cubicBezTo>
                    <a:pt x="47" y="0"/>
                    <a:pt x="0" y="46"/>
                    <a:pt x="0" y="96"/>
                  </a:cubicBezTo>
                  <a:cubicBezTo>
                    <a:pt x="0" y="123"/>
                    <a:pt x="22" y="125"/>
                    <a:pt x="29" y="125"/>
                  </a:cubicBezTo>
                  <a:cubicBezTo>
                    <a:pt x="42" y="125"/>
                    <a:pt x="58" y="116"/>
                    <a:pt x="58" y="96"/>
                  </a:cubicBezTo>
                  <a:cubicBezTo>
                    <a:pt x="58" y="88"/>
                    <a:pt x="53" y="68"/>
                    <a:pt x="25" y="68"/>
                  </a:cubicBezTo>
                  <a:cubicBezTo>
                    <a:pt x="42" y="30"/>
                    <a:pt x="80" y="17"/>
                    <a:pt x="104" y="17"/>
                  </a:cubicBezTo>
                  <a:cubicBezTo>
                    <a:pt x="159" y="17"/>
                    <a:pt x="187" y="61"/>
                    <a:pt x="187" y="103"/>
                  </a:cubicBezTo>
                  <a:cubicBezTo>
                    <a:pt x="187" y="151"/>
                    <a:pt x="154" y="189"/>
                    <a:pt x="137" y="208"/>
                  </a:cubicBezTo>
                  <a:cubicBezTo>
                    <a:pt x="93" y="251"/>
                    <a:pt x="49" y="293"/>
                    <a:pt x="5" y="336"/>
                  </a:cubicBezTo>
                  <a:cubicBezTo>
                    <a:pt x="0" y="340"/>
                    <a:pt x="0" y="342"/>
                    <a:pt x="0" y="358"/>
                  </a:cubicBezTo>
                  <a:cubicBezTo>
                    <a:pt x="74" y="358"/>
                    <a:pt x="148" y="358"/>
                    <a:pt x="223" y="358"/>
                  </a:cubicBezTo>
                  <a:cubicBezTo>
                    <a:pt x="228" y="325"/>
                    <a:pt x="234" y="292"/>
                    <a:pt x="240" y="2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99" name="Полилиния 1398"/>
            <p:cNvSpPr/>
            <p:nvPr/>
          </p:nvSpPr>
          <p:spPr>
            <a:xfrm>
              <a:off x="9085320" y="2808360"/>
              <a:ext cx="11880" cy="277560"/>
            </a:xfrm>
            <a:custGeom>
              <a:avLst/>
              <a:gdLst/>
              <a:ahLst/>
              <a:cxnLst/>
              <a:rect l="0" t="0" r="r" b="b"/>
              <a:pathLst>
                <a:path w="33" h="771">
                  <a:moveTo>
                    <a:pt x="33" y="29"/>
                  </a:moveTo>
                  <a:cubicBezTo>
                    <a:pt x="33" y="16"/>
                    <a:pt x="32" y="0"/>
                    <a:pt x="15" y="0"/>
                  </a:cubicBezTo>
                  <a:cubicBezTo>
                    <a:pt x="-1" y="0"/>
                    <a:pt x="0" y="16"/>
                    <a:pt x="0" y="29"/>
                  </a:cubicBezTo>
                  <a:cubicBezTo>
                    <a:pt x="0" y="267"/>
                    <a:pt x="0" y="505"/>
                    <a:pt x="0" y="742"/>
                  </a:cubicBezTo>
                  <a:cubicBezTo>
                    <a:pt x="0" y="758"/>
                    <a:pt x="-1" y="771"/>
                    <a:pt x="15" y="771"/>
                  </a:cubicBezTo>
                  <a:cubicBezTo>
                    <a:pt x="32" y="771"/>
                    <a:pt x="33" y="758"/>
                    <a:pt x="33" y="742"/>
                  </a:cubicBezTo>
                  <a:cubicBezTo>
                    <a:pt x="33" y="505"/>
                    <a:pt x="33" y="267"/>
                    <a:pt x="33" y="2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00" name="Полилиния 1399"/>
            <p:cNvSpPr/>
            <p:nvPr/>
          </p:nvSpPr>
          <p:spPr>
            <a:xfrm>
              <a:off x="9135720" y="2823480"/>
              <a:ext cx="118080" cy="249840"/>
            </a:xfrm>
            <a:custGeom>
              <a:avLst/>
              <a:gdLst/>
              <a:ahLst/>
              <a:cxnLst/>
              <a:rect l="0" t="0" r="r" b="b"/>
              <a:pathLst>
                <a:path w="328" h="694">
                  <a:moveTo>
                    <a:pt x="102" y="301"/>
                  </a:moveTo>
                  <a:cubicBezTo>
                    <a:pt x="18" y="356"/>
                    <a:pt x="0" y="428"/>
                    <a:pt x="0" y="457"/>
                  </a:cubicBezTo>
                  <a:cubicBezTo>
                    <a:pt x="0" y="494"/>
                    <a:pt x="22" y="516"/>
                    <a:pt x="25" y="518"/>
                  </a:cubicBezTo>
                  <a:cubicBezTo>
                    <a:pt x="49" y="542"/>
                    <a:pt x="55" y="547"/>
                    <a:pt x="113" y="567"/>
                  </a:cubicBezTo>
                  <a:cubicBezTo>
                    <a:pt x="144" y="579"/>
                    <a:pt x="176" y="591"/>
                    <a:pt x="207" y="604"/>
                  </a:cubicBezTo>
                  <a:cubicBezTo>
                    <a:pt x="218" y="608"/>
                    <a:pt x="234" y="615"/>
                    <a:pt x="234" y="637"/>
                  </a:cubicBezTo>
                  <a:cubicBezTo>
                    <a:pt x="234" y="654"/>
                    <a:pt x="220" y="679"/>
                    <a:pt x="196" y="679"/>
                  </a:cubicBezTo>
                  <a:cubicBezTo>
                    <a:pt x="161" y="679"/>
                    <a:pt x="137" y="659"/>
                    <a:pt x="128" y="652"/>
                  </a:cubicBezTo>
                  <a:cubicBezTo>
                    <a:pt x="124" y="650"/>
                    <a:pt x="121" y="650"/>
                    <a:pt x="119" y="650"/>
                  </a:cubicBezTo>
                  <a:cubicBezTo>
                    <a:pt x="113" y="650"/>
                    <a:pt x="113" y="654"/>
                    <a:pt x="113" y="657"/>
                  </a:cubicBezTo>
                  <a:cubicBezTo>
                    <a:pt x="113" y="668"/>
                    <a:pt x="152" y="694"/>
                    <a:pt x="196" y="694"/>
                  </a:cubicBezTo>
                  <a:cubicBezTo>
                    <a:pt x="245" y="694"/>
                    <a:pt x="275" y="650"/>
                    <a:pt x="275" y="613"/>
                  </a:cubicBezTo>
                  <a:cubicBezTo>
                    <a:pt x="275" y="575"/>
                    <a:pt x="247" y="562"/>
                    <a:pt x="240" y="558"/>
                  </a:cubicBezTo>
                  <a:cubicBezTo>
                    <a:pt x="229" y="553"/>
                    <a:pt x="203" y="545"/>
                    <a:pt x="192" y="540"/>
                  </a:cubicBezTo>
                  <a:cubicBezTo>
                    <a:pt x="176" y="534"/>
                    <a:pt x="161" y="527"/>
                    <a:pt x="146" y="523"/>
                  </a:cubicBezTo>
                  <a:cubicBezTo>
                    <a:pt x="130" y="516"/>
                    <a:pt x="115" y="509"/>
                    <a:pt x="99" y="503"/>
                  </a:cubicBezTo>
                  <a:cubicBezTo>
                    <a:pt x="64" y="490"/>
                    <a:pt x="40" y="468"/>
                    <a:pt x="40" y="435"/>
                  </a:cubicBezTo>
                  <a:cubicBezTo>
                    <a:pt x="40" y="404"/>
                    <a:pt x="71" y="336"/>
                    <a:pt x="135" y="303"/>
                  </a:cubicBezTo>
                  <a:cubicBezTo>
                    <a:pt x="163" y="314"/>
                    <a:pt x="187" y="314"/>
                    <a:pt x="203" y="314"/>
                  </a:cubicBezTo>
                  <a:cubicBezTo>
                    <a:pt x="227" y="314"/>
                    <a:pt x="275" y="314"/>
                    <a:pt x="275" y="290"/>
                  </a:cubicBezTo>
                  <a:cubicBezTo>
                    <a:pt x="275" y="270"/>
                    <a:pt x="242" y="270"/>
                    <a:pt x="212" y="270"/>
                  </a:cubicBezTo>
                  <a:cubicBezTo>
                    <a:pt x="198" y="270"/>
                    <a:pt x="176" y="270"/>
                    <a:pt x="148" y="279"/>
                  </a:cubicBezTo>
                  <a:cubicBezTo>
                    <a:pt x="128" y="259"/>
                    <a:pt x="124" y="233"/>
                    <a:pt x="124" y="220"/>
                  </a:cubicBezTo>
                  <a:cubicBezTo>
                    <a:pt x="124" y="176"/>
                    <a:pt x="152" y="116"/>
                    <a:pt x="209" y="88"/>
                  </a:cubicBezTo>
                  <a:cubicBezTo>
                    <a:pt x="225" y="105"/>
                    <a:pt x="242" y="105"/>
                    <a:pt x="260" y="105"/>
                  </a:cubicBezTo>
                  <a:cubicBezTo>
                    <a:pt x="278" y="105"/>
                    <a:pt x="328" y="105"/>
                    <a:pt x="328" y="81"/>
                  </a:cubicBezTo>
                  <a:cubicBezTo>
                    <a:pt x="328" y="62"/>
                    <a:pt x="295" y="59"/>
                    <a:pt x="264" y="59"/>
                  </a:cubicBezTo>
                  <a:cubicBezTo>
                    <a:pt x="253" y="59"/>
                    <a:pt x="236" y="59"/>
                    <a:pt x="216" y="64"/>
                  </a:cubicBezTo>
                  <a:cubicBezTo>
                    <a:pt x="214" y="57"/>
                    <a:pt x="212" y="51"/>
                    <a:pt x="212" y="40"/>
                  </a:cubicBezTo>
                  <a:cubicBezTo>
                    <a:pt x="212" y="29"/>
                    <a:pt x="215" y="21"/>
                    <a:pt x="216" y="11"/>
                  </a:cubicBezTo>
                  <a:cubicBezTo>
                    <a:pt x="216" y="4"/>
                    <a:pt x="212" y="0"/>
                    <a:pt x="205" y="0"/>
                  </a:cubicBezTo>
                  <a:cubicBezTo>
                    <a:pt x="192" y="0"/>
                    <a:pt x="192" y="35"/>
                    <a:pt x="192" y="37"/>
                  </a:cubicBezTo>
                  <a:cubicBezTo>
                    <a:pt x="192" y="53"/>
                    <a:pt x="196" y="64"/>
                    <a:pt x="198" y="68"/>
                  </a:cubicBezTo>
                  <a:cubicBezTo>
                    <a:pt x="115" y="90"/>
                    <a:pt x="62" y="152"/>
                    <a:pt x="62" y="211"/>
                  </a:cubicBezTo>
                  <a:cubicBezTo>
                    <a:pt x="62" y="239"/>
                    <a:pt x="75" y="272"/>
                    <a:pt x="113" y="294"/>
                  </a:cubicBezTo>
                  <a:cubicBezTo>
                    <a:pt x="109" y="296"/>
                    <a:pt x="105" y="299"/>
                    <a:pt x="102" y="301"/>
                  </a:cubicBezTo>
                  <a:moveTo>
                    <a:pt x="227" y="81"/>
                  </a:moveTo>
                  <a:cubicBezTo>
                    <a:pt x="240" y="77"/>
                    <a:pt x="256" y="77"/>
                    <a:pt x="264" y="77"/>
                  </a:cubicBezTo>
                  <a:cubicBezTo>
                    <a:pt x="291" y="77"/>
                    <a:pt x="295" y="77"/>
                    <a:pt x="308" y="81"/>
                  </a:cubicBezTo>
                  <a:cubicBezTo>
                    <a:pt x="302" y="83"/>
                    <a:pt x="295" y="88"/>
                    <a:pt x="260" y="88"/>
                  </a:cubicBezTo>
                  <a:cubicBezTo>
                    <a:pt x="245" y="88"/>
                    <a:pt x="236" y="88"/>
                    <a:pt x="227" y="81"/>
                  </a:cubicBezTo>
                  <a:moveTo>
                    <a:pt x="168" y="292"/>
                  </a:moveTo>
                  <a:cubicBezTo>
                    <a:pt x="185" y="285"/>
                    <a:pt x="203" y="285"/>
                    <a:pt x="212" y="285"/>
                  </a:cubicBezTo>
                  <a:cubicBezTo>
                    <a:pt x="238" y="285"/>
                    <a:pt x="242" y="288"/>
                    <a:pt x="256" y="292"/>
                  </a:cubicBezTo>
                  <a:cubicBezTo>
                    <a:pt x="249" y="294"/>
                    <a:pt x="242" y="296"/>
                    <a:pt x="205" y="296"/>
                  </a:cubicBezTo>
                  <a:cubicBezTo>
                    <a:pt x="187" y="296"/>
                    <a:pt x="181" y="296"/>
                    <a:pt x="168" y="29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01" name="Полилиния 1400"/>
            <p:cNvSpPr/>
            <p:nvPr/>
          </p:nvSpPr>
          <p:spPr>
            <a:xfrm>
              <a:off x="9297360" y="2808360"/>
              <a:ext cx="11160" cy="277560"/>
            </a:xfrm>
            <a:custGeom>
              <a:avLst/>
              <a:gdLst/>
              <a:ahLst/>
              <a:cxnLst/>
              <a:rect l="0" t="0" r="r" b="b"/>
              <a:pathLst>
                <a:path w="31" h="771">
                  <a:moveTo>
                    <a:pt x="31" y="29"/>
                  </a:moveTo>
                  <a:cubicBezTo>
                    <a:pt x="31" y="16"/>
                    <a:pt x="31" y="0"/>
                    <a:pt x="16" y="0"/>
                  </a:cubicBezTo>
                  <a:cubicBezTo>
                    <a:pt x="0" y="0"/>
                    <a:pt x="0" y="16"/>
                    <a:pt x="0" y="29"/>
                  </a:cubicBezTo>
                  <a:cubicBezTo>
                    <a:pt x="0" y="267"/>
                    <a:pt x="0" y="505"/>
                    <a:pt x="0" y="742"/>
                  </a:cubicBezTo>
                  <a:cubicBezTo>
                    <a:pt x="0" y="758"/>
                    <a:pt x="0" y="771"/>
                    <a:pt x="16" y="771"/>
                  </a:cubicBezTo>
                  <a:cubicBezTo>
                    <a:pt x="31" y="771"/>
                    <a:pt x="31" y="758"/>
                    <a:pt x="31" y="742"/>
                  </a:cubicBezTo>
                  <a:cubicBezTo>
                    <a:pt x="31" y="505"/>
                    <a:pt x="31" y="267"/>
                    <a:pt x="31" y="2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02" name="Полилиния 1401"/>
            <p:cNvSpPr/>
            <p:nvPr/>
          </p:nvSpPr>
          <p:spPr>
            <a:xfrm>
              <a:off x="9394920" y="2695320"/>
              <a:ext cx="56880" cy="92520"/>
            </a:xfrm>
            <a:custGeom>
              <a:avLst/>
              <a:gdLst/>
              <a:ahLst/>
              <a:cxnLst/>
              <a:rect l="0" t="0" r="r" b="b"/>
              <a:pathLst>
                <a:path w="158" h="257">
                  <a:moveTo>
                    <a:pt x="99" y="11"/>
                  </a:moveTo>
                  <a:cubicBezTo>
                    <a:pt x="99" y="0"/>
                    <a:pt x="96" y="0"/>
                    <a:pt x="85" y="0"/>
                  </a:cubicBezTo>
                  <a:cubicBezTo>
                    <a:pt x="57" y="25"/>
                    <a:pt x="15" y="25"/>
                    <a:pt x="6" y="25"/>
                  </a:cubicBezTo>
                  <a:cubicBezTo>
                    <a:pt x="4" y="25"/>
                    <a:pt x="2" y="25"/>
                    <a:pt x="0" y="25"/>
                  </a:cubicBezTo>
                  <a:cubicBezTo>
                    <a:pt x="0" y="30"/>
                    <a:pt x="0" y="36"/>
                    <a:pt x="0" y="42"/>
                  </a:cubicBezTo>
                  <a:cubicBezTo>
                    <a:pt x="2" y="42"/>
                    <a:pt x="4" y="42"/>
                    <a:pt x="6" y="42"/>
                  </a:cubicBezTo>
                  <a:cubicBezTo>
                    <a:pt x="15" y="42"/>
                    <a:pt x="42" y="40"/>
                    <a:pt x="64" y="31"/>
                  </a:cubicBezTo>
                  <a:cubicBezTo>
                    <a:pt x="64" y="96"/>
                    <a:pt x="64" y="160"/>
                    <a:pt x="64" y="224"/>
                  </a:cubicBezTo>
                  <a:cubicBezTo>
                    <a:pt x="64" y="235"/>
                    <a:pt x="64" y="240"/>
                    <a:pt x="22" y="240"/>
                  </a:cubicBezTo>
                  <a:cubicBezTo>
                    <a:pt x="15" y="240"/>
                    <a:pt x="9" y="240"/>
                    <a:pt x="2" y="240"/>
                  </a:cubicBezTo>
                  <a:cubicBezTo>
                    <a:pt x="2" y="246"/>
                    <a:pt x="2" y="251"/>
                    <a:pt x="2" y="257"/>
                  </a:cubicBezTo>
                  <a:cubicBezTo>
                    <a:pt x="24" y="255"/>
                    <a:pt x="59" y="255"/>
                    <a:pt x="81" y="255"/>
                  </a:cubicBezTo>
                  <a:cubicBezTo>
                    <a:pt x="103" y="255"/>
                    <a:pt x="138" y="255"/>
                    <a:pt x="158" y="257"/>
                  </a:cubicBezTo>
                  <a:cubicBezTo>
                    <a:pt x="158" y="251"/>
                    <a:pt x="158" y="246"/>
                    <a:pt x="158" y="240"/>
                  </a:cubicBezTo>
                  <a:cubicBezTo>
                    <a:pt x="152" y="240"/>
                    <a:pt x="146" y="240"/>
                    <a:pt x="140" y="240"/>
                  </a:cubicBezTo>
                  <a:cubicBezTo>
                    <a:pt x="99" y="240"/>
                    <a:pt x="99" y="235"/>
                    <a:pt x="99" y="224"/>
                  </a:cubicBezTo>
                  <a:cubicBezTo>
                    <a:pt x="99" y="153"/>
                    <a:pt x="99" y="82"/>
                    <a:pt x="99" y="1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03" name="Полилиния 1402"/>
            <p:cNvSpPr/>
            <p:nvPr/>
          </p:nvSpPr>
          <p:spPr>
            <a:xfrm>
              <a:off x="9483480" y="2695320"/>
              <a:ext cx="115560" cy="115560"/>
            </a:xfrm>
            <a:custGeom>
              <a:avLst/>
              <a:gdLst/>
              <a:ahLst/>
              <a:cxnLst/>
              <a:rect l="0" t="0" r="r" b="b"/>
              <a:pathLst>
                <a:path w="321" h="321">
                  <a:moveTo>
                    <a:pt x="172" y="172"/>
                  </a:moveTo>
                  <a:cubicBezTo>
                    <a:pt x="216" y="172"/>
                    <a:pt x="261" y="172"/>
                    <a:pt x="306" y="172"/>
                  </a:cubicBezTo>
                  <a:cubicBezTo>
                    <a:pt x="310" y="172"/>
                    <a:pt x="321" y="172"/>
                    <a:pt x="321" y="161"/>
                  </a:cubicBezTo>
                  <a:cubicBezTo>
                    <a:pt x="321" y="150"/>
                    <a:pt x="310" y="150"/>
                    <a:pt x="306" y="150"/>
                  </a:cubicBezTo>
                  <a:cubicBezTo>
                    <a:pt x="261" y="150"/>
                    <a:pt x="216" y="150"/>
                    <a:pt x="172" y="150"/>
                  </a:cubicBezTo>
                  <a:cubicBezTo>
                    <a:pt x="172" y="105"/>
                    <a:pt x="172" y="60"/>
                    <a:pt x="172" y="16"/>
                  </a:cubicBezTo>
                  <a:cubicBezTo>
                    <a:pt x="172" y="11"/>
                    <a:pt x="172" y="0"/>
                    <a:pt x="161" y="0"/>
                  </a:cubicBezTo>
                  <a:cubicBezTo>
                    <a:pt x="150" y="0"/>
                    <a:pt x="150" y="11"/>
                    <a:pt x="150" y="16"/>
                  </a:cubicBezTo>
                  <a:cubicBezTo>
                    <a:pt x="150" y="60"/>
                    <a:pt x="150" y="105"/>
                    <a:pt x="150" y="150"/>
                  </a:cubicBezTo>
                  <a:cubicBezTo>
                    <a:pt x="105" y="150"/>
                    <a:pt x="60" y="150"/>
                    <a:pt x="15" y="150"/>
                  </a:cubicBezTo>
                  <a:cubicBezTo>
                    <a:pt x="9" y="150"/>
                    <a:pt x="0" y="150"/>
                    <a:pt x="0" y="161"/>
                  </a:cubicBezTo>
                  <a:cubicBezTo>
                    <a:pt x="0" y="172"/>
                    <a:pt x="9" y="172"/>
                    <a:pt x="15" y="172"/>
                  </a:cubicBezTo>
                  <a:cubicBezTo>
                    <a:pt x="60" y="172"/>
                    <a:pt x="105" y="172"/>
                    <a:pt x="150" y="172"/>
                  </a:cubicBezTo>
                  <a:cubicBezTo>
                    <a:pt x="150" y="216"/>
                    <a:pt x="150" y="261"/>
                    <a:pt x="150" y="306"/>
                  </a:cubicBezTo>
                  <a:cubicBezTo>
                    <a:pt x="150" y="310"/>
                    <a:pt x="150" y="321"/>
                    <a:pt x="161" y="321"/>
                  </a:cubicBezTo>
                  <a:cubicBezTo>
                    <a:pt x="172" y="321"/>
                    <a:pt x="172" y="310"/>
                    <a:pt x="172" y="306"/>
                  </a:cubicBezTo>
                  <a:cubicBezTo>
                    <a:pt x="172" y="261"/>
                    <a:pt x="172" y="216"/>
                    <a:pt x="172" y="17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04" name="Полилиния 1403"/>
            <p:cNvSpPr/>
            <p:nvPr/>
          </p:nvSpPr>
          <p:spPr>
            <a:xfrm>
              <a:off x="9625320" y="2695320"/>
              <a:ext cx="48960" cy="94320"/>
            </a:xfrm>
            <a:custGeom>
              <a:avLst/>
              <a:gdLst/>
              <a:ahLst/>
              <a:cxnLst/>
              <a:rect l="0" t="0" r="r" b="b"/>
              <a:pathLst>
                <a:path w="136" h="262">
                  <a:moveTo>
                    <a:pt x="119" y="16"/>
                  </a:moveTo>
                  <a:cubicBezTo>
                    <a:pt x="119" y="7"/>
                    <a:pt x="112" y="0"/>
                    <a:pt x="101" y="0"/>
                  </a:cubicBezTo>
                  <a:cubicBezTo>
                    <a:pt x="90" y="0"/>
                    <a:pt x="77" y="11"/>
                    <a:pt x="77" y="22"/>
                  </a:cubicBezTo>
                  <a:cubicBezTo>
                    <a:pt x="77" y="33"/>
                    <a:pt x="86" y="40"/>
                    <a:pt x="94" y="40"/>
                  </a:cubicBezTo>
                  <a:cubicBezTo>
                    <a:pt x="108" y="40"/>
                    <a:pt x="119" y="29"/>
                    <a:pt x="119" y="16"/>
                  </a:cubicBezTo>
                  <a:moveTo>
                    <a:pt x="136" y="202"/>
                  </a:moveTo>
                  <a:cubicBezTo>
                    <a:pt x="136" y="196"/>
                    <a:pt x="130" y="196"/>
                    <a:pt x="127" y="196"/>
                  </a:cubicBezTo>
                  <a:cubicBezTo>
                    <a:pt x="121" y="196"/>
                    <a:pt x="121" y="198"/>
                    <a:pt x="119" y="205"/>
                  </a:cubicBezTo>
                  <a:cubicBezTo>
                    <a:pt x="112" y="227"/>
                    <a:pt x="94" y="248"/>
                    <a:pt x="75" y="248"/>
                  </a:cubicBezTo>
                  <a:cubicBezTo>
                    <a:pt x="66" y="248"/>
                    <a:pt x="64" y="242"/>
                    <a:pt x="64" y="233"/>
                  </a:cubicBezTo>
                  <a:cubicBezTo>
                    <a:pt x="64" y="224"/>
                    <a:pt x="66" y="220"/>
                    <a:pt x="68" y="213"/>
                  </a:cubicBezTo>
                  <a:cubicBezTo>
                    <a:pt x="72" y="207"/>
                    <a:pt x="75" y="198"/>
                    <a:pt x="77" y="194"/>
                  </a:cubicBezTo>
                  <a:cubicBezTo>
                    <a:pt x="79" y="189"/>
                    <a:pt x="94" y="154"/>
                    <a:pt x="99" y="139"/>
                  </a:cubicBezTo>
                  <a:cubicBezTo>
                    <a:pt x="101" y="132"/>
                    <a:pt x="105" y="128"/>
                    <a:pt x="105" y="121"/>
                  </a:cubicBezTo>
                  <a:cubicBezTo>
                    <a:pt x="105" y="101"/>
                    <a:pt x="86" y="86"/>
                    <a:pt x="61" y="86"/>
                  </a:cubicBezTo>
                  <a:cubicBezTo>
                    <a:pt x="22" y="86"/>
                    <a:pt x="0" y="136"/>
                    <a:pt x="0" y="145"/>
                  </a:cubicBezTo>
                  <a:cubicBezTo>
                    <a:pt x="0" y="152"/>
                    <a:pt x="6" y="152"/>
                    <a:pt x="9" y="152"/>
                  </a:cubicBezTo>
                  <a:cubicBezTo>
                    <a:pt x="15" y="152"/>
                    <a:pt x="15" y="150"/>
                    <a:pt x="17" y="143"/>
                  </a:cubicBezTo>
                  <a:cubicBezTo>
                    <a:pt x="26" y="117"/>
                    <a:pt x="44" y="99"/>
                    <a:pt x="61" y="99"/>
                  </a:cubicBezTo>
                  <a:cubicBezTo>
                    <a:pt x="68" y="99"/>
                    <a:pt x="72" y="104"/>
                    <a:pt x="72" y="115"/>
                  </a:cubicBezTo>
                  <a:cubicBezTo>
                    <a:pt x="72" y="117"/>
                    <a:pt x="72" y="121"/>
                    <a:pt x="70" y="128"/>
                  </a:cubicBezTo>
                  <a:cubicBezTo>
                    <a:pt x="68" y="134"/>
                    <a:pt x="50" y="176"/>
                    <a:pt x="44" y="189"/>
                  </a:cubicBezTo>
                  <a:cubicBezTo>
                    <a:pt x="42" y="196"/>
                    <a:pt x="42" y="196"/>
                    <a:pt x="35" y="209"/>
                  </a:cubicBezTo>
                  <a:cubicBezTo>
                    <a:pt x="35" y="216"/>
                    <a:pt x="33" y="220"/>
                    <a:pt x="33" y="227"/>
                  </a:cubicBezTo>
                  <a:cubicBezTo>
                    <a:pt x="33" y="246"/>
                    <a:pt x="50" y="262"/>
                    <a:pt x="75" y="262"/>
                  </a:cubicBezTo>
                  <a:cubicBezTo>
                    <a:pt x="114" y="262"/>
                    <a:pt x="136" y="211"/>
                    <a:pt x="136" y="20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05" name="Полилиния 1404"/>
            <p:cNvSpPr/>
            <p:nvPr/>
          </p:nvSpPr>
          <p:spPr>
            <a:xfrm>
              <a:off x="9699840" y="2689920"/>
              <a:ext cx="88560" cy="124920"/>
            </a:xfrm>
            <a:custGeom>
              <a:avLst/>
              <a:gdLst/>
              <a:ahLst/>
              <a:cxnLst/>
              <a:rect l="0" t="0" r="r" b="b"/>
              <a:pathLst>
                <a:path w="246" h="347">
                  <a:moveTo>
                    <a:pt x="246" y="55"/>
                  </a:moveTo>
                  <a:cubicBezTo>
                    <a:pt x="246" y="15"/>
                    <a:pt x="206" y="0"/>
                    <a:pt x="171" y="0"/>
                  </a:cubicBezTo>
                  <a:cubicBezTo>
                    <a:pt x="121" y="0"/>
                    <a:pt x="72" y="53"/>
                    <a:pt x="61" y="99"/>
                  </a:cubicBezTo>
                  <a:cubicBezTo>
                    <a:pt x="41" y="179"/>
                    <a:pt x="20" y="260"/>
                    <a:pt x="0" y="340"/>
                  </a:cubicBezTo>
                  <a:cubicBezTo>
                    <a:pt x="0" y="345"/>
                    <a:pt x="4" y="347"/>
                    <a:pt x="8" y="347"/>
                  </a:cubicBezTo>
                  <a:cubicBezTo>
                    <a:pt x="13" y="347"/>
                    <a:pt x="15" y="345"/>
                    <a:pt x="17" y="340"/>
                  </a:cubicBezTo>
                  <a:cubicBezTo>
                    <a:pt x="25" y="308"/>
                    <a:pt x="33" y="276"/>
                    <a:pt x="41" y="244"/>
                  </a:cubicBezTo>
                  <a:lnTo>
                    <a:pt x="41" y="244"/>
                  </a:lnTo>
                  <a:cubicBezTo>
                    <a:pt x="57" y="266"/>
                    <a:pt x="79" y="277"/>
                    <a:pt x="105" y="277"/>
                  </a:cubicBezTo>
                  <a:cubicBezTo>
                    <a:pt x="173" y="277"/>
                    <a:pt x="235" y="235"/>
                    <a:pt x="235" y="180"/>
                  </a:cubicBezTo>
                  <a:cubicBezTo>
                    <a:pt x="235" y="154"/>
                    <a:pt x="222" y="136"/>
                    <a:pt x="200" y="121"/>
                  </a:cubicBezTo>
                  <a:cubicBezTo>
                    <a:pt x="220" y="110"/>
                    <a:pt x="246" y="86"/>
                    <a:pt x="246" y="55"/>
                  </a:cubicBezTo>
                  <a:moveTo>
                    <a:pt x="158" y="121"/>
                  </a:moveTo>
                  <a:cubicBezTo>
                    <a:pt x="151" y="121"/>
                    <a:pt x="145" y="123"/>
                    <a:pt x="138" y="123"/>
                  </a:cubicBezTo>
                  <a:cubicBezTo>
                    <a:pt x="132" y="123"/>
                    <a:pt x="125" y="121"/>
                    <a:pt x="121" y="121"/>
                  </a:cubicBezTo>
                  <a:cubicBezTo>
                    <a:pt x="127" y="119"/>
                    <a:pt x="136" y="119"/>
                    <a:pt x="143" y="119"/>
                  </a:cubicBezTo>
                  <a:cubicBezTo>
                    <a:pt x="149" y="119"/>
                    <a:pt x="154" y="119"/>
                    <a:pt x="158" y="121"/>
                  </a:cubicBezTo>
                  <a:moveTo>
                    <a:pt x="217" y="48"/>
                  </a:moveTo>
                  <a:cubicBezTo>
                    <a:pt x="217" y="75"/>
                    <a:pt x="204" y="99"/>
                    <a:pt x="182" y="112"/>
                  </a:cubicBezTo>
                  <a:cubicBezTo>
                    <a:pt x="173" y="108"/>
                    <a:pt x="154" y="105"/>
                    <a:pt x="143" y="105"/>
                  </a:cubicBezTo>
                  <a:cubicBezTo>
                    <a:pt x="132" y="105"/>
                    <a:pt x="101" y="105"/>
                    <a:pt x="101" y="121"/>
                  </a:cubicBezTo>
                  <a:cubicBezTo>
                    <a:pt x="101" y="132"/>
                    <a:pt x="114" y="136"/>
                    <a:pt x="136" y="136"/>
                  </a:cubicBezTo>
                  <a:cubicBezTo>
                    <a:pt x="158" y="136"/>
                    <a:pt x="167" y="132"/>
                    <a:pt x="180" y="130"/>
                  </a:cubicBezTo>
                  <a:cubicBezTo>
                    <a:pt x="195" y="138"/>
                    <a:pt x="202" y="154"/>
                    <a:pt x="202" y="171"/>
                  </a:cubicBezTo>
                  <a:cubicBezTo>
                    <a:pt x="202" y="226"/>
                    <a:pt x="162" y="263"/>
                    <a:pt x="110" y="263"/>
                  </a:cubicBezTo>
                  <a:cubicBezTo>
                    <a:pt x="79" y="263"/>
                    <a:pt x="50" y="248"/>
                    <a:pt x="50" y="215"/>
                  </a:cubicBezTo>
                  <a:cubicBezTo>
                    <a:pt x="50" y="211"/>
                    <a:pt x="50" y="206"/>
                    <a:pt x="52" y="200"/>
                  </a:cubicBezTo>
                  <a:cubicBezTo>
                    <a:pt x="60" y="168"/>
                    <a:pt x="68" y="135"/>
                    <a:pt x="77" y="103"/>
                  </a:cubicBezTo>
                  <a:cubicBezTo>
                    <a:pt x="88" y="59"/>
                    <a:pt x="127" y="13"/>
                    <a:pt x="171" y="13"/>
                  </a:cubicBezTo>
                  <a:cubicBezTo>
                    <a:pt x="191" y="13"/>
                    <a:pt x="217" y="20"/>
                    <a:pt x="217" y="4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06" name="Полилиния 1405"/>
            <p:cNvSpPr/>
            <p:nvPr/>
          </p:nvSpPr>
          <p:spPr>
            <a:xfrm>
              <a:off x="9375120" y="2824200"/>
              <a:ext cx="429120" cy="9720"/>
            </a:xfrm>
            <a:custGeom>
              <a:avLst/>
              <a:gdLst/>
              <a:ahLst/>
              <a:cxnLst/>
              <a:rect l="0" t="0" r="r" b="b"/>
              <a:pathLst>
                <a:path w="1192" h="27">
                  <a:moveTo>
                    <a:pt x="0" y="0"/>
                  </a:moveTo>
                  <a:cubicBezTo>
                    <a:pt x="397" y="0"/>
                    <a:pt x="795" y="0"/>
                    <a:pt x="1192" y="0"/>
                  </a:cubicBezTo>
                  <a:cubicBezTo>
                    <a:pt x="1192" y="9"/>
                    <a:pt x="1192" y="18"/>
                    <a:pt x="1192" y="27"/>
                  </a:cubicBezTo>
                  <a:cubicBezTo>
                    <a:pt x="795" y="27"/>
                    <a:pt x="397" y="27"/>
                    <a:pt x="0" y="27"/>
                  </a:cubicBezTo>
                  <a:cubicBezTo>
                    <a:pt x="0" y="18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5280" rIns="90000" bIns="-3528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07" name="Полилиния 1406"/>
            <p:cNvSpPr/>
            <p:nvPr/>
          </p:nvSpPr>
          <p:spPr>
            <a:xfrm>
              <a:off x="9554760" y="2851920"/>
              <a:ext cx="69840" cy="92520"/>
            </a:xfrm>
            <a:custGeom>
              <a:avLst/>
              <a:gdLst/>
              <a:ahLst/>
              <a:cxnLst/>
              <a:rect l="0" t="0" r="r" b="b"/>
              <a:pathLst>
                <a:path w="194" h="257">
                  <a:moveTo>
                    <a:pt x="194" y="182"/>
                  </a:moveTo>
                  <a:cubicBezTo>
                    <a:pt x="188" y="182"/>
                    <a:pt x="182" y="182"/>
                    <a:pt x="176" y="182"/>
                  </a:cubicBezTo>
                  <a:cubicBezTo>
                    <a:pt x="176" y="189"/>
                    <a:pt x="172" y="213"/>
                    <a:pt x="165" y="217"/>
                  </a:cubicBezTo>
                  <a:cubicBezTo>
                    <a:pt x="163" y="220"/>
                    <a:pt x="130" y="220"/>
                    <a:pt x="123" y="220"/>
                  </a:cubicBezTo>
                  <a:cubicBezTo>
                    <a:pt x="98" y="220"/>
                    <a:pt x="73" y="220"/>
                    <a:pt x="48" y="220"/>
                  </a:cubicBezTo>
                  <a:cubicBezTo>
                    <a:pt x="73" y="200"/>
                    <a:pt x="101" y="178"/>
                    <a:pt x="125" y="163"/>
                  </a:cubicBezTo>
                  <a:cubicBezTo>
                    <a:pt x="161" y="138"/>
                    <a:pt x="194" y="116"/>
                    <a:pt x="194" y="77"/>
                  </a:cubicBezTo>
                  <a:cubicBezTo>
                    <a:pt x="194" y="26"/>
                    <a:pt x="145" y="0"/>
                    <a:pt x="90" y="0"/>
                  </a:cubicBezTo>
                  <a:cubicBezTo>
                    <a:pt x="37" y="0"/>
                    <a:pt x="0" y="29"/>
                    <a:pt x="0" y="68"/>
                  </a:cubicBezTo>
                  <a:cubicBezTo>
                    <a:pt x="0" y="88"/>
                    <a:pt x="18" y="90"/>
                    <a:pt x="22" y="90"/>
                  </a:cubicBezTo>
                  <a:cubicBezTo>
                    <a:pt x="33" y="90"/>
                    <a:pt x="46" y="84"/>
                    <a:pt x="46" y="68"/>
                  </a:cubicBezTo>
                  <a:cubicBezTo>
                    <a:pt x="46" y="55"/>
                    <a:pt x="35" y="46"/>
                    <a:pt x="24" y="46"/>
                  </a:cubicBezTo>
                  <a:cubicBezTo>
                    <a:pt x="35" y="29"/>
                    <a:pt x="57" y="18"/>
                    <a:pt x="84" y="18"/>
                  </a:cubicBezTo>
                  <a:cubicBezTo>
                    <a:pt x="121" y="18"/>
                    <a:pt x="152" y="40"/>
                    <a:pt x="152" y="77"/>
                  </a:cubicBezTo>
                  <a:cubicBezTo>
                    <a:pt x="152" y="110"/>
                    <a:pt x="130" y="134"/>
                    <a:pt x="99" y="158"/>
                  </a:cubicBezTo>
                  <a:cubicBezTo>
                    <a:pt x="67" y="185"/>
                    <a:pt x="36" y="211"/>
                    <a:pt x="4" y="237"/>
                  </a:cubicBezTo>
                  <a:cubicBezTo>
                    <a:pt x="0" y="242"/>
                    <a:pt x="0" y="242"/>
                    <a:pt x="0" y="244"/>
                  </a:cubicBezTo>
                  <a:cubicBezTo>
                    <a:pt x="0" y="248"/>
                    <a:pt x="0" y="253"/>
                    <a:pt x="0" y="257"/>
                  </a:cubicBezTo>
                  <a:cubicBezTo>
                    <a:pt x="60" y="257"/>
                    <a:pt x="120" y="257"/>
                    <a:pt x="180" y="257"/>
                  </a:cubicBezTo>
                  <a:cubicBezTo>
                    <a:pt x="185" y="232"/>
                    <a:pt x="189" y="207"/>
                    <a:pt x="194" y="18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08" name="Полилиния 1407"/>
            <p:cNvSpPr/>
            <p:nvPr/>
          </p:nvSpPr>
          <p:spPr>
            <a:xfrm>
              <a:off x="9921240" y="2987280"/>
              <a:ext cx="32760" cy="82800"/>
            </a:xfrm>
            <a:custGeom>
              <a:avLst/>
              <a:gdLst/>
              <a:ahLst/>
              <a:cxnLst/>
              <a:rect l="0" t="0" r="r" b="b"/>
              <a:pathLst>
                <a:path w="91" h="230">
                  <a:moveTo>
                    <a:pt x="91" y="81"/>
                  </a:moveTo>
                  <a:cubicBezTo>
                    <a:pt x="91" y="30"/>
                    <a:pt x="73" y="0"/>
                    <a:pt x="42" y="0"/>
                  </a:cubicBezTo>
                  <a:cubicBezTo>
                    <a:pt x="16" y="0"/>
                    <a:pt x="0" y="19"/>
                    <a:pt x="0" y="41"/>
                  </a:cubicBezTo>
                  <a:cubicBezTo>
                    <a:pt x="0" y="61"/>
                    <a:pt x="16" y="81"/>
                    <a:pt x="42" y="81"/>
                  </a:cubicBezTo>
                  <a:cubicBezTo>
                    <a:pt x="51" y="81"/>
                    <a:pt x="62" y="79"/>
                    <a:pt x="69" y="72"/>
                  </a:cubicBezTo>
                  <a:cubicBezTo>
                    <a:pt x="71" y="70"/>
                    <a:pt x="72" y="71"/>
                    <a:pt x="73" y="70"/>
                  </a:cubicBezTo>
                  <a:cubicBezTo>
                    <a:pt x="74" y="73"/>
                    <a:pt x="75" y="70"/>
                    <a:pt x="75" y="81"/>
                  </a:cubicBezTo>
                  <a:cubicBezTo>
                    <a:pt x="75" y="138"/>
                    <a:pt x="48" y="185"/>
                    <a:pt x="22" y="210"/>
                  </a:cubicBezTo>
                  <a:cubicBezTo>
                    <a:pt x="15" y="218"/>
                    <a:pt x="14" y="219"/>
                    <a:pt x="14" y="221"/>
                  </a:cubicBezTo>
                  <a:cubicBezTo>
                    <a:pt x="14" y="228"/>
                    <a:pt x="18" y="230"/>
                    <a:pt x="20" y="230"/>
                  </a:cubicBezTo>
                  <a:cubicBezTo>
                    <a:pt x="29" y="230"/>
                    <a:pt x="91" y="171"/>
                    <a:pt x="91" y="8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37800" rIns="90000" bIns="378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09" name="Полилиния 1408"/>
            <p:cNvSpPr/>
            <p:nvPr/>
          </p:nvSpPr>
          <p:spPr>
            <a:xfrm>
              <a:off x="10074240" y="2823480"/>
              <a:ext cx="118080" cy="249840"/>
            </a:xfrm>
            <a:custGeom>
              <a:avLst/>
              <a:gdLst/>
              <a:ahLst/>
              <a:cxnLst/>
              <a:rect l="0" t="0" r="r" b="b"/>
              <a:pathLst>
                <a:path w="328" h="694">
                  <a:moveTo>
                    <a:pt x="101" y="301"/>
                  </a:moveTo>
                  <a:cubicBezTo>
                    <a:pt x="18" y="356"/>
                    <a:pt x="0" y="428"/>
                    <a:pt x="0" y="457"/>
                  </a:cubicBezTo>
                  <a:cubicBezTo>
                    <a:pt x="0" y="494"/>
                    <a:pt x="20" y="516"/>
                    <a:pt x="22" y="518"/>
                  </a:cubicBezTo>
                  <a:cubicBezTo>
                    <a:pt x="46" y="542"/>
                    <a:pt x="55" y="547"/>
                    <a:pt x="112" y="567"/>
                  </a:cubicBezTo>
                  <a:cubicBezTo>
                    <a:pt x="143" y="579"/>
                    <a:pt x="174" y="591"/>
                    <a:pt x="205" y="604"/>
                  </a:cubicBezTo>
                  <a:cubicBezTo>
                    <a:pt x="218" y="608"/>
                    <a:pt x="233" y="615"/>
                    <a:pt x="233" y="637"/>
                  </a:cubicBezTo>
                  <a:cubicBezTo>
                    <a:pt x="233" y="654"/>
                    <a:pt x="218" y="679"/>
                    <a:pt x="196" y="679"/>
                  </a:cubicBezTo>
                  <a:cubicBezTo>
                    <a:pt x="161" y="679"/>
                    <a:pt x="134" y="659"/>
                    <a:pt x="128" y="652"/>
                  </a:cubicBezTo>
                  <a:cubicBezTo>
                    <a:pt x="121" y="650"/>
                    <a:pt x="121" y="650"/>
                    <a:pt x="119" y="650"/>
                  </a:cubicBezTo>
                  <a:cubicBezTo>
                    <a:pt x="112" y="650"/>
                    <a:pt x="110" y="654"/>
                    <a:pt x="110" y="657"/>
                  </a:cubicBezTo>
                  <a:cubicBezTo>
                    <a:pt x="110" y="668"/>
                    <a:pt x="152" y="694"/>
                    <a:pt x="196" y="694"/>
                  </a:cubicBezTo>
                  <a:cubicBezTo>
                    <a:pt x="242" y="694"/>
                    <a:pt x="275" y="650"/>
                    <a:pt x="275" y="613"/>
                  </a:cubicBezTo>
                  <a:cubicBezTo>
                    <a:pt x="275" y="575"/>
                    <a:pt x="246" y="562"/>
                    <a:pt x="237" y="558"/>
                  </a:cubicBezTo>
                  <a:cubicBezTo>
                    <a:pt x="226" y="553"/>
                    <a:pt x="200" y="545"/>
                    <a:pt x="191" y="540"/>
                  </a:cubicBezTo>
                  <a:cubicBezTo>
                    <a:pt x="176" y="534"/>
                    <a:pt x="161" y="527"/>
                    <a:pt x="143" y="523"/>
                  </a:cubicBezTo>
                  <a:cubicBezTo>
                    <a:pt x="128" y="516"/>
                    <a:pt x="112" y="509"/>
                    <a:pt x="97" y="503"/>
                  </a:cubicBezTo>
                  <a:cubicBezTo>
                    <a:pt x="62" y="490"/>
                    <a:pt x="40" y="468"/>
                    <a:pt x="40" y="435"/>
                  </a:cubicBezTo>
                  <a:cubicBezTo>
                    <a:pt x="40" y="404"/>
                    <a:pt x="70" y="336"/>
                    <a:pt x="134" y="303"/>
                  </a:cubicBezTo>
                  <a:cubicBezTo>
                    <a:pt x="163" y="314"/>
                    <a:pt x="187" y="314"/>
                    <a:pt x="202" y="314"/>
                  </a:cubicBezTo>
                  <a:cubicBezTo>
                    <a:pt x="226" y="314"/>
                    <a:pt x="275" y="314"/>
                    <a:pt x="275" y="290"/>
                  </a:cubicBezTo>
                  <a:cubicBezTo>
                    <a:pt x="275" y="270"/>
                    <a:pt x="242" y="270"/>
                    <a:pt x="211" y="270"/>
                  </a:cubicBezTo>
                  <a:cubicBezTo>
                    <a:pt x="198" y="270"/>
                    <a:pt x="174" y="270"/>
                    <a:pt x="145" y="279"/>
                  </a:cubicBezTo>
                  <a:cubicBezTo>
                    <a:pt x="125" y="259"/>
                    <a:pt x="123" y="233"/>
                    <a:pt x="123" y="220"/>
                  </a:cubicBezTo>
                  <a:cubicBezTo>
                    <a:pt x="123" y="176"/>
                    <a:pt x="150" y="116"/>
                    <a:pt x="209" y="88"/>
                  </a:cubicBezTo>
                  <a:cubicBezTo>
                    <a:pt x="222" y="105"/>
                    <a:pt x="240" y="105"/>
                    <a:pt x="257" y="105"/>
                  </a:cubicBezTo>
                  <a:cubicBezTo>
                    <a:pt x="277" y="105"/>
                    <a:pt x="328" y="105"/>
                    <a:pt x="328" y="81"/>
                  </a:cubicBezTo>
                  <a:cubicBezTo>
                    <a:pt x="328" y="62"/>
                    <a:pt x="292" y="59"/>
                    <a:pt x="262" y="59"/>
                  </a:cubicBezTo>
                  <a:cubicBezTo>
                    <a:pt x="253" y="59"/>
                    <a:pt x="233" y="59"/>
                    <a:pt x="213" y="64"/>
                  </a:cubicBezTo>
                  <a:cubicBezTo>
                    <a:pt x="211" y="57"/>
                    <a:pt x="211" y="51"/>
                    <a:pt x="211" y="40"/>
                  </a:cubicBezTo>
                  <a:cubicBezTo>
                    <a:pt x="211" y="29"/>
                    <a:pt x="213" y="21"/>
                    <a:pt x="213" y="11"/>
                  </a:cubicBezTo>
                  <a:cubicBezTo>
                    <a:pt x="213" y="4"/>
                    <a:pt x="211" y="0"/>
                    <a:pt x="205" y="0"/>
                  </a:cubicBezTo>
                  <a:cubicBezTo>
                    <a:pt x="191" y="0"/>
                    <a:pt x="191" y="35"/>
                    <a:pt x="191" y="37"/>
                  </a:cubicBezTo>
                  <a:cubicBezTo>
                    <a:pt x="191" y="53"/>
                    <a:pt x="196" y="64"/>
                    <a:pt x="196" y="68"/>
                  </a:cubicBezTo>
                  <a:cubicBezTo>
                    <a:pt x="114" y="90"/>
                    <a:pt x="62" y="152"/>
                    <a:pt x="62" y="211"/>
                  </a:cubicBezTo>
                  <a:cubicBezTo>
                    <a:pt x="62" y="239"/>
                    <a:pt x="75" y="272"/>
                    <a:pt x="112" y="294"/>
                  </a:cubicBezTo>
                  <a:cubicBezTo>
                    <a:pt x="108" y="296"/>
                    <a:pt x="105" y="299"/>
                    <a:pt x="101" y="301"/>
                  </a:cubicBezTo>
                  <a:moveTo>
                    <a:pt x="226" y="81"/>
                  </a:moveTo>
                  <a:cubicBezTo>
                    <a:pt x="240" y="77"/>
                    <a:pt x="255" y="77"/>
                    <a:pt x="264" y="77"/>
                  </a:cubicBezTo>
                  <a:cubicBezTo>
                    <a:pt x="290" y="77"/>
                    <a:pt x="292" y="77"/>
                    <a:pt x="306" y="81"/>
                  </a:cubicBezTo>
                  <a:cubicBezTo>
                    <a:pt x="301" y="83"/>
                    <a:pt x="292" y="88"/>
                    <a:pt x="259" y="88"/>
                  </a:cubicBezTo>
                  <a:cubicBezTo>
                    <a:pt x="244" y="88"/>
                    <a:pt x="235" y="88"/>
                    <a:pt x="226" y="81"/>
                  </a:cubicBezTo>
                  <a:moveTo>
                    <a:pt x="167" y="292"/>
                  </a:moveTo>
                  <a:cubicBezTo>
                    <a:pt x="185" y="285"/>
                    <a:pt x="200" y="285"/>
                    <a:pt x="211" y="285"/>
                  </a:cubicBezTo>
                  <a:cubicBezTo>
                    <a:pt x="237" y="285"/>
                    <a:pt x="240" y="288"/>
                    <a:pt x="255" y="292"/>
                  </a:cubicBezTo>
                  <a:cubicBezTo>
                    <a:pt x="248" y="294"/>
                    <a:pt x="240" y="296"/>
                    <a:pt x="205" y="296"/>
                  </a:cubicBezTo>
                  <a:cubicBezTo>
                    <a:pt x="187" y="296"/>
                    <a:pt x="180" y="296"/>
                    <a:pt x="167" y="29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10" name="Полилиния 1409"/>
            <p:cNvSpPr/>
            <p:nvPr/>
          </p:nvSpPr>
          <p:spPr>
            <a:xfrm>
              <a:off x="10303200" y="2867040"/>
              <a:ext cx="169200" cy="160560"/>
            </a:xfrm>
            <a:custGeom>
              <a:avLst/>
              <a:gdLst/>
              <a:ahLst/>
              <a:cxnLst/>
              <a:rect l="0" t="0" r="r" b="b"/>
              <a:pathLst>
                <a:path w="470" h="446">
                  <a:moveTo>
                    <a:pt x="457" y="33"/>
                  </a:moveTo>
                  <a:cubicBezTo>
                    <a:pt x="466" y="28"/>
                    <a:pt x="470" y="24"/>
                    <a:pt x="470" y="15"/>
                  </a:cubicBezTo>
                  <a:cubicBezTo>
                    <a:pt x="470" y="6"/>
                    <a:pt x="464" y="0"/>
                    <a:pt x="455" y="0"/>
                  </a:cubicBezTo>
                  <a:cubicBezTo>
                    <a:pt x="453" y="0"/>
                    <a:pt x="453" y="0"/>
                    <a:pt x="442" y="4"/>
                  </a:cubicBezTo>
                  <a:cubicBezTo>
                    <a:pt x="299" y="72"/>
                    <a:pt x="156" y="139"/>
                    <a:pt x="13" y="206"/>
                  </a:cubicBezTo>
                  <a:cubicBezTo>
                    <a:pt x="4" y="211"/>
                    <a:pt x="0" y="214"/>
                    <a:pt x="0" y="224"/>
                  </a:cubicBezTo>
                  <a:cubicBezTo>
                    <a:pt x="0" y="234"/>
                    <a:pt x="4" y="237"/>
                    <a:pt x="13" y="239"/>
                  </a:cubicBezTo>
                  <a:cubicBezTo>
                    <a:pt x="156" y="306"/>
                    <a:pt x="299" y="374"/>
                    <a:pt x="442" y="441"/>
                  </a:cubicBezTo>
                  <a:cubicBezTo>
                    <a:pt x="453" y="446"/>
                    <a:pt x="453" y="446"/>
                    <a:pt x="455" y="446"/>
                  </a:cubicBezTo>
                  <a:cubicBezTo>
                    <a:pt x="464" y="446"/>
                    <a:pt x="470" y="438"/>
                    <a:pt x="470" y="430"/>
                  </a:cubicBezTo>
                  <a:cubicBezTo>
                    <a:pt x="470" y="422"/>
                    <a:pt x="466" y="419"/>
                    <a:pt x="457" y="415"/>
                  </a:cubicBezTo>
                  <a:cubicBezTo>
                    <a:pt x="321" y="351"/>
                    <a:pt x="186" y="287"/>
                    <a:pt x="50" y="224"/>
                  </a:cubicBezTo>
                  <a:cubicBezTo>
                    <a:pt x="186" y="160"/>
                    <a:pt x="321" y="96"/>
                    <a:pt x="457" y="3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11" name="Полилиния 1410"/>
            <p:cNvSpPr/>
            <p:nvPr/>
          </p:nvSpPr>
          <p:spPr>
            <a:xfrm>
              <a:off x="10584000" y="2832120"/>
              <a:ext cx="117360" cy="190440"/>
            </a:xfrm>
            <a:custGeom>
              <a:avLst/>
              <a:gdLst/>
              <a:ahLst/>
              <a:cxnLst/>
              <a:rect l="0" t="0" r="r" b="b"/>
              <a:pathLst>
                <a:path w="326" h="529">
                  <a:moveTo>
                    <a:pt x="326" y="266"/>
                  </a:moveTo>
                  <a:cubicBezTo>
                    <a:pt x="326" y="204"/>
                    <a:pt x="322" y="143"/>
                    <a:pt x="295" y="86"/>
                  </a:cubicBezTo>
                  <a:cubicBezTo>
                    <a:pt x="260" y="11"/>
                    <a:pt x="196" y="0"/>
                    <a:pt x="163" y="0"/>
                  </a:cubicBezTo>
                  <a:cubicBezTo>
                    <a:pt x="117" y="0"/>
                    <a:pt x="60" y="20"/>
                    <a:pt x="29" y="92"/>
                  </a:cubicBezTo>
                  <a:cubicBezTo>
                    <a:pt x="5" y="145"/>
                    <a:pt x="0" y="204"/>
                    <a:pt x="0" y="266"/>
                  </a:cubicBezTo>
                  <a:cubicBezTo>
                    <a:pt x="0" y="323"/>
                    <a:pt x="3" y="393"/>
                    <a:pt x="36" y="453"/>
                  </a:cubicBezTo>
                  <a:cubicBezTo>
                    <a:pt x="69" y="514"/>
                    <a:pt x="126" y="529"/>
                    <a:pt x="163" y="529"/>
                  </a:cubicBezTo>
                  <a:cubicBezTo>
                    <a:pt x="205" y="529"/>
                    <a:pt x="264" y="514"/>
                    <a:pt x="297" y="439"/>
                  </a:cubicBezTo>
                  <a:cubicBezTo>
                    <a:pt x="322" y="387"/>
                    <a:pt x="326" y="327"/>
                    <a:pt x="326" y="266"/>
                  </a:cubicBezTo>
                  <a:moveTo>
                    <a:pt x="163" y="512"/>
                  </a:moveTo>
                  <a:cubicBezTo>
                    <a:pt x="132" y="512"/>
                    <a:pt x="86" y="494"/>
                    <a:pt x="73" y="420"/>
                  </a:cubicBezTo>
                  <a:cubicBezTo>
                    <a:pt x="64" y="373"/>
                    <a:pt x="64" y="303"/>
                    <a:pt x="64" y="257"/>
                  </a:cubicBezTo>
                  <a:cubicBezTo>
                    <a:pt x="64" y="209"/>
                    <a:pt x="64" y="156"/>
                    <a:pt x="71" y="114"/>
                  </a:cubicBezTo>
                  <a:cubicBezTo>
                    <a:pt x="86" y="24"/>
                    <a:pt x="143" y="18"/>
                    <a:pt x="163" y="18"/>
                  </a:cubicBezTo>
                  <a:cubicBezTo>
                    <a:pt x="187" y="18"/>
                    <a:pt x="240" y="31"/>
                    <a:pt x="253" y="108"/>
                  </a:cubicBezTo>
                  <a:cubicBezTo>
                    <a:pt x="262" y="150"/>
                    <a:pt x="262" y="209"/>
                    <a:pt x="262" y="257"/>
                  </a:cubicBezTo>
                  <a:cubicBezTo>
                    <a:pt x="262" y="314"/>
                    <a:pt x="262" y="367"/>
                    <a:pt x="253" y="417"/>
                  </a:cubicBezTo>
                  <a:cubicBezTo>
                    <a:pt x="242" y="490"/>
                    <a:pt x="198" y="512"/>
                    <a:pt x="163" y="5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412" name="Группа 1411"/>
          <p:cNvGrpSpPr/>
          <p:nvPr/>
        </p:nvGrpSpPr>
        <p:grpSpPr>
          <a:xfrm>
            <a:off x="7725240" y="3202920"/>
            <a:ext cx="1381320" cy="329400"/>
            <a:chOff x="7725240" y="3202920"/>
            <a:chExt cx="1381320" cy="329400"/>
          </a:xfrm>
        </p:grpSpPr>
        <p:sp>
          <p:nvSpPr>
            <p:cNvPr id="1413" name="Полилиния 1412"/>
            <p:cNvSpPr/>
            <p:nvPr/>
          </p:nvSpPr>
          <p:spPr>
            <a:xfrm>
              <a:off x="7725240" y="3255120"/>
              <a:ext cx="11160" cy="277200"/>
            </a:xfrm>
            <a:custGeom>
              <a:avLst/>
              <a:gdLst/>
              <a:ahLst/>
              <a:cxnLst/>
              <a:rect l="0" t="0" r="r" b="b"/>
              <a:pathLst>
                <a:path w="31" h="770">
                  <a:moveTo>
                    <a:pt x="31" y="28"/>
                  </a:moveTo>
                  <a:cubicBezTo>
                    <a:pt x="31" y="13"/>
                    <a:pt x="31" y="0"/>
                    <a:pt x="15" y="0"/>
                  </a:cubicBezTo>
                  <a:cubicBezTo>
                    <a:pt x="0" y="0"/>
                    <a:pt x="0" y="13"/>
                    <a:pt x="0" y="28"/>
                  </a:cubicBezTo>
                  <a:cubicBezTo>
                    <a:pt x="0" y="266"/>
                    <a:pt x="0" y="504"/>
                    <a:pt x="0" y="742"/>
                  </a:cubicBezTo>
                  <a:cubicBezTo>
                    <a:pt x="0" y="755"/>
                    <a:pt x="0" y="770"/>
                    <a:pt x="15" y="770"/>
                  </a:cubicBezTo>
                  <a:cubicBezTo>
                    <a:pt x="31" y="770"/>
                    <a:pt x="31" y="755"/>
                    <a:pt x="31" y="742"/>
                  </a:cubicBezTo>
                  <a:cubicBezTo>
                    <a:pt x="31" y="504"/>
                    <a:pt x="31" y="266"/>
                    <a:pt x="31" y="2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14" name="Полилиния 1413"/>
            <p:cNvSpPr/>
            <p:nvPr/>
          </p:nvSpPr>
          <p:spPr>
            <a:xfrm>
              <a:off x="7776000" y="3289680"/>
              <a:ext cx="85320" cy="176400"/>
            </a:xfrm>
            <a:custGeom>
              <a:avLst/>
              <a:gdLst/>
              <a:ahLst/>
              <a:cxnLst/>
              <a:rect l="0" t="0" r="r" b="b"/>
              <a:pathLst>
                <a:path w="237" h="490">
                  <a:moveTo>
                    <a:pt x="140" y="174"/>
                  </a:moveTo>
                  <a:cubicBezTo>
                    <a:pt x="165" y="174"/>
                    <a:pt x="189" y="174"/>
                    <a:pt x="213" y="174"/>
                  </a:cubicBezTo>
                  <a:cubicBezTo>
                    <a:pt x="228" y="174"/>
                    <a:pt x="237" y="174"/>
                    <a:pt x="237" y="158"/>
                  </a:cubicBezTo>
                  <a:cubicBezTo>
                    <a:pt x="237" y="150"/>
                    <a:pt x="228" y="150"/>
                    <a:pt x="215" y="150"/>
                  </a:cubicBezTo>
                  <a:cubicBezTo>
                    <a:pt x="192" y="150"/>
                    <a:pt x="170" y="150"/>
                    <a:pt x="147" y="150"/>
                  </a:cubicBezTo>
                  <a:cubicBezTo>
                    <a:pt x="176" y="40"/>
                    <a:pt x="178" y="24"/>
                    <a:pt x="178" y="20"/>
                  </a:cubicBezTo>
                  <a:cubicBezTo>
                    <a:pt x="178" y="7"/>
                    <a:pt x="169" y="0"/>
                    <a:pt x="156" y="0"/>
                  </a:cubicBezTo>
                  <a:cubicBezTo>
                    <a:pt x="154" y="0"/>
                    <a:pt x="132" y="0"/>
                    <a:pt x="125" y="27"/>
                  </a:cubicBezTo>
                  <a:cubicBezTo>
                    <a:pt x="115" y="68"/>
                    <a:pt x="104" y="109"/>
                    <a:pt x="94" y="150"/>
                  </a:cubicBezTo>
                  <a:cubicBezTo>
                    <a:pt x="70" y="150"/>
                    <a:pt x="46" y="150"/>
                    <a:pt x="22" y="150"/>
                  </a:cubicBezTo>
                  <a:cubicBezTo>
                    <a:pt x="6" y="150"/>
                    <a:pt x="0" y="150"/>
                    <a:pt x="0" y="165"/>
                  </a:cubicBezTo>
                  <a:cubicBezTo>
                    <a:pt x="0" y="174"/>
                    <a:pt x="6" y="174"/>
                    <a:pt x="22" y="174"/>
                  </a:cubicBezTo>
                  <a:cubicBezTo>
                    <a:pt x="44" y="174"/>
                    <a:pt x="67" y="174"/>
                    <a:pt x="90" y="174"/>
                  </a:cubicBezTo>
                  <a:cubicBezTo>
                    <a:pt x="33" y="391"/>
                    <a:pt x="30" y="404"/>
                    <a:pt x="30" y="419"/>
                  </a:cubicBezTo>
                  <a:cubicBezTo>
                    <a:pt x="30" y="461"/>
                    <a:pt x="59" y="490"/>
                    <a:pt x="101" y="490"/>
                  </a:cubicBezTo>
                  <a:cubicBezTo>
                    <a:pt x="180" y="490"/>
                    <a:pt x="224" y="378"/>
                    <a:pt x="224" y="371"/>
                  </a:cubicBezTo>
                  <a:cubicBezTo>
                    <a:pt x="224" y="362"/>
                    <a:pt x="217" y="362"/>
                    <a:pt x="215" y="362"/>
                  </a:cubicBezTo>
                  <a:cubicBezTo>
                    <a:pt x="209" y="362"/>
                    <a:pt x="206" y="367"/>
                    <a:pt x="204" y="373"/>
                  </a:cubicBezTo>
                  <a:cubicBezTo>
                    <a:pt x="171" y="455"/>
                    <a:pt x="129" y="472"/>
                    <a:pt x="103" y="472"/>
                  </a:cubicBezTo>
                  <a:cubicBezTo>
                    <a:pt x="88" y="472"/>
                    <a:pt x="79" y="463"/>
                    <a:pt x="79" y="437"/>
                  </a:cubicBezTo>
                  <a:cubicBezTo>
                    <a:pt x="79" y="419"/>
                    <a:pt x="81" y="413"/>
                    <a:pt x="83" y="400"/>
                  </a:cubicBezTo>
                  <a:cubicBezTo>
                    <a:pt x="102" y="324"/>
                    <a:pt x="121" y="249"/>
                    <a:pt x="140" y="17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15" name="Полилиния 1414"/>
            <p:cNvSpPr/>
            <p:nvPr/>
          </p:nvSpPr>
          <p:spPr>
            <a:xfrm>
              <a:off x="7902360" y="3255120"/>
              <a:ext cx="11160" cy="277200"/>
            </a:xfrm>
            <a:custGeom>
              <a:avLst/>
              <a:gdLst/>
              <a:ahLst/>
              <a:cxnLst/>
              <a:rect l="0" t="0" r="r" b="b"/>
              <a:pathLst>
                <a:path w="31" h="770">
                  <a:moveTo>
                    <a:pt x="31" y="28"/>
                  </a:moveTo>
                  <a:cubicBezTo>
                    <a:pt x="31" y="13"/>
                    <a:pt x="31" y="0"/>
                    <a:pt x="16" y="0"/>
                  </a:cubicBezTo>
                  <a:cubicBezTo>
                    <a:pt x="0" y="0"/>
                    <a:pt x="0" y="13"/>
                    <a:pt x="0" y="28"/>
                  </a:cubicBezTo>
                  <a:cubicBezTo>
                    <a:pt x="0" y="266"/>
                    <a:pt x="0" y="504"/>
                    <a:pt x="0" y="742"/>
                  </a:cubicBezTo>
                  <a:cubicBezTo>
                    <a:pt x="0" y="755"/>
                    <a:pt x="0" y="770"/>
                    <a:pt x="16" y="770"/>
                  </a:cubicBezTo>
                  <a:cubicBezTo>
                    <a:pt x="31" y="770"/>
                    <a:pt x="31" y="755"/>
                    <a:pt x="31" y="742"/>
                  </a:cubicBezTo>
                  <a:cubicBezTo>
                    <a:pt x="31" y="504"/>
                    <a:pt x="31" y="266"/>
                    <a:pt x="31" y="2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16" name="Полилиния 1415"/>
            <p:cNvSpPr/>
            <p:nvPr/>
          </p:nvSpPr>
          <p:spPr>
            <a:xfrm>
              <a:off x="8039520" y="3360960"/>
              <a:ext cx="185040" cy="64800"/>
            </a:xfrm>
            <a:custGeom>
              <a:avLst/>
              <a:gdLst/>
              <a:ahLst/>
              <a:cxnLst/>
              <a:rect l="0" t="0" r="r" b="b"/>
              <a:pathLst>
                <a:path w="514" h="180">
                  <a:moveTo>
                    <a:pt x="514" y="26"/>
                  </a:moveTo>
                  <a:cubicBezTo>
                    <a:pt x="514" y="9"/>
                    <a:pt x="510" y="2"/>
                    <a:pt x="503" y="2"/>
                  </a:cubicBezTo>
                  <a:cubicBezTo>
                    <a:pt x="501" y="2"/>
                    <a:pt x="495" y="6"/>
                    <a:pt x="495" y="22"/>
                  </a:cubicBezTo>
                  <a:cubicBezTo>
                    <a:pt x="490" y="96"/>
                    <a:pt x="440" y="138"/>
                    <a:pt x="385" y="138"/>
                  </a:cubicBezTo>
                  <a:cubicBezTo>
                    <a:pt x="336" y="138"/>
                    <a:pt x="299" y="105"/>
                    <a:pt x="262" y="72"/>
                  </a:cubicBezTo>
                  <a:cubicBezTo>
                    <a:pt x="222" y="37"/>
                    <a:pt x="182" y="0"/>
                    <a:pt x="130" y="0"/>
                  </a:cubicBezTo>
                  <a:cubicBezTo>
                    <a:pt x="46" y="0"/>
                    <a:pt x="0" y="85"/>
                    <a:pt x="0" y="156"/>
                  </a:cubicBezTo>
                  <a:cubicBezTo>
                    <a:pt x="0" y="180"/>
                    <a:pt x="7" y="172"/>
                    <a:pt x="11" y="180"/>
                  </a:cubicBezTo>
                  <a:cubicBezTo>
                    <a:pt x="20" y="180"/>
                    <a:pt x="22" y="164"/>
                    <a:pt x="22" y="162"/>
                  </a:cubicBezTo>
                  <a:cubicBezTo>
                    <a:pt x="24" y="77"/>
                    <a:pt x="83" y="44"/>
                    <a:pt x="130" y="44"/>
                  </a:cubicBezTo>
                  <a:cubicBezTo>
                    <a:pt x="178" y="44"/>
                    <a:pt x="215" y="77"/>
                    <a:pt x="253" y="110"/>
                  </a:cubicBezTo>
                  <a:cubicBezTo>
                    <a:pt x="292" y="145"/>
                    <a:pt x="334" y="180"/>
                    <a:pt x="385" y="180"/>
                  </a:cubicBezTo>
                  <a:cubicBezTo>
                    <a:pt x="470" y="180"/>
                    <a:pt x="514" y="96"/>
                    <a:pt x="514" y="2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19800" rIns="90000" bIns="198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17" name="Полилиния 1416"/>
            <p:cNvSpPr/>
            <p:nvPr/>
          </p:nvSpPr>
          <p:spPr>
            <a:xfrm>
              <a:off x="8330760" y="3340440"/>
              <a:ext cx="106920" cy="125640"/>
            </a:xfrm>
            <a:custGeom>
              <a:avLst/>
              <a:gdLst/>
              <a:ahLst/>
              <a:cxnLst/>
              <a:rect l="0" t="0" r="r" b="b"/>
              <a:pathLst>
                <a:path w="297" h="349">
                  <a:moveTo>
                    <a:pt x="108" y="162"/>
                  </a:moveTo>
                  <a:cubicBezTo>
                    <a:pt x="130" y="162"/>
                    <a:pt x="187" y="160"/>
                    <a:pt x="227" y="145"/>
                  </a:cubicBezTo>
                  <a:cubicBezTo>
                    <a:pt x="282" y="123"/>
                    <a:pt x="284" y="77"/>
                    <a:pt x="284" y="66"/>
                  </a:cubicBezTo>
                  <a:cubicBezTo>
                    <a:pt x="284" y="31"/>
                    <a:pt x="255" y="0"/>
                    <a:pt x="202" y="0"/>
                  </a:cubicBezTo>
                  <a:cubicBezTo>
                    <a:pt x="117" y="0"/>
                    <a:pt x="0" y="74"/>
                    <a:pt x="0" y="210"/>
                  </a:cubicBezTo>
                  <a:cubicBezTo>
                    <a:pt x="0" y="287"/>
                    <a:pt x="44" y="349"/>
                    <a:pt x="121" y="349"/>
                  </a:cubicBezTo>
                  <a:cubicBezTo>
                    <a:pt x="231" y="349"/>
                    <a:pt x="297" y="268"/>
                    <a:pt x="297" y="259"/>
                  </a:cubicBezTo>
                  <a:cubicBezTo>
                    <a:pt x="297" y="252"/>
                    <a:pt x="293" y="248"/>
                    <a:pt x="286" y="248"/>
                  </a:cubicBezTo>
                  <a:cubicBezTo>
                    <a:pt x="284" y="248"/>
                    <a:pt x="282" y="250"/>
                    <a:pt x="277" y="257"/>
                  </a:cubicBezTo>
                  <a:cubicBezTo>
                    <a:pt x="216" y="331"/>
                    <a:pt x="132" y="331"/>
                    <a:pt x="123" y="331"/>
                  </a:cubicBezTo>
                  <a:cubicBezTo>
                    <a:pt x="62" y="331"/>
                    <a:pt x="55" y="268"/>
                    <a:pt x="55" y="243"/>
                  </a:cubicBezTo>
                  <a:cubicBezTo>
                    <a:pt x="55" y="232"/>
                    <a:pt x="55" y="210"/>
                    <a:pt x="68" y="162"/>
                  </a:cubicBezTo>
                  <a:cubicBezTo>
                    <a:pt x="81" y="162"/>
                    <a:pt x="95" y="162"/>
                    <a:pt x="108" y="162"/>
                  </a:cubicBezTo>
                  <a:moveTo>
                    <a:pt x="73" y="145"/>
                  </a:moveTo>
                  <a:cubicBezTo>
                    <a:pt x="101" y="28"/>
                    <a:pt x="183" y="17"/>
                    <a:pt x="202" y="17"/>
                  </a:cubicBezTo>
                  <a:cubicBezTo>
                    <a:pt x="238" y="17"/>
                    <a:pt x="260" y="39"/>
                    <a:pt x="260" y="66"/>
                  </a:cubicBezTo>
                  <a:cubicBezTo>
                    <a:pt x="260" y="145"/>
                    <a:pt x="136" y="145"/>
                    <a:pt x="103" y="145"/>
                  </a:cubicBezTo>
                  <a:cubicBezTo>
                    <a:pt x="93" y="145"/>
                    <a:pt x="83" y="145"/>
                    <a:pt x="73" y="14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18" name="Полилиния 1417"/>
            <p:cNvSpPr/>
            <p:nvPr/>
          </p:nvSpPr>
          <p:spPr>
            <a:xfrm>
              <a:off x="8468640" y="3295440"/>
              <a:ext cx="131400" cy="9360"/>
            </a:xfrm>
            <a:custGeom>
              <a:avLst/>
              <a:gdLst/>
              <a:ahLst/>
              <a:cxnLst/>
              <a:rect l="0" t="0" r="r" b="b"/>
              <a:pathLst>
                <a:path w="365" h="26">
                  <a:moveTo>
                    <a:pt x="343" y="26"/>
                  </a:moveTo>
                  <a:cubicBezTo>
                    <a:pt x="352" y="26"/>
                    <a:pt x="365" y="26"/>
                    <a:pt x="365" y="13"/>
                  </a:cubicBezTo>
                  <a:cubicBezTo>
                    <a:pt x="365" y="0"/>
                    <a:pt x="352" y="0"/>
                    <a:pt x="343" y="0"/>
                  </a:cubicBezTo>
                  <a:cubicBezTo>
                    <a:pt x="236" y="0"/>
                    <a:pt x="129" y="0"/>
                    <a:pt x="22" y="0"/>
                  </a:cubicBezTo>
                  <a:cubicBezTo>
                    <a:pt x="13" y="0"/>
                    <a:pt x="0" y="0"/>
                    <a:pt x="0" y="13"/>
                  </a:cubicBezTo>
                  <a:cubicBezTo>
                    <a:pt x="0" y="26"/>
                    <a:pt x="11" y="26"/>
                    <a:pt x="22" y="26"/>
                  </a:cubicBezTo>
                  <a:cubicBezTo>
                    <a:pt x="129" y="26"/>
                    <a:pt x="236" y="26"/>
                    <a:pt x="343" y="2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5640" rIns="90000" bIns="-3564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19" name="Полилиния 1418"/>
            <p:cNvSpPr/>
            <p:nvPr/>
          </p:nvSpPr>
          <p:spPr>
            <a:xfrm>
              <a:off x="8629920" y="3265200"/>
              <a:ext cx="116640" cy="85320"/>
            </a:xfrm>
            <a:custGeom>
              <a:avLst/>
              <a:gdLst/>
              <a:ahLst/>
              <a:cxnLst/>
              <a:rect l="0" t="0" r="r" b="b"/>
              <a:pathLst>
                <a:path w="324" h="237">
                  <a:moveTo>
                    <a:pt x="143" y="35"/>
                  </a:moveTo>
                  <a:cubicBezTo>
                    <a:pt x="164" y="35"/>
                    <a:pt x="186" y="35"/>
                    <a:pt x="207" y="35"/>
                  </a:cubicBezTo>
                  <a:cubicBezTo>
                    <a:pt x="200" y="68"/>
                    <a:pt x="187" y="117"/>
                    <a:pt x="187" y="161"/>
                  </a:cubicBezTo>
                  <a:cubicBezTo>
                    <a:pt x="187" y="180"/>
                    <a:pt x="192" y="196"/>
                    <a:pt x="194" y="209"/>
                  </a:cubicBezTo>
                  <a:cubicBezTo>
                    <a:pt x="203" y="235"/>
                    <a:pt x="209" y="237"/>
                    <a:pt x="218" y="237"/>
                  </a:cubicBezTo>
                  <a:cubicBezTo>
                    <a:pt x="231" y="237"/>
                    <a:pt x="244" y="226"/>
                    <a:pt x="244" y="213"/>
                  </a:cubicBezTo>
                  <a:cubicBezTo>
                    <a:pt x="244" y="209"/>
                    <a:pt x="242" y="207"/>
                    <a:pt x="240" y="200"/>
                  </a:cubicBezTo>
                  <a:cubicBezTo>
                    <a:pt x="229" y="180"/>
                    <a:pt x="220" y="150"/>
                    <a:pt x="220" y="106"/>
                  </a:cubicBezTo>
                  <a:cubicBezTo>
                    <a:pt x="220" y="95"/>
                    <a:pt x="220" y="75"/>
                    <a:pt x="227" y="35"/>
                  </a:cubicBezTo>
                  <a:cubicBezTo>
                    <a:pt x="249" y="35"/>
                    <a:pt x="272" y="35"/>
                    <a:pt x="295" y="35"/>
                  </a:cubicBezTo>
                  <a:cubicBezTo>
                    <a:pt x="304" y="35"/>
                    <a:pt x="308" y="35"/>
                    <a:pt x="315" y="31"/>
                  </a:cubicBezTo>
                  <a:cubicBezTo>
                    <a:pt x="321" y="27"/>
                    <a:pt x="324" y="18"/>
                    <a:pt x="324" y="16"/>
                  </a:cubicBezTo>
                  <a:cubicBezTo>
                    <a:pt x="324" y="0"/>
                    <a:pt x="310" y="0"/>
                    <a:pt x="299" y="0"/>
                  </a:cubicBezTo>
                  <a:cubicBezTo>
                    <a:pt x="232" y="0"/>
                    <a:pt x="164" y="0"/>
                    <a:pt x="97" y="0"/>
                  </a:cubicBezTo>
                  <a:cubicBezTo>
                    <a:pt x="75" y="0"/>
                    <a:pt x="60" y="5"/>
                    <a:pt x="35" y="27"/>
                  </a:cubicBezTo>
                  <a:cubicBezTo>
                    <a:pt x="20" y="40"/>
                    <a:pt x="0" y="68"/>
                    <a:pt x="0" y="73"/>
                  </a:cubicBezTo>
                  <a:cubicBezTo>
                    <a:pt x="0" y="79"/>
                    <a:pt x="7" y="79"/>
                    <a:pt x="9" y="79"/>
                  </a:cubicBezTo>
                  <a:cubicBezTo>
                    <a:pt x="16" y="79"/>
                    <a:pt x="16" y="79"/>
                    <a:pt x="18" y="73"/>
                  </a:cubicBezTo>
                  <a:cubicBezTo>
                    <a:pt x="46" y="35"/>
                    <a:pt x="79" y="35"/>
                    <a:pt x="93" y="35"/>
                  </a:cubicBezTo>
                  <a:cubicBezTo>
                    <a:pt x="104" y="35"/>
                    <a:pt x="115" y="35"/>
                    <a:pt x="126" y="35"/>
                  </a:cubicBezTo>
                  <a:cubicBezTo>
                    <a:pt x="108" y="95"/>
                    <a:pt x="79" y="158"/>
                    <a:pt x="62" y="191"/>
                  </a:cubicBezTo>
                  <a:cubicBezTo>
                    <a:pt x="60" y="198"/>
                    <a:pt x="53" y="209"/>
                    <a:pt x="53" y="211"/>
                  </a:cubicBezTo>
                  <a:cubicBezTo>
                    <a:pt x="51" y="213"/>
                    <a:pt x="51" y="215"/>
                    <a:pt x="51" y="220"/>
                  </a:cubicBezTo>
                  <a:cubicBezTo>
                    <a:pt x="51" y="229"/>
                    <a:pt x="57" y="237"/>
                    <a:pt x="68" y="237"/>
                  </a:cubicBezTo>
                  <a:cubicBezTo>
                    <a:pt x="90" y="237"/>
                    <a:pt x="97" y="213"/>
                    <a:pt x="110" y="165"/>
                  </a:cubicBezTo>
                  <a:cubicBezTo>
                    <a:pt x="121" y="122"/>
                    <a:pt x="132" y="79"/>
                    <a:pt x="143" y="3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0320" rIns="90000" bIns="4032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20" name="Полилиния 1419"/>
            <p:cNvSpPr/>
            <p:nvPr/>
          </p:nvSpPr>
          <p:spPr>
            <a:xfrm>
              <a:off x="8767440" y="3211560"/>
              <a:ext cx="113400" cy="174600"/>
            </a:xfrm>
            <a:custGeom>
              <a:avLst/>
              <a:gdLst/>
              <a:ahLst/>
              <a:cxnLst/>
              <a:rect l="0" t="0" r="r" b="b"/>
              <a:pathLst>
                <a:path w="315" h="485">
                  <a:moveTo>
                    <a:pt x="315" y="75"/>
                  </a:moveTo>
                  <a:cubicBezTo>
                    <a:pt x="315" y="29"/>
                    <a:pt x="276" y="0"/>
                    <a:pt x="227" y="0"/>
                  </a:cubicBezTo>
                  <a:cubicBezTo>
                    <a:pt x="153" y="0"/>
                    <a:pt x="100" y="86"/>
                    <a:pt x="84" y="138"/>
                  </a:cubicBezTo>
                  <a:cubicBezTo>
                    <a:pt x="57" y="252"/>
                    <a:pt x="29" y="365"/>
                    <a:pt x="1" y="478"/>
                  </a:cubicBezTo>
                  <a:cubicBezTo>
                    <a:pt x="-1" y="483"/>
                    <a:pt x="5" y="485"/>
                    <a:pt x="7" y="485"/>
                  </a:cubicBezTo>
                  <a:cubicBezTo>
                    <a:pt x="12" y="485"/>
                    <a:pt x="16" y="485"/>
                    <a:pt x="18" y="481"/>
                  </a:cubicBezTo>
                  <a:cubicBezTo>
                    <a:pt x="30" y="433"/>
                    <a:pt x="42" y="386"/>
                    <a:pt x="54" y="338"/>
                  </a:cubicBezTo>
                  <a:cubicBezTo>
                    <a:pt x="67" y="362"/>
                    <a:pt x="91" y="386"/>
                    <a:pt x="135" y="386"/>
                  </a:cubicBezTo>
                  <a:cubicBezTo>
                    <a:pt x="212" y="386"/>
                    <a:pt x="298" y="331"/>
                    <a:pt x="298" y="248"/>
                  </a:cubicBezTo>
                  <a:cubicBezTo>
                    <a:pt x="298" y="217"/>
                    <a:pt x="282" y="184"/>
                    <a:pt x="254" y="167"/>
                  </a:cubicBezTo>
                  <a:cubicBezTo>
                    <a:pt x="280" y="149"/>
                    <a:pt x="315" y="119"/>
                    <a:pt x="315" y="75"/>
                  </a:cubicBezTo>
                  <a:moveTo>
                    <a:pt x="210" y="167"/>
                  </a:moveTo>
                  <a:cubicBezTo>
                    <a:pt x="201" y="167"/>
                    <a:pt x="197" y="169"/>
                    <a:pt x="181" y="169"/>
                  </a:cubicBezTo>
                  <a:cubicBezTo>
                    <a:pt x="172" y="169"/>
                    <a:pt x="159" y="169"/>
                    <a:pt x="157" y="167"/>
                  </a:cubicBezTo>
                  <a:cubicBezTo>
                    <a:pt x="161" y="165"/>
                    <a:pt x="177" y="162"/>
                    <a:pt x="181" y="162"/>
                  </a:cubicBezTo>
                  <a:cubicBezTo>
                    <a:pt x="190" y="162"/>
                    <a:pt x="201" y="165"/>
                    <a:pt x="210" y="167"/>
                  </a:cubicBezTo>
                  <a:moveTo>
                    <a:pt x="280" y="66"/>
                  </a:moveTo>
                  <a:cubicBezTo>
                    <a:pt x="280" y="94"/>
                    <a:pt x="267" y="136"/>
                    <a:pt x="234" y="156"/>
                  </a:cubicBezTo>
                  <a:cubicBezTo>
                    <a:pt x="223" y="152"/>
                    <a:pt x="212" y="149"/>
                    <a:pt x="181" y="149"/>
                  </a:cubicBezTo>
                  <a:cubicBezTo>
                    <a:pt x="164" y="149"/>
                    <a:pt x="137" y="149"/>
                    <a:pt x="137" y="169"/>
                  </a:cubicBezTo>
                  <a:cubicBezTo>
                    <a:pt x="137" y="182"/>
                    <a:pt x="153" y="184"/>
                    <a:pt x="181" y="184"/>
                  </a:cubicBezTo>
                  <a:cubicBezTo>
                    <a:pt x="199" y="184"/>
                    <a:pt x="214" y="182"/>
                    <a:pt x="232" y="178"/>
                  </a:cubicBezTo>
                  <a:cubicBezTo>
                    <a:pt x="247" y="189"/>
                    <a:pt x="256" y="211"/>
                    <a:pt x="256" y="235"/>
                  </a:cubicBezTo>
                  <a:cubicBezTo>
                    <a:pt x="256" y="312"/>
                    <a:pt x="203" y="371"/>
                    <a:pt x="137" y="371"/>
                  </a:cubicBezTo>
                  <a:cubicBezTo>
                    <a:pt x="95" y="371"/>
                    <a:pt x="67" y="345"/>
                    <a:pt x="67" y="303"/>
                  </a:cubicBezTo>
                  <a:cubicBezTo>
                    <a:pt x="67" y="296"/>
                    <a:pt x="67" y="292"/>
                    <a:pt x="67" y="288"/>
                  </a:cubicBezTo>
                  <a:cubicBezTo>
                    <a:pt x="79" y="239"/>
                    <a:pt x="92" y="191"/>
                    <a:pt x="104" y="143"/>
                  </a:cubicBezTo>
                  <a:cubicBezTo>
                    <a:pt x="115" y="92"/>
                    <a:pt x="164" y="15"/>
                    <a:pt x="227" y="15"/>
                  </a:cubicBezTo>
                  <a:cubicBezTo>
                    <a:pt x="258" y="15"/>
                    <a:pt x="280" y="33"/>
                    <a:pt x="280" y="6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21" name="Полилиния 1420"/>
            <p:cNvSpPr/>
            <p:nvPr/>
          </p:nvSpPr>
          <p:spPr>
            <a:xfrm>
              <a:off x="8909280" y="3202920"/>
              <a:ext cx="83160" cy="194400"/>
            </a:xfrm>
            <a:custGeom>
              <a:avLst/>
              <a:gdLst/>
              <a:ahLst/>
              <a:cxnLst/>
              <a:rect l="0" t="0" r="r" b="b"/>
              <a:pathLst>
                <a:path w="231" h="540">
                  <a:moveTo>
                    <a:pt x="229" y="24"/>
                  </a:moveTo>
                  <a:cubicBezTo>
                    <a:pt x="231" y="17"/>
                    <a:pt x="231" y="15"/>
                    <a:pt x="231" y="13"/>
                  </a:cubicBezTo>
                  <a:cubicBezTo>
                    <a:pt x="231" y="4"/>
                    <a:pt x="225" y="0"/>
                    <a:pt x="218" y="0"/>
                  </a:cubicBezTo>
                  <a:cubicBezTo>
                    <a:pt x="209" y="0"/>
                    <a:pt x="207" y="7"/>
                    <a:pt x="205" y="13"/>
                  </a:cubicBezTo>
                  <a:cubicBezTo>
                    <a:pt x="138" y="181"/>
                    <a:pt x="70" y="348"/>
                    <a:pt x="3" y="516"/>
                  </a:cubicBezTo>
                  <a:cubicBezTo>
                    <a:pt x="0" y="522"/>
                    <a:pt x="0" y="524"/>
                    <a:pt x="0" y="527"/>
                  </a:cubicBezTo>
                  <a:cubicBezTo>
                    <a:pt x="0" y="533"/>
                    <a:pt x="7" y="540"/>
                    <a:pt x="14" y="540"/>
                  </a:cubicBezTo>
                  <a:cubicBezTo>
                    <a:pt x="22" y="540"/>
                    <a:pt x="25" y="533"/>
                    <a:pt x="27" y="527"/>
                  </a:cubicBezTo>
                  <a:cubicBezTo>
                    <a:pt x="94" y="359"/>
                    <a:pt x="162" y="192"/>
                    <a:pt x="229" y="2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22" name="Полилиния 1421"/>
            <p:cNvSpPr/>
            <p:nvPr/>
          </p:nvSpPr>
          <p:spPr>
            <a:xfrm>
              <a:off x="9020160" y="3219480"/>
              <a:ext cx="86400" cy="128880"/>
            </a:xfrm>
            <a:custGeom>
              <a:avLst/>
              <a:gdLst/>
              <a:ahLst/>
              <a:cxnLst/>
              <a:rect l="0" t="0" r="r" b="b"/>
              <a:pathLst>
                <a:path w="240" h="358">
                  <a:moveTo>
                    <a:pt x="240" y="261"/>
                  </a:moveTo>
                  <a:cubicBezTo>
                    <a:pt x="233" y="261"/>
                    <a:pt x="227" y="261"/>
                    <a:pt x="220" y="261"/>
                  </a:cubicBezTo>
                  <a:cubicBezTo>
                    <a:pt x="220" y="272"/>
                    <a:pt x="214" y="305"/>
                    <a:pt x="207" y="309"/>
                  </a:cubicBezTo>
                  <a:cubicBezTo>
                    <a:pt x="203" y="312"/>
                    <a:pt x="161" y="312"/>
                    <a:pt x="154" y="312"/>
                  </a:cubicBezTo>
                  <a:cubicBezTo>
                    <a:pt x="121" y="312"/>
                    <a:pt x="87" y="312"/>
                    <a:pt x="53" y="312"/>
                  </a:cubicBezTo>
                  <a:cubicBezTo>
                    <a:pt x="110" y="263"/>
                    <a:pt x="130" y="248"/>
                    <a:pt x="163" y="222"/>
                  </a:cubicBezTo>
                  <a:cubicBezTo>
                    <a:pt x="203" y="191"/>
                    <a:pt x="240" y="158"/>
                    <a:pt x="240" y="105"/>
                  </a:cubicBezTo>
                  <a:cubicBezTo>
                    <a:pt x="240" y="40"/>
                    <a:pt x="183" y="0"/>
                    <a:pt x="112" y="0"/>
                  </a:cubicBezTo>
                  <a:cubicBezTo>
                    <a:pt x="47" y="0"/>
                    <a:pt x="0" y="48"/>
                    <a:pt x="0" y="97"/>
                  </a:cubicBezTo>
                  <a:cubicBezTo>
                    <a:pt x="0" y="125"/>
                    <a:pt x="25" y="127"/>
                    <a:pt x="29" y="127"/>
                  </a:cubicBezTo>
                  <a:cubicBezTo>
                    <a:pt x="42" y="127"/>
                    <a:pt x="58" y="119"/>
                    <a:pt x="58" y="99"/>
                  </a:cubicBezTo>
                  <a:cubicBezTo>
                    <a:pt x="58" y="90"/>
                    <a:pt x="53" y="70"/>
                    <a:pt x="27" y="70"/>
                  </a:cubicBezTo>
                  <a:cubicBezTo>
                    <a:pt x="42" y="33"/>
                    <a:pt x="79" y="20"/>
                    <a:pt x="106" y="20"/>
                  </a:cubicBezTo>
                  <a:cubicBezTo>
                    <a:pt x="159" y="20"/>
                    <a:pt x="187" y="61"/>
                    <a:pt x="187" y="105"/>
                  </a:cubicBezTo>
                  <a:cubicBezTo>
                    <a:pt x="187" y="154"/>
                    <a:pt x="154" y="189"/>
                    <a:pt x="137" y="209"/>
                  </a:cubicBezTo>
                  <a:cubicBezTo>
                    <a:pt x="93" y="252"/>
                    <a:pt x="50" y="295"/>
                    <a:pt x="7" y="338"/>
                  </a:cubicBezTo>
                  <a:cubicBezTo>
                    <a:pt x="0" y="342"/>
                    <a:pt x="0" y="342"/>
                    <a:pt x="0" y="358"/>
                  </a:cubicBezTo>
                  <a:cubicBezTo>
                    <a:pt x="74" y="358"/>
                    <a:pt x="148" y="358"/>
                    <a:pt x="222" y="358"/>
                  </a:cubicBezTo>
                  <a:cubicBezTo>
                    <a:pt x="228" y="326"/>
                    <a:pt x="234" y="293"/>
                    <a:pt x="240" y="2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423" name="Группа 1422"/>
          <p:cNvGrpSpPr/>
          <p:nvPr/>
        </p:nvGrpSpPr>
        <p:grpSpPr>
          <a:xfrm>
            <a:off x="650520" y="5133240"/>
            <a:ext cx="6715440" cy="380160"/>
            <a:chOff x="650520" y="5133240"/>
            <a:chExt cx="6715440" cy="380160"/>
          </a:xfrm>
        </p:grpSpPr>
        <p:sp>
          <p:nvSpPr>
            <p:cNvPr id="1424" name="Полилиния 1423"/>
            <p:cNvSpPr/>
            <p:nvPr/>
          </p:nvSpPr>
          <p:spPr>
            <a:xfrm>
              <a:off x="650520" y="5202000"/>
              <a:ext cx="432360" cy="11160"/>
            </a:xfrm>
            <a:custGeom>
              <a:avLst/>
              <a:gdLst/>
              <a:ahLst/>
              <a:cxnLst/>
              <a:rect l="0" t="0" r="r" b="b"/>
              <a:pathLst>
                <a:path w="1201" h="31">
                  <a:moveTo>
                    <a:pt x="0" y="0"/>
                  </a:moveTo>
                  <a:cubicBezTo>
                    <a:pt x="400" y="0"/>
                    <a:pt x="801" y="0"/>
                    <a:pt x="1201" y="0"/>
                  </a:cubicBezTo>
                  <a:cubicBezTo>
                    <a:pt x="1201" y="10"/>
                    <a:pt x="1201" y="20"/>
                    <a:pt x="1201" y="31"/>
                  </a:cubicBezTo>
                  <a:cubicBezTo>
                    <a:pt x="801" y="31"/>
                    <a:pt x="400" y="31"/>
                    <a:pt x="0" y="31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3840" rIns="90000" bIns="-3384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25" name="Полилиния 1424"/>
            <p:cNvSpPr/>
            <p:nvPr/>
          </p:nvSpPr>
          <p:spPr>
            <a:xfrm>
              <a:off x="658440" y="5293800"/>
              <a:ext cx="143280" cy="125640"/>
            </a:xfrm>
            <a:custGeom>
              <a:avLst/>
              <a:gdLst/>
              <a:ahLst/>
              <a:cxnLst/>
              <a:rect l="0" t="0" r="r" b="b"/>
              <a:pathLst>
                <a:path w="398" h="349">
                  <a:moveTo>
                    <a:pt x="249" y="298"/>
                  </a:moveTo>
                  <a:cubicBezTo>
                    <a:pt x="257" y="329"/>
                    <a:pt x="284" y="349"/>
                    <a:pt x="317" y="349"/>
                  </a:cubicBezTo>
                  <a:cubicBezTo>
                    <a:pt x="345" y="349"/>
                    <a:pt x="363" y="331"/>
                    <a:pt x="374" y="307"/>
                  </a:cubicBezTo>
                  <a:cubicBezTo>
                    <a:pt x="387" y="278"/>
                    <a:pt x="398" y="232"/>
                    <a:pt x="398" y="230"/>
                  </a:cubicBezTo>
                  <a:cubicBezTo>
                    <a:pt x="398" y="224"/>
                    <a:pt x="392" y="224"/>
                    <a:pt x="389" y="224"/>
                  </a:cubicBezTo>
                  <a:cubicBezTo>
                    <a:pt x="381" y="224"/>
                    <a:pt x="381" y="226"/>
                    <a:pt x="378" y="237"/>
                  </a:cubicBezTo>
                  <a:cubicBezTo>
                    <a:pt x="367" y="281"/>
                    <a:pt x="352" y="333"/>
                    <a:pt x="319" y="333"/>
                  </a:cubicBezTo>
                  <a:cubicBezTo>
                    <a:pt x="304" y="333"/>
                    <a:pt x="295" y="322"/>
                    <a:pt x="295" y="298"/>
                  </a:cubicBezTo>
                  <a:cubicBezTo>
                    <a:pt x="295" y="281"/>
                    <a:pt x="306" y="243"/>
                    <a:pt x="310" y="217"/>
                  </a:cubicBezTo>
                  <a:cubicBezTo>
                    <a:pt x="317" y="189"/>
                    <a:pt x="325" y="161"/>
                    <a:pt x="332" y="134"/>
                  </a:cubicBezTo>
                  <a:cubicBezTo>
                    <a:pt x="334" y="123"/>
                    <a:pt x="343" y="94"/>
                    <a:pt x="345" y="81"/>
                  </a:cubicBezTo>
                  <a:cubicBezTo>
                    <a:pt x="350" y="63"/>
                    <a:pt x="359" y="35"/>
                    <a:pt x="359" y="30"/>
                  </a:cubicBezTo>
                  <a:cubicBezTo>
                    <a:pt x="359" y="15"/>
                    <a:pt x="348" y="8"/>
                    <a:pt x="334" y="8"/>
                  </a:cubicBezTo>
                  <a:cubicBezTo>
                    <a:pt x="332" y="8"/>
                    <a:pt x="310" y="11"/>
                    <a:pt x="306" y="37"/>
                  </a:cubicBezTo>
                  <a:cubicBezTo>
                    <a:pt x="290" y="92"/>
                    <a:pt x="257" y="228"/>
                    <a:pt x="246" y="268"/>
                  </a:cubicBezTo>
                  <a:cubicBezTo>
                    <a:pt x="246" y="272"/>
                    <a:pt x="216" y="333"/>
                    <a:pt x="158" y="333"/>
                  </a:cubicBezTo>
                  <a:cubicBezTo>
                    <a:pt x="119" y="333"/>
                    <a:pt x="110" y="298"/>
                    <a:pt x="110" y="270"/>
                  </a:cubicBezTo>
                  <a:cubicBezTo>
                    <a:pt x="110" y="226"/>
                    <a:pt x="132" y="167"/>
                    <a:pt x="152" y="112"/>
                  </a:cubicBezTo>
                  <a:cubicBezTo>
                    <a:pt x="163" y="90"/>
                    <a:pt x="165" y="79"/>
                    <a:pt x="165" y="63"/>
                  </a:cubicBezTo>
                  <a:cubicBezTo>
                    <a:pt x="165" y="28"/>
                    <a:pt x="141" y="0"/>
                    <a:pt x="103" y="0"/>
                  </a:cubicBezTo>
                  <a:cubicBezTo>
                    <a:pt x="29" y="0"/>
                    <a:pt x="0" y="112"/>
                    <a:pt x="0" y="118"/>
                  </a:cubicBezTo>
                  <a:cubicBezTo>
                    <a:pt x="0" y="127"/>
                    <a:pt x="6" y="124"/>
                    <a:pt x="9" y="127"/>
                  </a:cubicBezTo>
                  <a:cubicBezTo>
                    <a:pt x="18" y="127"/>
                    <a:pt x="18" y="125"/>
                    <a:pt x="22" y="114"/>
                  </a:cubicBezTo>
                  <a:cubicBezTo>
                    <a:pt x="42" y="46"/>
                    <a:pt x="70" y="17"/>
                    <a:pt x="101" y="17"/>
                  </a:cubicBezTo>
                  <a:cubicBezTo>
                    <a:pt x="108" y="17"/>
                    <a:pt x="119" y="19"/>
                    <a:pt x="119" y="44"/>
                  </a:cubicBezTo>
                  <a:cubicBezTo>
                    <a:pt x="119" y="61"/>
                    <a:pt x="110" y="83"/>
                    <a:pt x="106" y="96"/>
                  </a:cubicBezTo>
                  <a:cubicBezTo>
                    <a:pt x="77" y="171"/>
                    <a:pt x="62" y="219"/>
                    <a:pt x="62" y="257"/>
                  </a:cubicBezTo>
                  <a:cubicBezTo>
                    <a:pt x="62" y="331"/>
                    <a:pt x="114" y="349"/>
                    <a:pt x="156" y="349"/>
                  </a:cubicBezTo>
                  <a:cubicBezTo>
                    <a:pt x="207" y="349"/>
                    <a:pt x="235" y="316"/>
                    <a:pt x="249" y="29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26" name="Полилиния 1425"/>
            <p:cNvSpPr/>
            <p:nvPr/>
          </p:nvSpPr>
          <p:spPr>
            <a:xfrm>
              <a:off x="817560" y="5293800"/>
              <a:ext cx="122760" cy="125640"/>
            </a:xfrm>
            <a:custGeom>
              <a:avLst/>
              <a:gdLst/>
              <a:ahLst/>
              <a:cxnLst/>
              <a:rect l="0" t="0" r="r" b="b"/>
              <a:pathLst>
                <a:path w="341" h="349">
                  <a:moveTo>
                    <a:pt x="341" y="55"/>
                  </a:moveTo>
                  <a:cubicBezTo>
                    <a:pt x="341" y="13"/>
                    <a:pt x="321" y="0"/>
                    <a:pt x="306" y="0"/>
                  </a:cubicBezTo>
                  <a:cubicBezTo>
                    <a:pt x="286" y="0"/>
                    <a:pt x="269" y="22"/>
                    <a:pt x="269" y="37"/>
                  </a:cubicBezTo>
                  <a:cubicBezTo>
                    <a:pt x="269" y="48"/>
                    <a:pt x="273" y="52"/>
                    <a:pt x="282" y="61"/>
                  </a:cubicBezTo>
                  <a:cubicBezTo>
                    <a:pt x="297" y="77"/>
                    <a:pt x="308" y="96"/>
                    <a:pt x="308" y="125"/>
                  </a:cubicBezTo>
                  <a:cubicBezTo>
                    <a:pt x="308" y="156"/>
                    <a:pt x="260" y="333"/>
                    <a:pt x="170" y="333"/>
                  </a:cubicBezTo>
                  <a:cubicBezTo>
                    <a:pt x="130" y="333"/>
                    <a:pt x="112" y="305"/>
                    <a:pt x="112" y="265"/>
                  </a:cubicBezTo>
                  <a:cubicBezTo>
                    <a:pt x="112" y="224"/>
                    <a:pt x="132" y="167"/>
                    <a:pt x="156" y="103"/>
                  </a:cubicBezTo>
                  <a:cubicBezTo>
                    <a:pt x="163" y="90"/>
                    <a:pt x="167" y="79"/>
                    <a:pt x="167" y="63"/>
                  </a:cubicBezTo>
                  <a:cubicBezTo>
                    <a:pt x="167" y="28"/>
                    <a:pt x="141" y="0"/>
                    <a:pt x="104" y="0"/>
                  </a:cubicBezTo>
                  <a:cubicBezTo>
                    <a:pt x="31" y="0"/>
                    <a:pt x="0" y="112"/>
                    <a:pt x="0" y="118"/>
                  </a:cubicBezTo>
                  <a:cubicBezTo>
                    <a:pt x="0" y="127"/>
                    <a:pt x="9" y="127"/>
                    <a:pt x="11" y="127"/>
                  </a:cubicBezTo>
                  <a:cubicBezTo>
                    <a:pt x="18" y="127"/>
                    <a:pt x="18" y="125"/>
                    <a:pt x="22" y="114"/>
                  </a:cubicBezTo>
                  <a:cubicBezTo>
                    <a:pt x="44" y="35"/>
                    <a:pt x="79" y="17"/>
                    <a:pt x="101" y="17"/>
                  </a:cubicBezTo>
                  <a:cubicBezTo>
                    <a:pt x="108" y="17"/>
                    <a:pt x="119" y="17"/>
                    <a:pt x="119" y="41"/>
                  </a:cubicBezTo>
                  <a:cubicBezTo>
                    <a:pt x="119" y="61"/>
                    <a:pt x="112" y="83"/>
                    <a:pt x="108" y="96"/>
                  </a:cubicBezTo>
                  <a:cubicBezTo>
                    <a:pt x="73" y="186"/>
                    <a:pt x="62" y="221"/>
                    <a:pt x="62" y="254"/>
                  </a:cubicBezTo>
                  <a:cubicBezTo>
                    <a:pt x="62" y="338"/>
                    <a:pt x="130" y="349"/>
                    <a:pt x="167" y="349"/>
                  </a:cubicBezTo>
                  <a:cubicBezTo>
                    <a:pt x="297" y="349"/>
                    <a:pt x="341" y="94"/>
                    <a:pt x="341" y="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27" name="Полилиния 1426"/>
            <p:cNvSpPr/>
            <p:nvPr/>
          </p:nvSpPr>
          <p:spPr>
            <a:xfrm>
              <a:off x="972000" y="5246280"/>
              <a:ext cx="79200" cy="83880"/>
            </a:xfrm>
            <a:custGeom>
              <a:avLst/>
              <a:gdLst/>
              <a:ahLst/>
              <a:cxnLst/>
              <a:rect l="0" t="0" r="r" b="b"/>
              <a:pathLst>
                <a:path w="220" h="233">
                  <a:moveTo>
                    <a:pt x="128" y="116"/>
                  </a:moveTo>
                  <a:cubicBezTo>
                    <a:pt x="172" y="97"/>
                    <a:pt x="191" y="90"/>
                    <a:pt x="205" y="83"/>
                  </a:cubicBezTo>
                  <a:cubicBezTo>
                    <a:pt x="216" y="79"/>
                    <a:pt x="220" y="77"/>
                    <a:pt x="220" y="66"/>
                  </a:cubicBezTo>
                  <a:cubicBezTo>
                    <a:pt x="220" y="57"/>
                    <a:pt x="213" y="48"/>
                    <a:pt x="202" y="48"/>
                  </a:cubicBezTo>
                  <a:cubicBezTo>
                    <a:pt x="200" y="48"/>
                    <a:pt x="198" y="48"/>
                    <a:pt x="191" y="55"/>
                  </a:cubicBezTo>
                  <a:cubicBezTo>
                    <a:pt x="167" y="71"/>
                    <a:pt x="143" y="87"/>
                    <a:pt x="119" y="103"/>
                  </a:cubicBezTo>
                  <a:cubicBezTo>
                    <a:pt x="121" y="77"/>
                    <a:pt x="123" y="50"/>
                    <a:pt x="125" y="24"/>
                  </a:cubicBezTo>
                  <a:cubicBezTo>
                    <a:pt x="128" y="13"/>
                    <a:pt x="125" y="0"/>
                    <a:pt x="110" y="0"/>
                  </a:cubicBezTo>
                  <a:cubicBezTo>
                    <a:pt x="103" y="0"/>
                    <a:pt x="92" y="4"/>
                    <a:pt x="92" y="15"/>
                  </a:cubicBezTo>
                  <a:cubicBezTo>
                    <a:pt x="92" y="22"/>
                    <a:pt x="95" y="37"/>
                    <a:pt x="97" y="42"/>
                  </a:cubicBezTo>
                  <a:cubicBezTo>
                    <a:pt x="97" y="53"/>
                    <a:pt x="101" y="90"/>
                    <a:pt x="101" y="103"/>
                  </a:cubicBezTo>
                  <a:cubicBezTo>
                    <a:pt x="77" y="87"/>
                    <a:pt x="53" y="71"/>
                    <a:pt x="29" y="55"/>
                  </a:cubicBezTo>
                  <a:cubicBezTo>
                    <a:pt x="24" y="50"/>
                    <a:pt x="22" y="48"/>
                    <a:pt x="18" y="48"/>
                  </a:cubicBezTo>
                  <a:cubicBezTo>
                    <a:pt x="7" y="48"/>
                    <a:pt x="0" y="57"/>
                    <a:pt x="0" y="66"/>
                  </a:cubicBezTo>
                  <a:cubicBezTo>
                    <a:pt x="0" y="77"/>
                    <a:pt x="7" y="79"/>
                    <a:pt x="11" y="81"/>
                  </a:cubicBezTo>
                  <a:cubicBezTo>
                    <a:pt x="38" y="93"/>
                    <a:pt x="65" y="105"/>
                    <a:pt x="92" y="116"/>
                  </a:cubicBezTo>
                  <a:cubicBezTo>
                    <a:pt x="48" y="136"/>
                    <a:pt x="29" y="143"/>
                    <a:pt x="16" y="149"/>
                  </a:cubicBezTo>
                  <a:cubicBezTo>
                    <a:pt x="5" y="154"/>
                    <a:pt x="0" y="156"/>
                    <a:pt x="0" y="167"/>
                  </a:cubicBezTo>
                  <a:cubicBezTo>
                    <a:pt x="0" y="176"/>
                    <a:pt x="7" y="182"/>
                    <a:pt x="18" y="182"/>
                  </a:cubicBezTo>
                  <a:cubicBezTo>
                    <a:pt x="20" y="182"/>
                    <a:pt x="22" y="182"/>
                    <a:pt x="29" y="178"/>
                  </a:cubicBezTo>
                  <a:cubicBezTo>
                    <a:pt x="53" y="162"/>
                    <a:pt x="77" y="146"/>
                    <a:pt x="101" y="129"/>
                  </a:cubicBezTo>
                  <a:cubicBezTo>
                    <a:pt x="98" y="158"/>
                    <a:pt x="95" y="187"/>
                    <a:pt x="92" y="215"/>
                  </a:cubicBezTo>
                  <a:cubicBezTo>
                    <a:pt x="92" y="228"/>
                    <a:pt x="103" y="233"/>
                    <a:pt x="110" y="233"/>
                  </a:cubicBezTo>
                  <a:cubicBezTo>
                    <a:pt x="117" y="233"/>
                    <a:pt x="128" y="228"/>
                    <a:pt x="128" y="215"/>
                  </a:cubicBezTo>
                  <a:cubicBezTo>
                    <a:pt x="128" y="211"/>
                    <a:pt x="125" y="195"/>
                    <a:pt x="123" y="189"/>
                  </a:cubicBezTo>
                  <a:cubicBezTo>
                    <a:pt x="123" y="180"/>
                    <a:pt x="119" y="143"/>
                    <a:pt x="119" y="129"/>
                  </a:cubicBezTo>
                  <a:cubicBezTo>
                    <a:pt x="140" y="144"/>
                    <a:pt x="161" y="159"/>
                    <a:pt x="183" y="173"/>
                  </a:cubicBezTo>
                  <a:cubicBezTo>
                    <a:pt x="198" y="182"/>
                    <a:pt x="198" y="182"/>
                    <a:pt x="202" y="182"/>
                  </a:cubicBezTo>
                  <a:cubicBezTo>
                    <a:pt x="213" y="182"/>
                    <a:pt x="220" y="176"/>
                    <a:pt x="220" y="167"/>
                  </a:cubicBezTo>
                  <a:cubicBezTo>
                    <a:pt x="220" y="156"/>
                    <a:pt x="213" y="151"/>
                    <a:pt x="209" y="149"/>
                  </a:cubicBezTo>
                  <a:cubicBezTo>
                    <a:pt x="182" y="138"/>
                    <a:pt x="155" y="127"/>
                    <a:pt x="128" y="11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38880" rIns="90000" bIns="3888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28" name="Полилиния 1427"/>
            <p:cNvSpPr/>
            <p:nvPr/>
          </p:nvSpPr>
          <p:spPr>
            <a:xfrm>
              <a:off x="1092240" y="5150520"/>
              <a:ext cx="48600" cy="100440"/>
            </a:xfrm>
            <a:custGeom>
              <a:avLst/>
              <a:gdLst/>
              <a:ahLst/>
              <a:cxnLst/>
              <a:rect l="0" t="0" r="r" b="b"/>
              <a:pathLst>
                <a:path w="135" h="279">
                  <a:moveTo>
                    <a:pt x="130" y="49"/>
                  </a:moveTo>
                  <a:cubicBezTo>
                    <a:pt x="135" y="38"/>
                    <a:pt x="135" y="33"/>
                    <a:pt x="135" y="31"/>
                  </a:cubicBezTo>
                  <a:cubicBezTo>
                    <a:pt x="135" y="13"/>
                    <a:pt x="119" y="0"/>
                    <a:pt x="104" y="0"/>
                  </a:cubicBezTo>
                  <a:cubicBezTo>
                    <a:pt x="82" y="0"/>
                    <a:pt x="75" y="18"/>
                    <a:pt x="73" y="27"/>
                  </a:cubicBezTo>
                  <a:cubicBezTo>
                    <a:pt x="50" y="104"/>
                    <a:pt x="26" y="182"/>
                    <a:pt x="3" y="259"/>
                  </a:cubicBezTo>
                  <a:cubicBezTo>
                    <a:pt x="0" y="262"/>
                    <a:pt x="1" y="265"/>
                    <a:pt x="0" y="268"/>
                  </a:cubicBezTo>
                  <a:cubicBezTo>
                    <a:pt x="0" y="275"/>
                    <a:pt x="16" y="279"/>
                    <a:pt x="20" y="279"/>
                  </a:cubicBezTo>
                  <a:cubicBezTo>
                    <a:pt x="25" y="279"/>
                    <a:pt x="25" y="279"/>
                    <a:pt x="29" y="270"/>
                  </a:cubicBezTo>
                  <a:cubicBezTo>
                    <a:pt x="63" y="196"/>
                    <a:pt x="97" y="123"/>
                    <a:pt x="130" y="4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29" name="Полилиния 1428"/>
            <p:cNvSpPr/>
            <p:nvPr/>
          </p:nvSpPr>
          <p:spPr>
            <a:xfrm>
              <a:off x="1188360" y="5208480"/>
              <a:ext cx="64800" cy="277200"/>
            </a:xfrm>
            <a:custGeom>
              <a:avLst/>
              <a:gdLst/>
              <a:ahLst/>
              <a:cxnLst/>
              <a:rect l="0" t="0" r="r" b="b"/>
              <a:pathLst>
                <a:path w="180" h="770">
                  <a:moveTo>
                    <a:pt x="180" y="764"/>
                  </a:moveTo>
                  <a:cubicBezTo>
                    <a:pt x="180" y="761"/>
                    <a:pt x="180" y="759"/>
                    <a:pt x="167" y="746"/>
                  </a:cubicBezTo>
                  <a:cubicBezTo>
                    <a:pt x="70" y="649"/>
                    <a:pt x="44" y="505"/>
                    <a:pt x="44" y="386"/>
                  </a:cubicBezTo>
                  <a:cubicBezTo>
                    <a:pt x="44" y="252"/>
                    <a:pt x="74" y="118"/>
                    <a:pt x="169" y="22"/>
                  </a:cubicBezTo>
                  <a:cubicBezTo>
                    <a:pt x="180" y="13"/>
                    <a:pt x="180" y="11"/>
                    <a:pt x="180" y="8"/>
                  </a:cubicBezTo>
                  <a:cubicBezTo>
                    <a:pt x="180" y="2"/>
                    <a:pt x="176" y="0"/>
                    <a:pt x="171" y="0"/>
                  </a:cubicBezTo>
                  <a:cubicBezTo>
                    <a:pt x="165" y="0"/>
                    <a:pt x="94" y="52"/>
                    <a:pt x="48" y="151"/>
                  </a:cubicBezTo>
                  <a:cubicBezTo>
                    <a:pt x="8" y="234"/>
                    <a:pt x="0" y="320"/>
                    <a:pt x="0" y="386"/>
                  </a:cubicBezTo>
                  <a:cubicBezTo>
                    <a:pt x="0" y="445"/>
                    <a:pt x="8" y="540"/>
                    <a:pt x="50" y="625"/>
                  </a:cubicBezTo>
                  <a:cubicBezTo>
                    <a:pt x="96" y="720"/>
                    <a:pt x="165" y="770"/>
                    <a:pt x="171" y="770"/>
                  </a:cubicBezTo>
                  <a:cubicBezTo>
                    <a:pt x="176" y="770"/>
                    <a:pt x="180" y="768"/>
                    <a:pt x="180" y="76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30" name="Полилиния 1429"/>
            <p:cNvSpPr/>
            <p:nvPr/>
          </p:nvSpPr>
          <p:spPr>
            <a:xfrm>
              <a:off x="1276920" y="5293800"/>
              <a:ext cx="128160" cy="179280"/>
            </a:xfrm>
            <a:custGeom>
              <a:avLst/>
              <a:gdLst/>
              <a:ahLst/>
              <a:cxnLst/>
              <a:rect l="0" t="0" r="r" b="b"/>
              <a:pathLst>
                <a:path w="356" h="498">
                  <a:moveTo>
                    <a:pt x="354" y="48"/>
                  </a:moveTo>
                  <a:cubicBezTo>
                    <a:pt x="356" y="37"/>
                    <a:pt x="356" y="35"/>
                    <a:pt x="356" y="30"/>
                  </a:cubicBezTo>
                  <a:cubicBezTo>
                    <a:pt x="356" y="15"/>
                    <a:pt x="345" y="8"/>
                    <a:pt x="334" y="8"/>
                  </a:cubicBezTo>
                  <a:cubicBezTo>
                    <a:pt x="326" y="8"/>
                    <a:pt x="315" y="13"/>
                    <a:pt x="308" y="26"/>
                  </a:cubicBezTo>
                  <a:cubicBezTo>
                    <a:pt x="306" y="28"/>
                    <a:pt x="299" y="52"/>
                    <a:pt x="297" y="68"/>
                  </a:cubicBezTo>
                  <a:cubicBezTo>
                    <a:pt x="290" y="87"/>
                    <a:pt x="286" y="107"/>
                    <a:pt x="282" y="129"/>
                  </a:cubicBezTo>
                  <a:cubicBezTo>
                    <a:pt x="270" y="175"/>
                    <a:pt x="258" y="221"/>
                    <a:pt x="246" y="268"/>
                  </a:cubicBezTo>
                  <a:cubicBezTo>
                    <a:pt x="244" y="278"/>
                    <a:pt x="209" y="333"/>
                    <a:pt x="158" y="333"/>
                  </a:cubicBezTo>
                  <a:cubicBezTo>
                    <a:pt x="119" y="333"/>
                    <a:pt x="110" y="298"/>
                    <a:pt x="110" y="270"/>
                  </a:cubicBezTo>
                  <a:cubicBezTo>
                    <a:pt x="110" y="235"/>
                    <a:pt x="123" y="186"/>
                    <a:pt x="150" y="118"/>
                  </a:cubicBezTo>
                  <a:cubicBezTo>
                    <a:pt x="163" y="87"/>
                    <a:pt x="165" y="79"/>
                    <a:pt x="165" y="63"/>
                  </a:cubicBezTo>
                  <a:cubicBezTo>
                    <a:pt x="165" y="28"/>
                    <a:pt x="141" y="0"/>
                    <a:pt x="103" y="0"/>
                  </a:cubicBezTo>
                  <a:cubicBezTo>
                    <a:pt x="29" y="0"/>
                    <a:pt x="0" y="112"/>
                    <a:pt x="0" y="118"/>
                  </a:cubicBezTo>
                  <a:cubicBezTo>
                    <a:pt x="0" y="127"/>
                    <a:pt x="6" y="124"/>
                    <a:pt x="9" y="127"/>
                  </a:cubicBezTo>
                  <a:cubicBezTo>
                    <a:pt x="18" y="127"/>
                    <a:pt x="18" y="125"/>
                    <a:pt x="22" y="114"/>
                  </a:cubicBezTo>
                  <a:cubicBezTo>
                    <a:pt x="42" y="41"/>
                    <a:pt x="75" y="17"/>
                    <a:pt x="99" y="17"/>
                  </a:cubicBezTo>
                  <a:cubicBezTo>
                    <a:pt x="106" y="17"/>
                    <a:pt x="119" y="17"/>
                    <a:pt x="119" y="41"/>
                  </a:cubicBezTo>
                  <a:cubicBezTo>
                    <a:pt x="119" y="61"/>
                    <a:pt x="112" y="81"/>
                    <a:pt x="106" y="96"/>
                  </a:cubicBezTo>
                  <a:cubicBezTo>
                    <a:pt x="75" y="178"/>
                    <a:pt x="62" y="221"/>
                    <a:pt x="62" y="259"/>
                  </a:cubicBezTo>
                  <a:cubicBezTo>
                    <a:pt x="62" y="327"/>
                    <a:pt x="110" y="349"/>
                    <a:pt x="156" y="349"/>
                  </a:cubicBezTo>
                  <a:cubicBezTo>
                    <a:pt x="187" y="349"/>
                    <a:pt x="211" y="336"/>
                    <a:pt x="233" y="316"/>
                  </a:cubicBezTo>
                  <a:cubicBezTo>
                    <a:pt x="224" y="355"/>
                    <a:pt x="216" y="393"/>
                    <a:pt x="183" y="434"/>
                  </a:cubicBezTo>
                  <a:cubicBezTo>
                    <a:pt x="163" y="461"/>
                    <a:pt x="134" y="483"/>
                    <a:pt x="99" y="483"/>
                  </a:cubicBezTo>
                  <a:cubicBezTo>
                    <a:pt x="88" y="483"/>
                    <a:pt x="53" y="480"/>
                    <a:pt x="40" y="450"/>
                  </a:cubicBezTo>
                  <a:cubicBezTo>
                    <a:pt x="53" y="450"/>
                    <a:pt x="62" y="450"/>
                    <a:pt x="73" y="441"/>
                  </a:cubicBezTo>
                  <a:cubicBezTo>
                    <a:pt x="81" y="434"/>
                    <a:pt x="88" y="423"/>
                    <a:pt x="88" y="408"/>
                  </a:cubicBezTo>
                  <a:cubicBezTo>
                    <a:pt x="88" y="386"/>
                    <a:pt x="68" y="382"/>
                    <a:pt x="59" y="382"/>
                  </a:cubicBezTo>
                  <a:cubicBezTo>
                    <a:pt x="42" y="382"/>
                    <a:pt x="18" y="395"/>
                    <a:pt x="18" y="432"/>
                  </a:cubicBezTo>
                  <a:cubicBezTo>
                    <a:pt x="18" y="469"/>
                    <a:pt x="51" y="498"/>
                    <a:pt x="99" y="498"/>
                  </a:cubicBezTo>
                  <a:cubicBezTo>
                    <a:pt x="178" y="498"/>
                    <a:pt x="257" y="430"/>
                    <a:pt x="279" y="342"/>
                  </a:cubicBezTo>
                  <a:cubicBezTo>
                    <a:pt x="304" y="244"/>
                    <a:pt x="329" y="146"/>
                    <a:pt x="354" y="4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31" name="Полилиния 1430"/>
            <p:cNvSpPr/>
            <p:nvPr/>
          </p:nvSpPr>
          <p:spPr>
            <a:xfrm>
              <a:off x="1431360" y="5208480"/>
              <a:ext cx="64080" cy="277200"/>
            </a:xfrm>
            <a:custGeom>
              <a:avLst/>
              <a:gdLst/>
              <a:ahLst/>
              <a:cxnLst/>
              <a:rect l="0" t="0" r="r" b="b"/>
              <a:pathLst>
                <a:path w="178" h="770">
                  <a:moveTo>
                    <a:pt x="178" y="386"/>
                  </a:moveTo>
                  <a:cubicBezTo>
                    <a:pt x="178" y="324"/>
                    <a:pt x="172" y="232"/>
                    <a:pt x="128" y="144"/>
                  </a:cubicBezTo>
                  <a:cubicBezTo>
                    <a:pt x="81" y="50"/>
                    <a:pt x="15" y="0"/>
                    <a:pt x="7" y="0"/>
                  </a:cubicBezTo>
                  <a:cubicBezTo>
                    <a:pt x="2" y="0"/>
                    <a:pt x="0" y="4"/>
                    <a:pt x="0" y="8"/>
                  </a:cubicBezTo>
                  <a:cubicBezTo>
                    <a:pt x="0" y="11"/>
                    <a:pt x="0" y="13"/>
                    <a:pt x="15" y="26"/>
                  </a:cubicBezTo>
                  <a:cubicBezTo>
                    <a:pt x="90" y="103"/>
                    <a:pt x="134" y="224"/>
                    <a:pt x="134" y="386"/>
                  </a:cubicBezTo>
                  <a:cubicBezTo>
                    <a:pt x="134" y="518"/>
                    <a:pt x="106" y="654"/>
                    <a:pt x="9" y="750"/>
                  </a:cubicBezTo>
                  <a:cubicBezTo>
                    <a:pt x="0" y="759"/>
                    <a:pt x="0" y="761"/>
                    <a:pt x="0" y="764"/>
                  </a:cubicBezTo>
                  <a:cubicBezTo>
                    <a:pt x="0" y="768"/>
                    <a:pt x="2" y="770"/>
                    <a:pt x="7" y="770"/>
                  </a:cubicBezTo>
                  <a:cubicBezTo>
                    <a:pt x="15" y="770"/>
                    <a:pt x="86" y="717"/>
                    <a:pt x="130" y="621"/>
                  </a:cubicBezTo>
                  <a:cubicBezTo>
                    <a:pt x="169" y="535"/>
                    <a:pt x="178" y="450"/>
                    <a:pt x="178" y="38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32" name="Полилиния 1431"/>
            <p:cNvSpPr/>
            <p:nvPr/>
          </p:nvSpPr>
          <p:spPr>
            <a:xfrm>
              <a:off x="1616760" y="5293800"/>
              <a:ext cx="185040" cy="125640"/>
            </a:xfrm>
            <a:custGeom>
              <a:avLst/>
              <a:gdLst/>
              <a:ahLst/>
              <a:cxnLst/>
              <a:rect l="0" t="0" r="r" b="b"/>
              <a:pathLst>
                <a:path w="514" h="349">
                  <a:moveTo>
                    <a:pt x="514" y="316"/>
                  </a:moveTo>
                  <a:cubicBezTo>
                    <a:pt x="510" y="316"/>
                    <a:pt x="499" y="318"/>
                    <a:pt x="497" y="318"/>
                  </a:cubicBezTo>
                  <a:cubicBezTo>
                    <a:pt x="435" y="318"/>
                    <a:pt x="393" y="259"/>
                    <a:pt x="367" y="217"/>
                  </a:cubicBezTo>
                  <a:cubicBezTo>
                    <a:pt x="360" y="204"/>
                    <a:pt x="338" y="173"/>
                    <a:pt x="332" y="160"/>
                  </a:cubicBezTo>
                  <a:cubicBezTo>
                    <a:pt x="349" y="118"/>
                    <a:pt x="402" y="24"/>
                    <a:pt x="492" y="24"/>
                  </a:cubicBezTo>
                  <a:cubicBezTo>
                    <a:pt x="499" y="24"/>
                    <a:pt x="506" y="24"/>
                    <a:pt x="514" y="26"/>
                  </a:cubicBezTo>
                  <a:cubicBezTo>
                    <a:pt x="514" y="6"/>
                    <a:pt x="514" y="4"/>
                    <a:pt x="512" y="4"/>
                  </a:cubicBezTo>
                  <a:cubicBezTo>
                    <a:pt x="506" y="2"/>
                    <a:pt x="495" y="0"/>
                    <a:pt x="488" y="0"/>
                  </a:cubicBezTo>
                  <a:cubicBezTo>
                    <a:pt x="389" y="0"/>
                    <a:pt x="332" y="94"/>
                    <a:pt x="314" y="134"/>
                  </a:cubicBezTo>
                  <a:cubicBezTo>
                    <a:pt x="283" y="85"/>
                    <a:pt x="272" y="70"/>
                    <a:pt x="244" y="46"/>
                  </a:cubicBezTo>
                  <a:cubicBezTo>
                    <a:pt x="195" y="4"/>
                    <a:pt x="154" y="0"/>
                    <a:pt x="134" y="0"/>
                  </a:cubicBezTo>
                  <a:cubicBezTo>
                    <a:pt x="48" y="0"/>
                    <a:pt x="0" y="87"/>
                    <a:pt x="0" y="175"/>
                  </a:cubicBezTo>
                  <a:cubicBezTo>
                    <a:pt x="0" y="261"/>
                    <a:pt x="48" y="349"/>
                    <a:pt x="132" y="349"/>
                  </a:cubicBezTo>
                  <a:cubicBezTo>
                    <a:pt x="231" y="349"/>
                    <a:pt x="288" y="257"/>
                    <a:pt x="305" y="217"/>
                  </a:cubicBezTo>
                  <a:cubicBezTo>
                    <a:pt x="336" y="263"/>
                    <a:pt x="347" y="281"/>
                    <a:pt x="376" y="305"/>
                  </a:cubicBezTo>
                  <a:cubicBezTo>
                    <a:pt x="424" y="347"/>
                    <a:pt x="466" y="349"/>
                    <a:pt x="486" y="349"/>
                  </a:cubicBezTo>
                  <a:cubicBezTo>
                    <a:pt x="495" y="349"/>
                    <a:pt x="508" y="349"/>
                    <a:pt x="514" y="347"/>
                  </a:cubicBezTo>
                  <a:cubicBezTo>
                    <a:pt x="514" y="336"/>
                    <a:pt x="514" y="326"/>
                    <a:pt x="514" y="316"/>
                  </a:cubicBezTo>
                  <a:moveTo>
                    <a:pt x="290" y="191"/>
                  </a:moveTo>
                  <a:cubicBezTo>
                    <a:pt x="270" y="232"/>
                    <a:pt x="220" y="327"/>
                    <a:pt x="127" y="327"/>
                  </a:cubicBezTo>
                  <a:cubicBezTo>
                    <a:pt x="53" y="327"/>
                    <a:pt x="17" y="246"/>
                    <a:pt x="17" y="175"/>
                  </a:cubicBezTo>
                  <a:cubicBezTo>
                    <a:pt x="17" y="98"/>
                    <a:pt x="59" y="33"/>
                    <a:pt x="123" y="33"/>
                  </a:cubicBezTo>
                  <a:cubicBezTo>
                    <a:pt x="184" y="33"/>
                    <a:pt x="226" y="92"/>
                    <a:pt x="253" y="131"/>
                  </a:cubicBezTo>
                  <a:cubicBezTo>
                    <a:pt x="259" y="145"/>
                    <a:pt x="281" y="178"/>
                    <a:pt x="290" y="19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33" name="Полилиния 1432"/>
            <p:cNvSpPr/>
            <p:nvPr/>
          </p:nvSpPr>
          <p:spPr>
            <a:xfrm>
              <a:off x="1902600" y="5227200"/>
              <a:ext cx="84600" cy="189720"/>
            </a:xfrm>
            <a:custGeom>
              <a:avLst/>
              <a:gdLst/>
              <a:ahLst/>
              <a:cxnLst/>
              <a:rect l="0" t="0" r="r" b="b"/>
              <a:pathLst>
                <a:path w="235" h="527">
                  <a:moveTo>
                    <a:pt x="152" y="60"/>
                  </a:moveTo>
                  <a:cubicBezTo>
                    <a:pt x="152" y="33"/>
                    <a:pt x="154" y="24"/>
                    <a:pt x="215" y="24"/>
                  </a:cubicBezTo>
                  <a:cubicBezTo>
                    <a:pt x="222" y="24"/>
                    <a:pt x="229" y="24"/>
                    <a:pt x="235" y="24"/>
                  </a:cubicBezTo>
                  <a:cubicBezTo>
                    <a:pt x="235" y="16"/>
                    <a:pt x="235" y="8"/>
                    <a:pt x="235" y="0"/>
                  </a:cubicBezTo>
                  <a:cubicBezTo>
                    <a:pt x="209" y="2"/>
                    <a:pt x="147" y="2"/>
                    <a:pt x="119" y="2"/>
                  </a:cubicBezTo>
                  <a:cubicBezTo>
                    <a:pt x="88" y="2"/>
                    <a:pt x="26" y="2"/>
                    <a:pt x="0" y="0"/>
                  </a:cubicBezTo>
                  <a:cubicBezTo>
                    <a:pt x="0" y="8"/>
                    <a:pt x="0" y="16"/>
                    <a:pt x="0" y="24"/>
                  </a:cubicBezTo>
                  <a:cubicBezTo>
                    <a:pt x="6" y="24"/>
                    <a:pt x="13" y="24"/>
                    <a:pt x="20" y="24"/>
                  </a:cubicBezTo>
                  <a:cubicBezTo>
                    <a:pt x="81" y="24"/>
                    <a:pt x="83" y="33"/>
                    <a:pt x="83" y="60"/>
                  </a:cubicBezTo>
                  <a:cubicBezTo>
                    <a:pt x="83" y="195"/>
                    <a:pt x="83" y="330"/>
                    <a:pt x="83" y="466"/>
                  </a:cubicBezTo>
                  <a:cubicBezTo>
                    <a:pt x="83" y="494"/>
                    <a:pt x="81" y="503"/>
                    <a:pt x="20" y="503"/>
                  </a:cubicBezTo>
                  <a:cubicBezTo>
                    <a:pt x="13" y="503"/>
                    <a:pt x="6" y="503"/>
                    <a:pt x="0" y="503"/>
                  </a:cubicBezTo>
                  <a:cubicBezTo>
                    <a:pt x="0" y="511"/>
                    <a:pt x="0" y="519"/>
                    <a:pt x="0" y="527"/>
                  </a:cubicBezTo>
                  <a:cubicBezTo>
                    <a:pt x="26" y="523"/>
                    <a:pt x="88" y="523"/>
                    <a:pt x="116" y="523"/>
                  </a:cubicBezTo>
                  <a:cubicBezTo>
                    <a:pt x="147" y="523"/>
                    <a:pt x="209" y="523"/>
                    <a:pt x="235" y="527"/>
                  </a:cubicBezTo>
                  <a:cubicBezTo>
                    <a:pt x="235" y="519"/>
                    <a:pt x="235" y="511"/>
                    <a:pt x="235" y="503"/>
                  </a:cubicBezTo>
                  <a:cubicBezTo>
                    <a:pt x="229" y="503"/>
                    <a:pt x="222" y="503"/>
                    <a:pt x="215" y="503"/>
                  </a:cubicBezTo>
                  <a:cubicBezTo>
                    <a:pt x="154" y="503"/>
                    <a:pt x="152" y="494"/>
                    <a:pt x="152" y="466"/>
                  </a:cubicBezTo>
                  <a:cubicBezTo>
                    <a:pt x="152" y="330"/>
                    <a:pt x="152" y="195"/>
                    <a:pt x="152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34" name="Полилиния 1433"/>
            <p:cNvSpPr/>
            <p:nvPr/>
          </p:nvSpPr>
          <p:spPr>
            <a:xfrm>
              <a:off x="2003760" y="5293800"/>
              <a:ext cx="217800" cy="123120"/>
            </a:xfrm>
            <a:custGeom>
              <a:avLst/>
              <a:gdLst/>
              <a:ahLst/>
              <a:cxnLst/>
              <a:rect l="0" t="0" r="r" b="b"/>
              <a:pathLst>
                <a:path w="605" h="342">
                  <a:moveTo>
                    <a:pt x="62" y="77"/>
                  </a:moveTo>
                  <a:cubicBezTo>
                    <a:pt x="62" y="145"/>
                    <a:pt x="62" y="214"/>
                    <a:pt x="62" y="283"/>
                  </a:cubicBezTo>
                  <a:cubicBezTo>
                    <a:pt x="62" y="318"/>
                    <a:pt x="53" y="318"/>
                    <a:pt x="0" y="318"/>
                  </a:cubicBezTo>
                  <a:cubicBezTo>
                    <a:pt x="0" y="326"/>
                    <a:pt x="0" y="334"/>
                    <a:pt x="0" y="342"/>
                  </a:cubicBezTo>
                  <a:cubicBezTo>
                    <a:pt x="29" y="340"/>
                    <a:pt x="66" y="338"/>
                    <a:pt x="88" y="338"/>
                  </a:cubicBezTo>
                  <a:cubicBezTo>
                    <a:pt x="108" y="338"/>
                    <a:pt x="148" y="340"/>
                    <a:pt x="174" y="342"/>
                  </a:cubicBezTo>
                  <a:cubicBezTo>
                    <a:pt x="174" y="334"/>
                    <a:pt x="174" y="326"/>
                    <a:pt x="174" y="318"/>
                  </a:cubicBezTo>
                  <a:cubicBezTo>
                    <a:pt x="124" y="318"/>
                    <a:pt x="115" y="318"/>
                    <a:pt x="115" y="283"/>
                  </a:cubicBezTo>
                  <a:cubicBezTo>
                    <a:pt x="115" y="235"/>
                    <a:pt x="115" y="188"/>
                    <a:pt x="115" y="140"/>
                  </a:cubicBezTo>
                  <a:cubicBezTo>
                    <a:pt x="115" y="61"/>
                    <a:pt x="170" y="17"/>
                    <a:pt x="218" y="17"/>
                  </a:cubicBezTo>
                  <a:cubicBezTo>
                    <a:pt x="269" y="17"/>
                    <a:pt x="275" y="59"/>
                    <a:pt x="275" y="103"/>
                  </a:cubicBezTo>
                  <a:cubicBezTo>
                    <a:pt x="275" y="163"/>
                    <a:pt x="275" y="223"/>
                    <a:pt x="275" y="283"/>
                  </a:cubicBezTo>
                  <a:cubicBezTo>
                    <a:pt x="275" y="318"/>
                    <a:pt x="269" y="318"/>
                    <a:pt x="216" y="318"/>
                  </a:cubicBezTo>
                  <a:cubicBezTo>
                    <a:pt x="216" y="326"/>
                    <a:pt x="216" y="334"/>
                    <a:pt x="216" y="342"/>
                  </a:cubicBezTo>
                  <a:cubicBezTo>
                    <a:pt x="242" y="340"/>
                    <a:pt x="282" y="338"/>
                    <a:pt x="304" y="338"/>
                  </a:cubicBezTo>
                  <a:cubicBezTo>
                    <a:pt x="324" y="338"/>
                    <a:pt x="363" y="340"/>
                    <a:pt x="390" y="342"/>
                  </a:cubicBezTo>
                  <a:cubicBezTo>
                    <a:pt x="390" y="334"/>
                    <a:pt x="390" y="326"/>
                    <a:pt x="390" y="318"/>
                  </a:cubicBezTo>
                  <a:cubicBezTo>
                    <a:pt x="337" y="318"/>
                    <a:pt x="330" y="318"/>
                    <a:pt x="330" y="283"/>
                  </a:cubicBezTo>
                  <a:cubicBezTo>
                    <a:pt x="330" y="235"/>
                    <a:pt x="330" y="188"/>
                    <a:pt x="330" y="140"/>
                  </a:cubicBezTo>
                  <a:cubicBezTo>
                    <a:pt x="330" y="61"/>
                    <a:pt x="385" y="17"/>
                    <a:pt x="434" y="17"/>
                  </a:cubicBezTo>
                  <a:cubicBezTo>
                    <a:pt x="482" y="17"/>
                    <a:pt x="491" y="59"/>
                    <a:pt x="491" y="103"/>
                  </a:cubicBezTo>
                  <a:cubicBezTo>
                    <a:pt x="491" y="163"/>
                    <a:pt x="491" y="223"/>
                    <a:pt x="491" y="283"/>
                  </a:cubicBezTo>
                  <a:cubicBezTo>
                    <a:pt x="491" y="318"/>
                    <a:pt x="482" y="318"/>
                    <a:pt x="432" y="318"/>
                  </a:cubicBezTo>
                  <a:cubicBezTo>
                    <a:pt x="432" y="326"/>
                    <a:pt x="432" y="334"/>
                    <a:pt x="432" y="342"/>
                  </a:cubicBezTo>
                  <a:cubicBezTo>
                    <a:pt x="458" y="340"/>
                    <a:pt x="498" y="338"/>
                    <a:pt x="517" y="338"/>
                  </a:cubicBezTo>
                  <a:cubicBezTo>
                    <a:pt x="539" y="338"/>
                    <a:pt x="579" y="340"/>
                    <a:pt x="605" y="342"/>
                  </a:cubicBezTo>
                  <a:cubicBezTo>
                    <a:pt x="605" y="334"/>
                    <a:pt x="605" y="326"/>
                    <a:pt x="605" y="318"/>
                  </a:cubicBezTo>
                  <a:cubicBezTo>
                    <a:pt x="564" y="318"/>
                    <a:pt x="546" y="318"/>
                    <a:pt x="544" y="294"/>
                  </a:cubicBezTo>
                  <a:cubicBezTo>
                    <a:pt x="544" y="245"/>
                    <a:pt x="544" y="196"/>
                    <a:pt x="544" y="147"/>
                  </a:cubicBezTo>
                  <a:cubicBezTo>
                    <a:pt x="544" y="81"/>
                    <a:pt x="544" y="57"/>
                    <a:pt x="520" y="28"/>
                  </a:cubicBezTo>
                  <a:cubicBezTo>
                    <a:pt x="511" y="15"/>
                    <a:pt x="484" y="0"/>
                    <a:pt x="440" y="0"/>
                  </a:cubicBezTo>
                  <a:cubicBezTo>
                    <a:pt x="374" y="0"/>
                    <a:pt x="341" y="48"/>
                    <a:pt x="328" y="77"/>
                  </a:cubicBezTo>
                  <a:cubicBezTo>
                    <a:pt x="317" y="8"/>
                    <a:pt x="260" y="0"/>
                    <a:pt x="225" y="0"/>
                  </a:cubicBezTo>
                  <a:cubicBezTo>
                    <a:pt x="168" y="0"/>
                    <a:pt x="132" y="35"/>
                    <a:pt x="110" y="81"/>
                  </a:cubicBezTo>
                  <a:cubicBezTo>
                    <a:pt x="110" y="54"/>
                    <a:pt x="110" y="27"/>
                    <a:pt x="110" y="0"/>
                  </a:cubicBezTo>
                  <a:cubicBezTo>
                    <a:pt x="74" y="3"/>
                    <a:pt x="37" y="6"/>
                    <a:pt x="0" y="8"/>
                  </a:cubicBezTo>
                  <a:cubicBezTo>
                    <a:pt x="0" y="17"/>
                    <a:pt x="0" y="25"/>
                    <a:pt x="0" y="33"/>
                  </a:cubicBezTo>
                  <a:cubicBezTo>
                    <a:pt x="55" y="33"/>
                    <a:pt x="62" y="39"/>
                    <a:pt x="62" y="7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35" name="Полилиния 1434"/>
            <p:cNvSpPr/>
            <p:nvPr/>
          </p:nvSpPr>
          <p:spPr>
            <a:xfrm>
              <a:off x="2227320" y="5184720"/>
              <a:ext cx="495720" cy="10800"/>
            </a:xfrm>
            <a:custGeom>
              <a:avLst/>
              <a:gdLst/>
              <a:ahLst/>
              <a:cxnLst/>
              <a:rect l="0" t="0" r="r" b="b"/>
              <a:pathLst>
                <a:path w="1377" h="30">
                  <a:moveTo>
                    <a:pt x="0" y="0"/>
                  </a:moveTo>
                  <a:cubicBezTo>
                    <a:pt x="459" y="0"/>
                    <a:pt x="918" y="0"/>
                    <a:pt x="1377" y="0"/>
                  </a:cubicBezTo>
                  <a:cubicBezTo>
                    <a:pt x="1377" y="10"/>
                    <a:pt x="1377" y="20"/>
                    <a:pt x="1377" y="30"/>
                  </a:cubicBezTo>
                  <a:cubicBezTo>
                    <a:pt x="918" y="30"/>
                    <a:pt x="459" y="30"/>
                    <a:pt x="0" y="30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4200" rIns="90000" bIns="-342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36" name="Полилиния 1435"/>
            <p:cNvSpPr/>
            <p:nvPr/>
          </p:nvSpPr>
          <p:spPr>
            <a:xfrm>
              <a:off x="2235240" y="5293800"/>
              <a:ext cx="121680" cy="125640"/>
            </a:xfrm>
            <a:custGeom>
              <a:avLst/>
              <a:gdLst/>
              <a:ahLst/>
              <a:cxnLst/>
              <a:rect l="0" t="0" r="r" b="b"/>
              <a:pathLst>
                <a:path w="338" h="349">
                  <a:moveTo>
                    <a:pt x="338" y="55"/>
                  </a:moveTo>
                  <a:cubicBezTo>
                    <a:pt x="338" y="13"/>
                    <a:pt x="319" y="0"/>
                    <a:pt x="305" y="0"/>
                  </a:cubicBezTo>
                  <a:cubicBezTo>
                    <a:pt x="286" y="0"/>
                    <a:pt x="268" y="22"/>
                    <a:pt x="268" y="37"/>
                  </a:cubicBezTo>
                  <a:cubicBezTo>
                    <a:pt x="268" y="48"/>
                    <a:pt x="270" y="52"/>
                    <a:pt x="279" y="61"/>
                  </a:cubicBezTo>
                  <a:cubicBezTo>
                    <a:pt x="297" y="77"/>
                    <a:pt x="305" y="96"/>
                    <a:pt x="305" y="125"/>
                  </a:cubicBezTo>
                  <a:cubicBezTo>
                    <a:pt x="305" y="156"/>
                    <a:pt x="259" y="333"/>
                    <a:pt x="169" y="333"/>
                  </a:cubicBezTo>
                  <a:cubicBezTo>
                    <a:pt x="130" y="333"/>
                    <a:pt x="112" y="305"/>
                    <a:pt x="112" y="265"/>
                  </a:cubicBezTo>
                  <a:cubicBezTo>
                    <a:pt x="112" y="224"/>
                    <a:pt x="132" y="167"/>
                    <a:pt x="156" y="103"/>
                  </a:cubicBezTo>
                  <a:cubicBezTo>
                    <a:pt x="163" y="90"/>
                    <a:pt x="165" y="79"/>
                    <a:pt x="165" y="63"/>
                  </a:cubicBezTo>
                  <a:cubicBezTo>
                    <a:pt x="165" y="28"/>
                    <a:pt x="141" y="0"/>
                    <a:pt x="101" y="0"/>
                  </a:cubicBezTo>
                  <a:cubicBezTo>
                    <a:pt x="28" y="0"/>
                    <a:pt x="0" y="112"/>
                    <a:pt x="0" y="118"/>
                  </a:cubicBezTo>
                  <a:cubicBezTo>
                    <a:pt x="0" y="127"/>
                    <a:pt x="6" y="124"/>
                    <a:pt x="9" y="127"/>
                  </a:cubicBezTo>
                  <a:cubicBezTo>
                    <a:pt x="17" y="127"/>
                    <a:pt x="17" y="125"/>
                    <a:pt x="22" y="114"/>
                  </a:cubicBezTo>
                  <a:cubicBezTo>
                    <a:pt x="44" y="35"/>
                    <a:pt x="77" y="17"/>
                    <a:pt x="99" y="17"/>
                  </a:cubicBezTo>
                  <a:cubicBezTo>
                    <a:pt x="105" y="17"/>
                    <a:pt x="119" y="17"/>
                    <a:pt x="119" y="41"/>
                  </a:cubicBezTo>
                  <a:cubicBezTo>
                    <a:pt x="119" y="61"/>
                    <a:pt x="112" y="83"/>
                    <a:pt x="105" y="96"/>
                  </a:cubicBezTo>
                  <a:cubicBezTo>
                    <a:pt x="72" y="186"/>
                    <a:pt x="61" y="221"/>
                    <a:pt x="61" y="254"/>
                  </a:cubicBezTo>
                  <a:cubicBezTo>
                    <a:pt x="61" y="338"/>
                    <a:pt x="130" y="349"/>
                    <a:pt x="165" y="349"/>
                  </a:cubicBezTo>
                  <a:cubicBezTo>
                    <a:pt x="294" y="349"/>
                    <a:pt x="338" y="94"/>
                    <a:pt x="338" y="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37" name="Полилиния 1436"/>
            <p:cNvSpPr/>
            <p:nvPr/>
          </p:nvSpPr>
          <p:spPr>
            <a:xfrm>
              <a:off x="2389680" y="5246280"/>
              <a:ext cx="79200" cy="83880"/>
            </a:xfrm>
            <a:custGeom>
              <a:avLst/>
              <a:gdLst/>
              <a:ahLst/>
              <a:cxnLst/>
              <a:rect l="0" t="0" r="r" b="b"/>
              <a:pathLst>
                <a:path w="220" h="233">
                  <a:moveTo>
                    <a:pt x="125" y="116"/>
                  </a:moveTo>
                  <a:cubicBezTo>
                    <a:pt x="169" y="97"/>
                    <a:pt x="191" y="90"/>
                    <a:pt x="204" y="83"/>
                  </a:cubicBezTo>
                  <a:cubicBezTo>
                    <a:pt x="213" y="79"/>
                    <a:pt x="220" y="77"/>
                    <a:pt x="220" y="66"/>
                  </a:cubicBezTo>
                  <a:cubicBezTo>
                    <a:pt x="220" y="57"/>
                    <a:pt x="211" y="48"/>
                    <a:pt x="202" y="48"/>
                  </a:cubicBezTo>
                  <a:cubicBezTo>
                    <a:pt x="198" y="48"/>
                    <a:pt x="198" y="48"/>
                    <a:pt x="191" y="55"/>
                  </a:cubicBezTo>
                  <a:cubicBezTo>
                    <a:pt x="166" y="71"/>
                    <a:pt x="141" y="87"/>
                    <a:pt x="116" y="103"/>
                  </a:cubicBezTo>
                  <a:cubicBezTo>
                    <a:pt x="119" y="77"/>
                    <a:pt x="122" y="50"/>
                    <a:pt x="125" y="24"/>
                  </a:cubicBezTo>
                  <a:cubicBezTo>
                    <a:pt x="127" y="13"/>
                    <a:pt x="125" y="0"/>
                    <a:pt x="110" y="0"/>
                  </a:cubicBezTo>
                  <a:cubicBezTo>
                    <a:pt x="103" y="0"/>
                    <a:pt x="92" y="4"/>
                    <a:pt x="92" y="15"/>
                  </a:cubicBezTo>
                  <a:cubicBezTo>
                    <a:pt x="92" y="22"/>
                    <a:pt x="94" y="37"/>
                    <a:pt x="94" y="42"/>
                  </a:cubicBezTo>
                  <a:cubicBezTo>
                    <a:pt x="96" y="53"/>
                    <a:pt x="99" y="90"/>
                    <a:pt x="101" y="103"/>
                  </a:cubicBezTo>
                  <a:cubicBezTo>
                    <a:pt x="77" y="87"/>
                    <a:pt x="52" y="71"/>
                    <a:pt x="28" y="55"/>
                  </a:cubicBezTo>
                  <a:cubicBezTo>
                    <a:pt x="22" y="50"/>
                    <a:pt x="22" y="48"/>
                    <a:pt x="15" y="48"/>
                  </a:cubicBezTo>
                  <a:cubicBezTo>
                    <a:pt x="6" y="48"/>
                    <a:pt x="0" y="57"/>
                    <a:pt x="0" y="66"/>
                  </a:cubicBezTo>
                  <a:cubicBezTo>
                    <a:pt x="0" y="77"/>
                    <a:pt x="6" y="79"/>
                    <a:pt x="11" y="81"/>
                  </a:cubicBezTo>
                  <a:cubicBezTo>
                    <a:pt x="38" y="93"/>
                    <a:pt x="65" y="105"/>
                    <a:pt x="92" y="116"/>
                  </a:cubicBezTo>
                  <a:cubicBezTo>
                    <a:pt x="48" y="136"/>
                    <a:pt x="28" y="143"/>
                    <a:pt x="15" y="149"/>
                  </a:cubicBezTo>
                  <a:cubicBezTo>
                    <a:pt x="4" y="154"/>
                    <a:pt x="0" y="156"/>
                    <a:pt x="0" y="167"/>
                  </a:cubicBezTo>
                  <a:cubicBezTo>
                    <a:pt x="0" y="176"/>
                    <a:pt x="6" y="182"/>
                    <a:pt x="15" y="182"/>
                  </a:cubicBezTo>
                  <a:cubicBezTo>
                    <a:pt x="19" y="182"/>
                    <a:pt x="22" y="182"/>
                    <a:pt x="28" y="178"/>
                  </a:cubicBezTo>
                  <a:cubicBezTo>
                    <a:pt x="52" y="162"/>
                    <a:pt x="77" y="146"/>
                    <a:pt x="101" y="129"/>
                  </a:cubicBezTo>
                  <a:cubicBezTo>
                    <a:pt x="98" y="158"/>
                    <a:pt x="95" y="187"/>
                    <a:pt x="92" y="215"/>
                  </a:cubicBezTo>
                  <a:cubicBezTo>
                    <a:pt x="92" y="228"/>
                    <a:pt x="103" y="233"/>
                    <a:pt x="110" y="233"/>
                  </a:cubicBezTo>
                  <a:cubicBezTo>
                    <a:pt x="116" y="233"/>
                    <a:pt x="125" y="228"/>
                    <a:pt x="125" y="215"/>
                  </a:cubicBezTo>
                  <a:cubicBezTo>
                    <a:pt x="125" y="211"/>
                    <a:pt x="123" y="195"/>
                    <a:pt x="123" y="189"/>
                  </a:cubicBezTo>
                  <a:cubicBezTo>
                    <a:pt x="123" y="180"/>
                    <a:pt x="118" y="143"/>
                    <a:pt x="116" y="129"/>
                  </a:cubicBezTo>
                  <a:cubicBezTo>
                    <a:pt x="138" y="144"/>
                    <a:pt x="160" y="159"/>
                    <a:pt x="182" y="173"/>
                  </a:cubicBezTo>
                  <a:cubicBezTo>
                    <a:pt x="195" y="182"/>
                    <a:pt x="198" y="182"/>
                    <a:pt x="202" y="182"/>
                  </a:cubicBezTo>
                  <a:cubicBezTo>
                    <a:pt x="211" y="182"/>
                    <a:pt x="220" y="176"/>
                    <a:pt x="220" y="167"/>
                  </a:cubicBezTo>
                  <a:cubicBezTo>
                    <a:pt x="220" y="156"/>
                    <a:pt x="213" y="151"/>
                    <a:pt x="206" y="149"/>
                  </a:cubicBezTo>
                  <a:cubicBezTo>
                    <a:pt x="179" y="138"/>
                    <a:pt x="152" y="127"/>
                    <a:pt x="125" y="11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38880" rIns="90000" bIns="3888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38" name="Полилиния 1437"/>
            <p:cNvSpPr/>
            <p:nvPr/>
          </p:nvSpPr>
          <p:spPr>
            <a:xfrm>
              <a:off x="2508480" y="5293800"/>
              <a:ext cx="121680" cy="125640"/>
            </a:xfrm>
            <a:custGeom>
              <a:avLst/>
              <a:gdLst/>
              <a:ahLst/>
              <a:cxnLst/>
              <a:rect l="0" t="0" r="r" b="b"/>
              <a:pathLst>
                <a:path w="338" h="349">
                  <a:moveTo>
                    <a:pt x="338" y="55"/>
                  </a:moveTo>
                  <a:cubicBezTo>
                    <a:pt x="338" y="13"/>
                    <a:pt x="319" y="0"/>
                    <a:pt x="303" y="0"/>
                  </a:cubicBezTo>
                  <a:cubicBezTo>
                    <a:pt x="286" y="0"/>
                    <a:pt x="266" y="22"/>
                    <a:pt x="266" y="37"/>
                  </a:cubicBezTo>
                  <a:cubicBezTo>
                    <a:pt x="266" y="48"/>
                    <a:pt x="270" y="52"/>
                    <a:pt x="279" y="61"/>
                  </a:cubicBezTo>
                  <a:cubicBezTo>
                    <a:pt x="294" y="77"/>
                    <a:pt x="305" y="96"/>
                    <a:pt x="305" y="125"/>
                  </a:cubicBezTo>
                  <a:cubicBezTo>
                    <a:pt x="305" y="156"/>
                    <a:pt x="257" y="333"/>
                    <a:pt x="167" y="333"/>
                  </a:cubicBezTo>
                  <a:cubicBezTo>
                    <a:pt x="127" y="333"/>
                    <a:pt x="110" y="305"/>
                    <a:pt x="110" y="265"/>
                  </a:cubicBezTo>
                  <a:cubicBezTo>
                    <a:pt x="110" y="224"/>
                    <a:pt x="132" y="167"/>
                    <a:pt x="156" y="103"/>
                  </a:cubicBezTo>
                  <a:cubicBezTo>
                    <a:pt x="160" y="90"/>
                    <a:pt x="165" y="79"/>
                    <a:pt x="165" y="63"/>
                  </a:cubicBezTo>
                  <a:cubicBezTo>
                    <a:pt x="165" y="28"/>
                    <a:pt x="140" y="0"/>
                    <a:pt x="101" y="0"/>
                  </a:cubicBezTo>
                  <a:cubicBezTo>
                    <a:pt x="28" y="0"/>
                    <a:pt x="0" y="112"/>
                    <a:pt x="0" y="118"/>
                  </a:cubicBezTo>
                  <a:cubicBezTo>
                    <a:pt x="0" y="127"/>
                    <a:pt x="6" y="127"/>
                    <a:pt x="8" y="127"/>
                  </a:cubicBezTo>
                  <a:cubicBezTo>
                    <a:pt x="15" y="127"/>
                    <a:pt x="17" y="125"/>
                    <a:pt x="19" y="114"/>
                  </a:cubicBezTo>
                  <a:cubicBezTo>
                    <a:pt x="44" y="35"/>
                    <a:pt x="77" y="17"/>
                    <a:pt x="99" y="17"/>
                  </a:cubicBezTo>
                  <a:cubicBezTo>
                    <a:pt x="105" y="17"/>
                    <a:pt x="118" y="17"/>
                    <a:pt x="118" y="41"/>
                  </a:cubicBezTo>
                  <a:cubicBezTo>
                    <a:pt x="118" y="61"/>
                    <a:pt x="110" y="83"/>
                    <a:pt x="105" y="96"/>
                  </a:cubicBezTo>
                  <a:cubicBezTo>
                    <a:pt x="70" y="186"/>
                    <a:pt x="61" y="221"/>
                    <a:pt x="61" y="254"/>
                  </a:cubicBezTo>
                  <a:cubicBezTo>
                    <a:pt x="61" y="338"/>
                    <a:pt x="129" y="349"/>
                    <a:pt x="165" y="349"/>
                  </a:cubicBezTo>
                  <a:cubicBezTo>
                    <a:pt x="294" y="349"/>
                    <a:pt x="338" y="94"/>
                    <a:pt x="338" y="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39" name="Полилиния 1438"/>
            <p:cNvSpPr/>
            <p:nvPr/>
          </p:nvSpPr>
          <p:spPr>
            <a:xfrm>
              <a:off x="2653920" y="5227920"/>
              <a:ext cx="49320" cy="100440"/>
            </a:xfrm>
            <a:custGeom>
              <a:avLst/>
              <a:gdLst/>
              <a:ahLst/>
              <a:cxnLst/>
              <a:rect l="0" t="0" r="r" b="b"/>
              <a:pathLst>
                <a:path w="137" h="279">
                  <a:moveTo>
                    <a:pt x="132" y="47"/>
                  </a:moveTo>
                  <a:cubicBezTo>
                    <a:pt x="137" y="38"/>
                    <a:pt x="137" y="33"/>
                    <a:pt x="137" y="29"/>
                  </a:cubicBezTo>
                  <a:cubicBezTo>
                    <a:pt x="137" y="14"/>
                    <a:pt x="121" y="0"/>
                    <a:pt x="104" y="0"/>
                  </a:cubicBezTo>
                  <a:cubicBezTo>
                    <a:pt x="84" y="0"/>
                    <a:pt x="77" y="16"/>
                    <a:pt x="75" y="25"/>
                  </a:cubicBezTo>
                  <a:cubicBezTo>
                    <a:pt x="51" y="103"/>
                    <a:pt x="27" y="181"/>
                    <a:pt x="3" y="260"/>
                  </a:cubicBezTo>
                  <a:cubicBezTo>
                    <a:pt x="2" y="262"/>
                    <a:pt x="0" y="266"/>
                    <a:pt x="0" y="268"/>
                  </a:cubicBezTo>
                  <a:cubicBezTo>
                    <a:pt x="0" y="275"/>
                    <a:pt x="18" y="279"/>
                    <a:pt x="22" y="279"/>
                  </a:cubicBezTo>
                  <a:cubicBezTo>
                    <a:pt x="25" y="279"/>
                    <a:pt x="27" y="279"/>
                    <a:pt x="29" y="270"/>
                  </a:cubicBezTo>
                  <a:cubicBezTo>
                    <a:pt x="63" y="196"/>
                    <a:pt x="98" y="121"/>
                    <a:pt x="132" y="4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40" name="Полилиния 1439"/>
            <p:cNvSpPr/>
            <p:nvPr/>
          </p:nvSpPr>
          <p:spPr>
            <a:xfrm>
              <a:off x="2732400" y="5133240"/>
              <a:ext cx="49320" cy="100440"/>
            </a:xfrm>
            <a:custGeom>
              <a:avLst/>
              <a:gdLst/>
              <a:ahLst/>
              <a:cxnLst/>
              <a:rect l="0" t="0" r="r" b="b"/>
              <a:pathLst>
                <a:path w="137" h="279">
                  <a:moveTo>
                    <a:pt x="130" y="46"/>
                  </a:moveTo>
                  <a:cubicBezTo>
                    <a:pt x="134" y="37"/>
                    <a:pt x="137" y="33"/>
                    <a:pt x="137" y="31"/>
                  </a:cubicBezTo>
                  <a:cubicBezTo>
                    <a:pt x="137" y="13"/>
                    <a:pt x="121" y="0"/>
                    <a:pt x="104" y="0"/>
                  </a:cubicBezTo>
                  <a:cubicBezTo>
                    <a:pt x="84" y="0"/>
                    <a:pt x="77" y="18"/>
                    <a:pt x="73" y="26"/>
                  </a:cubicBezTo>
                  <a:cubicBezTo>
                    <a:pt x="49" y="104"/>
                    <a:pt x="26" y="181"/>
                    <a:pt x="2" y="259"/>
                  </a:cubicBezTo>
                  <a:cubicBezTo>
                    <a:pt x="2" y="262"/>
                    <a:pt x="1" y="265"/>
                    <a:pt x="0" y="268"/>
                  </a:cubicBezTo>
                  <a:cubicBezTo>
                    <a:pt x="0" y="274"/>
                    <a:pt x="16" y="279"/>
                    <a:pt x="20" y="279"/>
                  </a:cubicBezTo>
                  <a:cubicBezTo>
                    <a:pt x="24" y="279"/>
                    <a:pt x="24" y="279"/>
                    <a:pt x="29" y="270"/>
                  </a:cubicBezTo>
                  <a:cubicBezTo>
                    <a:pt x="63" y="195"/>
                    <a:pt x="96" y="121"/>
                    <a:pt x="130" y="4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41" name="Полилиния 1440"/>
            <p:cNvSpPr/>
            <p:nvPr/>
          </p:nvSpPr>
          <p:spPr>
            <a:xfrm>
              <a:off x="2894040" y="5315040"/>
              <a:ext cx="185400" cy="64800"/>
            </a:xfrm>
            <a:custGeom>
              <a:avLst/>
              <a:gdLst/>
              <a:ahLst/>
              <a:cxnLst/>
              <a:rect l="0" t="0" r="r" b="b"/>
              <a:pathLst>
                <a:path w="515" h="180">
                  <a:moveTo>
                    <a:pt x="488" y="31"/>
                  </a:moveTo>
                  <a:cubicBezTo>
                    <a:pt x="499" y="31"/>
                    <a:pt x="515" y="31"/>
                    <a:pt x="515" y="15"/>
                  </a:cubicBezTo>
                  <a:cubicBezTo>
                    <a:pt x="515" y="0"/>
                    <a:pt x="499" y="0"/>
                    <a:pt x="488" y="0"/>
                  </a:cubicBezTo>
                  <a:cubicBezTo>
                    <a:pt x="334" y="0"/>
                    <a:pt x="179" y="0"/>
                    <a:pt x="24" y="0"/>
                  </a:cubicBezTo>
                  <a:cubicBezTo>
                    <a:pt x="15" y="0"/>
                    <a:pt x="0" y="0"/>
                    <a:pt x="0" y="15"/>
                  </a:cubicBezTo>
                  <a:cubicBezTo>
                    <a:pt x="0" y="31"/>
                    <a:pt x="15" y="31"/>
                    <a:pt x="26" y="31"/>
                  </a:cubicBezTo>
                  <a:cubicBezTo>
                    <a:pt x="180" y="31"/>
                    <a:pt x="334" y="31"/>
                    <a:pt x="488" y="31"/>
                  </a:cubicBezTo>
                  <a:moveTo>
                    <a:pt x="488" y="180"/>
                  </a:moveTo>
                  <a:cubicBezTo>
                    <a:pt x="499" y="180"/>
                    <a:pt x="515" y="180"/>
                    <a:pt x="515" y="165"/>
                  </a:cubicBezTo>
                  <a:cubicBezTo>
                    <a:pt x="515" y="149"/>
                    <a:pt x="499" y="149"/>
                    <a:pt x="488" y="149"/>
                  </a:cubicBezTo>
                  <a:cubicBezTo>
                    <a:pt x="334" y="149"/>
                    <a:pt x="180" y="149"/>
                    <a:pt x="26" y="149"/>
                  </a:cubicBezTo>
                  <a:cubicBezTo>
                    <a:pt x="15" y="149"/>
                    <a:pt x="0" y="149"/>
                    <a:pt x="0" y="165"/>
                  </a:cubicBezTo>
                  <a:cubicBezTo>
                    <a:pt x="0" y="180"/>
                    <a:pt x="15" y="180"/>
                    <a:pt x="24" y="180"/>
                  </a:cubicBezTo>
                  <a:cubicBezTo>
                    <a:pt x="179" y="180"/>
                    <a:pt x="334" y="180"/>
                    <a:pt x="488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19800" rIns="90000" bIns="198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42" name="Полилиния 1441"/>
            <p:cNvSpPr/>
            <p:nvPr/>
          </p:nvSpPr>
          <p:spPr>
            <a:xfrm>
              <a:off x="3183120" y="5231880"/>
              <a:ext cx="117000" cy="190800"/>
            </a:xfrm>
            <a:custGeom>
              <a:avLst/>
              <a:gdLst/>
              <a:ahLst/>
              <a:cxnLst/>
              <a:rect l="0" t="0" r="r" b="b"/>
              <a:pathLst>
                <a:path w="325" h="530">
                  <a:moveTo>
                    <a:pt x="325" y="266"/>
                  </a:moveTo>
                  <a:cubicBezTo>
                    <a:pt x="325" y="205"/>
                    <a:pt x="321" y="143"/>
                    <a:pt x="295" y="86"/>
                  </a:cubicBezTo>
                  <a:cubicBezTo>
                    <a:pt x="259" y="11"/>
                    <a:pt x="196" y="0"/>
                    <a:pt x="163" y="0"/>
                  </a:cubicBezTo>
                  <a:cubicBezTo>
                    <a:pt x="116" y="0"/>
                    <a:pt x="59" y="20"/>
                    <a:pt x="28" y="93"/>
                  </a:cubicBezTo>
                  <a:cubicBezTo>
                    <a:pt x="4" y="145"/>
                    <a:pt x="0" y="205"/>
                    <a:pt x="0" y="266"/>
                  </a:cubicBezTo>
                  <a:cubicBezTo>
                    <a:pt x="0" y="325"/>
                    <a:pt x="2" y="393"/>
                    <a:pt x="35" y="453"/>
                  </a:cubicBezTo>
                  <a:cubicBezTo>
                    <a:pt x="68" y="514"/>
                    <a:pt x="123" y="530"/>
                    <a:pt x="163" y="530"/>
                  </a:cubicBezTo>
                  <a:cubicBezTo>
                    <a:pt x="204" y="530"/>
                    <a:pt x="262" y="514"/>
                    <a:pt x="297" y="442"/>
                  </a:cubicBezTo>
                  <a:cubicBezTo>
                    <a:pt x="321" y="387"/>
                    <a:pt x="325" y="328"/>
                    <a:pt x="325" y="266"/>
                  </a:cubicBezTo>
                  <a:moveTo>
                    <a:pt x="163" y="514"/>
                  </a:moveTo>
                  <a:cubicBezTo>
                    <a:pt x="132" y="514"/>
                    <a:pt x="86" y="494"/>
                    <a:pt x="72" y="420"/>
                  </a:cubicBezTo>
                  <a:cubicBezTo>
                    <a:pt x="64" y="374"/>
                    <a:pt x="64" y="303"/>
                    <a:pt x="64" y="257"/>
                  </a:cubicBezTo>
                  <a:cubicBezTo>
                    <a:pt x="64" y="209"/>
                    <a:pt x="64" y="156"/>
                    <a:pt x="70" y="115"/>
                  </a:cubicBezTo>
                  <a:cubicBezTo>
                    <a:pt x="83" y="25"/>
                    <a:pt x="143" y="18"/>
                    <a:pt x="163" y="18"/>
                  </a:cubicBezTo>
                  <a:cubicBezTo>
                    <a:pt x="187" y="18"/>
                    <a:pt x="237" y="31"/>
                    <a:pt x="253" y="108"/>
                  </a:cubicBezTo>
                  <a:cubicBezTo>
                    <a:pt x="262" y="150"/>
                    <a:pt x="262" y="209"/>
                    <a:pt x="262" y="257"/>
                  </a:cubicBezTo>
                  <a:cubicBezTo>
                    <a:pt x="262" y="314"/>
                    <a:pt x="262" y="367"/>
                    <a:pt x="253" y="418"/>
                  </a:cubicBezTo>
                  <a:cubicBezTo>
                    <a:pt x="240" y="490"/>
                    <a:pt x="196" y="514"/>
                    <a:pt x="163" y="5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43" name="Полилиния 1442"/>
            <p:cNvSpPr/>
            <p:nvPr/>
          </p:nvSpPr>
          <p:spPr>
            <a:xfrm>
              <a:off x="3335040" y="5387040"/>
              <a:ext cx="32400" cy="82800"/>
            </a:xfrm>
            <a:custGeom>
              <a:avLst/>
              <a:gdLst/>
              <a:ahLst/>
              <a:cxnLst/>
              <a:rect l="0" t="0" r="r" b="b"/>
              <a:pathLst>
                <a:path w="90" h="230">
                  <a:moveTo>
                    <a:pt x="90" y="81"/>
                  </a:moveTo>
                  <a:cubicBezTo>
                    <a:pt x="90" y="30"/>
                    <a:pt x="71" y="0"/>
                    <a:pt x="42" y="0"/>
                  </a:cubicBezTo>
                  <a:cubicBezTo>
                    <a:pt x="16" y="0"/>
                    <a:pt x="0" y="19"/>
                    <a:pt x="0" y="41"/>
                  </a:cubicBezTo>
                  <a:cubicBezTo>
                    <a:pt x="0" y="61"/>
                    <a:pt x="16" y="83"/>
                    <a:pt x="42" y="83"/>
                  </a:cubicBezTo>
                  <a:cubicBezTo>
                    <a:pt x="51" y="83"/>
                    <a:pt x="60" y="79"/>
                    <a:pt x="68" y="72"/>
                  </a:cubicBezTo>
                  <a:cubicBezTo>
                    <a:pt x="71" y="70"/>
                    <a:pt x="71" y="70"/>
                    <a:pt x="73" y="70"/>
                  </a:cubicBezTo>
                  <a:cubicBezTo>
                    <a:pt x="73" y="74"/>
                    <a:pt x="73" y="70"/>
                    <a:pt x="73" y="81"/>
                  </a:cubicBezTo>
                  <a:cubicBezTo>
                    <a:pt x="73" y="138"/>
                    <a:pt x="47" y="184"/>
                    <a:pt x="22" y="210"/>
                  </a:cubicBezTo>
                  <a:cubicBezTo>
                    <a:pt x="14" y="220"/>
                    <a:pt x="13" y="219"/>
                    <a:pt x="13" y="221"/>
                  </a:cubicBezTo>
                  <a:cubicBezTo>
                    <a:pt x="13" y="228"/>
                    <a:pt x="16" y="230"/>
                    <a:pt x="20" y="230"/>
                  </a:cubicBezTo>
                  <a:cubicBezTo>
                    <a:pt x="29" y="230"/>
                    <a:pt x="90" y="171"/>
                    <a:pt x="90" y="8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37800" rIns="90000" bIns="378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44" name="Полилиния 1443"/>
            <p:cNvSpPr/>
            <p:nvPr/>
          </p:nvSpPr>
          <p:spPr>
            <a:xfrm>
              <a:off x="3477600" y="5233680"/>
              <a:ext cx="114120" cy="239400"/>
            </a:xfrm>
            <a:custGeom>
              <a:avLst/>
              <a:gdLst/>
              <a:ahLst/>
              <a:cxnLst/>
              <a:rect l="0" t="0" r="r" b="b"/>
              <a:pathLst>
                <a:path w="317" h="665">
                  <a:moveTo>
                    <a:pt x="317" y="26"/>
                  </a:moveTo>
                  <a:cubicBezTo>
                    <a:pt x="317" y="13"/>
                    <a:pt x="306" y="0"/>
                    <a:pt x="288" y="0"/>
                  </a:cubicBezTo>
                  <a:cubicBezTo>
                    <a:pt x="271" y="0"/>
                    <a:pt x="247" y="17"/>
                    <a:pt x="247" y="39"/>
                  </a:cubicBezTo>
                  <a:cubicBezTo>
                    <a:pt x="247" y="55"/>
                    <a:pt x="258" y="68"/>
                    <a:pt x="275" y="68"/>
                  </a:cubicBezTo>
                  <a:cubicBezTo>
                    <a:pt x="297" y="68"/>
                    <a:pt x="317" y="48"/>
                    <a:pt x="317" y="26"/>
                  </a:cubicBezTo>
                  <a:moveTo>
                    <a:pt x="161" y="546"/>
                  </a:moveTo>
                  <a:cubicBezTo>
                    <a:pt x="148" y="606"/>
                    <a:pt x="110" y="650"/>
                    <a:pt x="66" y="650"/>
                  </a:cubicBezTo>
                  <a:cubicBezTo>
                    <a:pt x="62" y="650"/>
                    <a:pt x="51" y="650"/>
                    <a:pt x="38" y="643"/>
                  </a:cubicBezTo>
                  <a:cubicBezTo>
                    <a:pt x="60" y="636"/>
                    <a:pt x="71" y="617"/>
                    <a:pt x="71" y="601"/>
                  </a:cubicBezTo>
                  <a:cubicBezTo>
                    <a:pt x="71" y="588"/>
                    <a:pt x="64" y="575"/>
                    <a:pt x="42" y="575"/>
                  </a:cubicBezTo>
                  <a:cubicBezTo>
                    <a:pt x="22" y="575"/>
                    <a:pt x="0" y="590"/>
                    <a:pt x="0" y="619"/>
                  </a:cubicBezTo>
                  <a:cubicBezTo>
                    <a:pt x="0" y="650"/>
                    <a:pt x="31" y="665"/>
                    <a:pt x="68" y="665"/>
                  </a:cubicBezTo>
                  <a:cubicBezTo>
                    <a:pt x="123" y="665"/>
                    <a:pt x="194" y="626"/>
                    <a:pt x="214" y="549"/>
                  </a:cubicBezTo>
                  <a:cubicBezTo>
                    <a:pt x="237" y="455"/>
                    <a:pt x="260" y="361"/>
                    <a:pt x="284" y="268"/>
                  </a:cubicBezTo>
                  <a:cubicBezTo>
                    <a:pt x="288" y="252"/>
                    <a:pt x="288" y="241"/>
                    <a:pt x="288" y="239"/>
                  </a:cubicBezTo>
                  <a:cubicBezTo>
                    <a:pt x="288" y="195"/>
                    <a:pt x="255" y="167"/>
                    <a:pt x="218" y="167"/>
                  </a:cubicBezTo>
                  <a:cubicBezTo>
                    <a:pt x="139" y="167"/>
                    <a:pt x="95" y="279"/>
                    <a:pt x="95" y="285"/>
                  </a:cubicBezTo>
                  <a:cubicBezTo>
                    <a:pt x="95" y="294"/>
                    <a:pt x="101" y="294"/>
                    <a:pt x="104" y="294"/>
                  </a:cubicBezTo>
                  <a:cubicBezTo>
                    <a:pt x="110" y="294"/>
                    <a:pt x="112" y="294"/>
                    <a:pt x="117" y="279"/>
                  </a:cubicBezTo>
                  <a:cubicBezTo>
                    <a:pt x="137" y="233"/>
                    <a:pt x="172" y="184"/>
                    <a:pt x="216" y="184"/>
                  </a:cubicBezTo>
                  <a:cubicBezTo>
                    <a:pt x="227" y="184"/>
                    <a:pt x="240" y="189"/>
                    <a:pt x="240" y="219"/>
                  </a:cubicBezTo>
                  <a:cubicBezTo>
                    <a:pt x="240" y="237"/>
                    <a:pt x="238" y="246"/>
                    <a:pt x="236" y="259"/>
                  </a:cubicBezTo>
                  <a:cubicBezTo>
                    <a:pt x="211" y="355"/>
                    <a:pt x="186" y="451"/>
                    <a:pt x="161" y="54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45" name="Полилиния 1444"/>
            <p:cNvSpPr/>
            <p:nvPr/>
          </p:nvSpPr>
          <p:spPr>
            <a:xfrm>
              <a:off x="3620880" y="5193360"/>
              <a:ext cx="49320" cy="101160"/>
            </a:xfrm>
            <a:custGeom>
              <a:avLst/>
              <a:gdLst/>
              <a:ahLst/>
              <a:cxnLst/>
              <a:rect l="0" t="0" r="r" b="b"/>
              <a:pathLst>
                <a:path w="137" h="281">
                  <a:moveTo>
                    <a:pt x="132" y="48"/>
                  </a:moveTo>
                  <a:cubicBezTo>
                    <a:pt x="137" y="39"/>
                    <a:pt x="137" y="35"/>
                    <a:pt x="137" y="31"/>
                  </a:cubicBezTo>
                  <a:cubicBezTo>
                    <a:pt x="137" y="13"/>
                    <a:pt x="121" y="0"/>
                    <a:pt x="104" y="0"/>
                  </a:cubicBezTo>
                  <a:cubicBezTo>
                    <a:pt x="84" y="0"/>
                    <a:pt x="77" y="17"/>
                    <a:pt x="75" y="26"/>
                  </a:cubicBezTo>
                  <a:cubicBezTo>
                    <a:pt x="51" y="104"/>
                    <a:pt x="27" y="181"/>
                    <a:pt x="3" y="259"/>
                  </a:cubicBezTo>
                  <a:cubicBezTo>
                    <a:pt x="3" y="261"/>
                    <a:pt x="1" y="265"/>
                    <a:pt x="0" y="268"/>
                  </a:cubicBezTo>
                  <a:cubicBezTo>
                    <a:pt x="0" y="274"/>
                    <a:pt x="18" y="281"/>
                    <a:pt x="22" y="281"/>
                  </a:cubicBezTo>
                  <a:cubicBezTo>
                    <a:pt x="27" y="281"/>
                    <a:pt x="27" y="279"/>
                    <a:pt x="31" y="270"/>
                  </a:cubicBezTo>
                  <a:cubicBezTo>
                    <a:pt x="65" y="196"/>
                    <a:pt x="99" y="122"/>
                    <a:pt x="132" y="4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46" name="Полилиния 1445"/>
            <p:cNvSpPr/>
            <p:nvPr/>
          </p:nvSpPr>
          <p:spPr>
            <a:xfrm>
              <a:off x="3609000" y="5353920"/>
              <a:ext cx="150840" cy="131040"/>
            </a:xfrm>
            <a:custGeom>
              <a:avLst/>
              <a:gdLst/>
              <a:ahLst/>
              <a:cxnLst/>
              <a:rect l="0" t="0" r="r" b="b"/>
              <a:pathLst>
                <a:path w="419" h="364">
                  <a:moveTo>
                    <a:pt x="392" y="241"/>
                  </a:moveTo>
                  <a:cubicBezTo>
                    <a:pt x="396" y="232"/>
                    <a:pt x="395" y="234"/>
                    <a:pt x="396" y="230"/>
                  </a:cubicBezTo>
                  <a:cubicBezTo>
                    <a:pt x="396" y="228"/>
                    <a:pt x="394" y="223"/>
                    <a:pt x="385" y="223"/>
                  </a:cubicBezTo>
                  <a:cubicBezTo>
                    <a:pt x="384" y="224"/>
                    <a:pt x="384" y="224"/>
                    <a:pt x="381" y="226"/>
                  </a:cubicBezTo>
                  <a:cubicBezTo>
                    <a:pt x="379" y="227"/>
                    <a:pt x="379" y="226"/>
                    <a:pt x="372" y="241"/>
                  </a:cubicBezTo>
                  <a:cubicBezTo>
                    <a:pt x="337" y="318"/>
                    <a:pt x="310" y="344"/>
                    <a:pt x="220" y="344"/>
                  </a:cubicBezTo>
                  <a:cubicBezTo>
                    <a:pt x="190" y="344"/>
                    <a:pt x="160" y="344"/>
                    <a:pt x="130" y="344"/>
                  </a:cubicBezTo>
                  <a:cubicBezTo>
                    <a:pt x="113" y="344"/>
                    <a:pt x="113" y="344"/>
                    <a:pt x="113" y="340"/>
                  </a:cubicBezTo>
                  <a:cubicBezTo>
                    <a:pt x="113" y="336"/>
                    <a:pt x="113" y="338"/>
                    <a:pt x="115" y="329"/>
                  </a:cubicBezTo>
                  <a:cubicBezTo>
                    <a:pt x="126" y="281"/>
                    <a:pt x="138" y="232"/>
                    <a:pt x="150" y="184"/>
                  </a:cubicBezTo>
                  <a:cubicBezTo>
                    <a:pt x="170" y="184"/>
                    <a:pt x="191" y="184"/>
                    <a:pt x="211" y="184"/>
                  </a:cubicBezTo>
                  <a:cubicBezTo>
                    <a:pt x="253" y="184"/>
                    <a:pt x="260" y="191"/>
                    <a:pt x="260" y="208"/>
                  </a:cubicBezTo>
                  <a:cubicBezTo>
                    <a:pt x="260" y="215"/>
                    <a:pt x="258" y="223"/>
                    <a:pt x="255" y="232"/>
                  </a:cubicBezTo>
                  <a:cubicBezTo>
                    <a:pt x="255" y="239"/>
                    <a:pt x="255" y="237"/>
                    <a:pt x="255" y="239"/>
                  </a:cubicBezTo>
                  <a:cubicBezTo>
                    <a:pt x="255" y="241"/>
                    <a:pt x="255" y="248"/>
                    <a:pt x="264" y="248"/>
                  </a:cubicBezTo>
                  <a:cubicBezTo>
                    <a:pt x="271" y="248"/>
                    <a:pt x="273" y="245"/>
                    <a:pt x="275" y="234"/>
                  </a:cubicBezTo>
                  <a:cubicBezTo>
                    <a:pt x="285" y="196"/>
                    <a:pt x="294" y="157"/>
                    <a:pt x="304" y="118"/>
                  </a:cubicBezTo>
                  <a:cubicBezTo>
                    <a:pt x="306" y="111"/>
                    <a:pt x="305" y="112"/>
                    <a:pt x="306" y="109"/>
                  </a:cubicBezTo>
                  <a:cubicBezTo>
                    <a:pt x="306" y="103"/>
                    <a:pt x="302" y="101"/>
                    <a:pt x="297" y="101"/>
                  </a:cubicBezTo>
                  <a:cubicBezTo>
                    <a:pt x="288" y="101"/>
                    <a:pt x="288" y="105"/>
                    <a:pt x="286" y="116"/>
                  </a:cubicBezTo>
                  <a:cubicBezTo>
                    <a:pt x="275" y="158"/>
                    <a:pt x="258" y="164"/>
                    <a:pt x="211" y="164"/>
                  </a:cubicBezTo>
                  <a:cubicBezTo>
                    <a:pt x="192" y="164"/>
                    <a:pt x="173" y="164"/>
                    <a:pt x="154" y="164"/>
                  </a:cubicBezTo>
                  <a:cubicBezTo>
                    <a:pt x="165" y="122"/>
                    <a:pt x="176" y="79"/>
                    <a:pt x="187" y="37"/>
                  </a:cubicBezTo>
                  <a:cubicBezTo>
                    <a:pt x="192" y="19"/>
                    <a:pt x="192" y="17"/>
                    <a:pt x="216" y="17"/>
                  </a:cubicBezTo>
                  <a:cubicBezTo>
                    <a:pt x="245" y="17"/>
                    <a:pt x="275" y="17"/>
                    <a:pt x="304" y="17"/>
                  </a:cubicBezTo>
                  <a:cubicBezTo>
                    <a:pt x="374" y="17"/>
                    <a:pt x="392" y="32"/>
                    <a:pt x="392" y="81"/>
                  </a:cubicBezTo>
                  <a:cubicBezTo>
                    <a:pt x="392" y="94"/>
                    <a:pt x="390" y="111"/>
                    <a:pt x="390" y="114"/>
                  </a:cubicBezTo>
                  <a:cubicBezTo>
                    <a:pt x="390" y="118"/>
                    <a:pt x="392" y="122"/>
                    <a:pt x="398" y="122"/>
                  </a:cubicBezTo>
                  <a:cubicBezTo>
                    <a:pt x="407" y="122"/>
                    <a:pt x="407" y="118"/>
                    <a:pt x="409" y="109"/>
                  </a:cubicBezTo>
                  <a:cubicBezTo>
                    <a:pt x="412" y="78"/>
                    <a:pt x="415" y="46"/>
                    <a:pt x="418" y="15"/>
                  </a:cubicBezTo>
                  <a:cubicBezTo>
                    <a:pt x="420" y="0"/>
                    <a:pt x="416" y="0"/>
                    <a:pt x="403" y="0"/>
                  </a:cubicBezTo>
                  <a:cubicBezTo>
                    <a:pt x="304" y="0"/>
                    <a:pt x="205" y="0"/>
                    <a:pt x="106" y="0"/>
                  </a:cubicBezTo>
                  <a:cubicBezTo>
                    <a:pt x="95" y="0"/>
                    <a:pt x="88" y="0"/>
                    <a:pt x="88" y="11"/>
                  </a:cubicBezTo>
                  <a:cubicBezTo>
                    <a:pt x="88" y="17"/>
                    <a:pt x="95" y="17"/>
                    <a:pt x="106" y="17"/>
                  </a:cubicBezTo>
                  <a:cubicBezTo>
                    <a:pt x="115" y="17"/>
                    <a:pt x="117" y="17"/>
                    <a:pt x="126" y="19"/>
                  </a:cubicBezTo>
                  <a:cubicBezTo>
                    <a:pt x="137" y="19"/>
                    <a:pt x="139" y="21"/>
                    <a:pt x="139" y="26"/>
                  </a:cubicBezTo>
                  <a:cubicBezTo>
                    <a:pt x="139" y="30"/>
                    <a:pt x="137" y="35"/>
                    <a:pt x="137" y="39"/>
                  </a:cubicBezTo>
                  <a:cubicBezTo>
                    <a:pt x="113" y="133"/>
                    <a:pt x="90" y="226"/>
                    <a:pt x="66" y="320"/>
                  </a:cubicBezTo>
                  <a:cubicBezTo>
                    <a:pt x="60" y="342"/>
                    <a:pt x="60" y="344"/>
                    <a:pt x="18" y="344"/>
                  </a:cubicBezTo>
                  <a:cubicBezTo>
                    <a:pt x="7" y="344"/>
                    <a:pt x="0" y="344"/>
                    <a:pt x="0" y="357"/>
                  </a:cubicBezTo>
                  <a:cubicBezTo>
                    <a:pt x="0" y="364"/>
                    <a:pt x="7" y="364"/>
                    <a:pt x="18" y="364"/>
                  </a:cubicBezTo>
                  <a:cubicBezTo>
                    <a:pt x="120" y="364"/>
                    <a:pt x="222" y="364"/>
                    <a:pt x="324" y="364"/>
                  </a:cubicBezTo>
                  <a:cubicBezTo>
                    <a:pt x="337" y="364"/>
                    <a:pt x="337" y="364"/>
                    <a:pt x="341" y="355"/>
                  </a:cubicBezTo>
                  <a:cubicBezTo>
                    <a:pt x="358" y="317"/>
                    <a:pt x="375" y="279"/>
                    <a:pt x="392" y="24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47" name="Полилиния 1446"/>
            <p:cNvSpPr/>
            <p:nvPr/>
          </p:nvSpPr>
          <p:spPr>
            <a:xfrm>
              <a:off x="3811680" y="5208480"/>
              <a:ext cx="64440" cy="277200"/>
            </a:xfrm>
            <a:custGeom>
              <a:avLst/>
              <a:gdLst/>
              <a:ahLst/>
              <a:cxnLst/>
              <a:rect l="0" t="0" r="r" b="b"/>
              <a:pathLst>
                <a:path w="179" h="770">
                  <a:moveTo>
                    <a:pt x="179" y="764"/>
                  </a:moveTo>
                  <a:cubicBezTo>
                    <a:pt x="179" y="761"/>
                    <a:pt x="179" y="759"/>
                    <a:pt x="165" y="746"/>
                  </a:cubicBezTo>
                  <a:cubicBezTo>
                    <a:pt x="69" y="649"/>
                    <a:pt x="44" y="505"/>
                    <a:pt x="44" y="386"/>
                  </a:cubicBezTo>
                  <a:cubicBezTo>
                    <a:pt x="44" y="252"/>
                    <a:pt x="73" y="118"/>
                    <a:pt x="170" y="22"/>
                  </a:cubicBezTo>
                  <a:cubicBezTo>
                    <a:pt x="179" y="13"/>
                    <a:pt x="179" y="11"/>
                    <a:pt x="179" y="8"/>
                  </a:cubicBezTo>
                  <a:cubicBezTo>
                    <a:pt x="179" y="2"/>
                    <a:pt x="176" y="0"/>
                    <a:pt x="172" y="0"/>
                  </a:cubicBezTo>
                  <a:cubicBezTo>
                    <a:pt x="163" y="0"/>
                    <a:pt x="93" y="52"/>
                    <a:pt x="49" y="151"/>
                  </a:cubicBezTo>
                  <a:cubicBezTo>
                    <a:pt x="9" y="234"/>
                    <a:pt x="0" y="320"/>
                    <a:pt x="0" y="386"/>
                  </a:cubicBezTo>
                  <a:cubicBezTo>
                    <a:pt x="0" y="445"/>
                    <a:pt x="7" y="540"/>
                    <a:pt x="51" y="625"/>
                  </a:cubicBezTo>
                  <a:cubicBezTo>
                    <a:pt x="97" y="720"/>
                    <a:pt x="163" y="770"/>
                    <a:pt x="172" y="770"/>
                  </a:cubicBezTo>
                  <a:cubicBezTo>
                    <a:pt x="176" y="770"/>
                    <a:pt x="179" y="768"/>
                    <a:pt x="179" y="76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48" name="Полилиния 1447"/>
            <p:cNvSpPr/>
            <p:nvPr/>
          </p:nvSpPr>
          <p:spPr>
            <a:xfrm>
              <a:off x="3900600" y="5293800"/>
              <a:ext cx="128160" cy="179280"/>
            </a:xfrm>
            <a:custGeom>
              <a:avLst/>
              <a:gdLst/>
              <a:ahLst/>
              <a:cxnLst/>
              <a:rect l="0" t="0" r="r" b="b"/>
              <a:pathLst>
                <a:path w="356" h="498">
                  <a:moveTo>
                    <a:pt x="352" y="48"/>
                  </a:moveTo>
                  <a:cubicBezTo>
                    <a:pt x="356" y="37"/>
                    <a:pt x="356" y="35"/>
                    <a:pt x="356" y="30"/>
                  </a:cubicBezTo>
                  <a:cubicBezTo>
                    <a:pt x="356" y="15"/>
                    <a:pt x="345" y="8"/>
                    <a:pt x="332" y="8"/>
                  </a:cubicBezTo>
                  <a:cubicBezTo>
                    <a:pt x="325" y="8"/>
                    <a:pt x="312" y="13"/>
                    <a:pt x="306" y="26"/>
                  </a:cubicBezTo>
                  <a:cubicBezTo>
                    <a:pt x="303" y="28"/>
                    <a:pt x="299" y="52"/>
                    <a:pt x="295" y="68"/>
                  </a:cubicBezTo>
                  <a:cubicBezTo>
                    <a:pt x="290" y="87"/>
                    <a:pt x="284" y="107"/>
                    <a:pt x="279" y="129"/>
                  </a:cubicBezTo>
                  <a:cubicBezTo>
                    <a:pt x="267" y="175"/>
                    <a:pt x="256" y="221"/>
                    <a:pt x="244" y="268"/>
                  </a:cubicBezTo>
                  <a:cubicBezTo>
                    <a:pt x="242" y="278"/>
                    <a:pt x="209" y="333"/>
                    <a:pt x="158" y="333"/>
                  </a:cubicBezTo>
                  <a:cubicBezTo>
                    <a:pt x="119" y="333"/>
                    <a:pt x="110" y="298"/>
                    <a:pt x="110" y="270"/>
                  </a:cubicBezTo>
                  <a:cubicBezTo>
                    <a:pt x="110" y="235"/>
                    <a:pt x="123" y="186"/>
                    <a:pt x="149" y="118"/>
                  </a:cubicBezTo>
                  <a:cubicBezTo>
                    <a:pt x="160" y="87"/>
                    <a:pt x="165" y="79"/>
                    <a:pt x="165" y="63"/>
                  </a:cubicBezTo>
                  <a:cubicBezTo>
                    <a:pt x="165" y="28"/>
                    <a:pt x="141" y="0"/>
                    <a:pt x="101" y="0"/>
                  </a:cubicBezTo>
                  <a:cubicBezTo>
                    <a:pt x="28" y="0"/>
                    <a:pt x="0" y="112"/>
                    <a:pt x="0" y="118"/>
                  </a:cubicBezTo>
                  <a:cubicBezTo>
                    <a:pt x="0" y="127"/>
                    <a:pt x="6" y="127"/>
                    <a:pt x="9" y="127"/>
                  </a:cubicBezTo>
                  <a:cubicBezTo>
                    <a:pt x="15" y="127"/>
                    <a:pt x="17" y="125"/>
                    <a:pt x="20" y="114"/>
                  </a:cubicBezTo>
                  <a:cubicBezTo>
                    <a:pt x="42" y="41"/>
                    <a:pt x="72" y="17"/>
                    <a:pt x="99" y="17"/>
                  </a:cubicBezTo>
                  <a:cubicBezTo>
                    <a:pt x="105" y="17"/>
                    <a:pt x="119" y="17"/>
                    <a:pt x="119" y="41"/>
                  </a:cubicBezTo>
                  <a:cubicBezTo>
                    <a:pt x="119" y="61"/>
                    <a:pt x="110" y="81"/>
                    <a:pt x="105" y="96"/>
                  </a:cubicBezTo>
                  <a:cubicBezTo>
                    <a:pt x="75" y="178"/>
                    <a:pt x="59" y="221"/>
                    <a:pt x="59" y="259"/>
                  </a:cubicBezTo>
                  <a:cubicBezTo>
                    <a:pt x="59" y="327"/>
                    <a:pt x="110" y="349"/>
                    <a:pt x="154" y="349"/>
                  </a:cubicBezTo>
                  <a:cubicBezTo>
                    <a:pt x="185" y="349"/>
                    <a:pt x="211" y="336"/>
                    <a:pt x="233" y="316"/>
                  </a:cubicBezTo>
                  <a:cubicBezTo>
                    <a:pt x="222" y="355"/>
                    <a:pt x="213" y="393"/>
                    <a:pt x="182" y="434"/>
                  </a:cubicBezTo>
                  <a:cubicBezTo>
                    <a:pt x="163" y="461"/>
                    <a:pt x="132" y="483"/>
                    <a:pt x="97" y="483"/>
                  </a:cubicBezTo>
                  <a:cubicBezTo>
                    <a:pt x="86" y="483"/>
                    <a:pt x="53" y="480"/>
                    <a:pt x="39" y="450"/>
                  </a:cubicBezTo>
                  <a:cubicBezTo>
                    <a:pt x="50" y="450"/>
                    <a:pt x="61" y="450"/>
                    <a:pt x="72" y="441"/>
                  </a:cubicBezTo>
                  <a:cubicBezTo>
                    <a:pt x="79" y="434"/>
                    <a:pt x="88" y="423"/>
                    <a:pt x="88" y="408"/>
                  </a:cubicBezTo>
                  <a:cubicBezTo>
                    <a:pt x="88" y="386"/>
                    <a:pt x="66" y="382"/>
                    <a:pt x="59" y="382"/>
                  </a:cubicBezTo>
                  <a:cubicBezTo>
                    <a:pt x="42" y="382"/>
                    <a:pt x="15" y="395"/>
                    <a:pt x="15" y="432"/>
                  </a:cubicBezTo>
                  <a:cubicBezTo>
                    <a:pt x="15" y="469"/>
                    <a:pt x="48" y="498"/>
                    <a:pt x="97" y="498"/>
                  </a:cubicBezTo>
                  <a:cubicBezTo>
                    <a:pt x="176" y="498"/>
                    <a:pt x="257" y="430"/>
                    <a:pt x="277" y="342"/>
                  </a:cubicBezTo>
                  <a:cubicBezTo>
                    <a:pt x="302" y="244"/>
                    <a:pt x="327" y="146"/>
                    <a:pt x="352" y="4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49" name="Полилиния 1448"/>
            <p:cNvSpPr/>
            <p:nvPr/>
          </p:nvSpPr>
          <p:spPr>
            <a:xfrm>
              <a:off x="4054320" y="5208480"/>
              <a:ext cx="64800" cy="277200"/>
            </a:xfrm>
            <a:custGeom>
              <a:avLst/>
              <a:gdLst/>
              <a:ahLst/>
              <a:cxnLst/>
              <a:rect l="0" t="0" r="r" b="b"/>
              <a:pathLst>
                <a:path w="180" h="770">
                  <a:moveTo>
                    <a:pt x="180" y="386"/>
                  </a:moveTo>
                  <a:cubicBezTo>
                    <a:pt x="180" y="324"/>
                    <a:pt x="171" y="232"/>
                    <a:pt x="129" y="144"/>
                  </a:cubicBezTo>
                  <a:cubicBezTo>
                    <a:pt x="83" y="50"/>
                    <a:pt x="15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1"/>
                    <a:pt x="0" y="13"/>
                    <a:pt x="15" y="26"/>
                  </a:cubicBezTo>
                  <a:cubicBezTo>
                    <a:pt x="90" y="103"/>
                    <a:pt x="136" y="224"/>
                    <a:pt x="136" y="386"/>
                  </a:cubicBezTo>
                  <a:cubicBezTo>
                    <a:pt x="136" y="518"/>
                    <a:pt x="107" y="654"/>
                    <a:pt x="11" y="750"/>
                  </a:cubicBezTo>
                  <a:cubicBezTo>
                    <a:pt x="0" y="759"/>
                    <a:pt x="0" y="761"/>
                    <a:pt x="0" y="764"/>
                  </a:cubicBezTo>
                  <a:cubicBezTo>
                    <a:pt x="0" y="768"/>
                    <a:pt x="4" y="770"/>
                    <a:pt x="8" y="770"/>
                  </a:cubicBezTo>
                  <a:cubicBezTo>
                    <a:pt x="15" y="770"/>
                    <a:pt x="85" y="717"/>
                    <a:pt x="132" y="621"/>
                  </a:cubicBezTo>
                  <a:cubicBezTo>
                    <a:pt x="171" y="535"/>
                    <a:pt x="180" y="450"/>
                    <a:pt x="180" y="38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50" name="Полилиния 1449"/>
            <p:cNvSpPr/>
            <p:nvPr/>
          </p:nvSpPr>
          <p:spPr>
            <a:xfrm>
              <a:off x="4239360" y="5315040"/>
              <a:ext cx="185400" cy="64800"/>
            </a:xfrm>
            <a:custGeom>
              <a:avLst/>
              <a:gdLst/>
              <a:ahLst/>
              <a:cxnLst/>
              <a:rect l="0" t="0" r="r" b="b"/>
              <a:pathLst>
                <a:path w="515" h="180">
                  <a:moveTo>
                    <a:pt x="489" y="31"/>
                  </a:moveTo>
                  <a:cubicBezTo>
                    <a:pt x="500" y="31"/>
                    <a:pt x="515" y="31"/>
                    <a:pt x="515" y="15"/>
                  </a:cubicBezTo>
                  <a:cubicBezTo>
                    <a:pt x="515" y="0"/>
                    <a:pt x="500" y="0"/>
                    <a:pt x="489" y="0"/>
                  </a:cubicBezTo>
                  <a:cubicBezTo>
                    <a:pt x="335" y="0"/>
                    <a:pt x="181" y="0"/>
                    <a:pt x="27" y="0"/>
                  </a:cubicBezTo>
                  <a:cubicBezTo>
                    <a:pt x="16" y="0"/>
                    <a:pt x="0" y="0"/>
                    <a:pt x="0" y="15"/>
                  </a:cubicBezTo>
                  <a:cubicBezTo>
                    <a:pt x="0" y="31"/>
                    <a:pt x="16" y="31"/>
                    <a:pt x="27" y="31"/>
                  </a:cubicBezTo>
                  <a:cubicBezTo>
                    <a:pt x="181" y="31"/>
                    <a:pt x="335" y="31"/>
                    <a:pt x="489" y="31"/>
                  </a:cubicBezTo>
                  <a:moveTo>
                    <a:pt x="489" y="180"/>
                  </a:moveTo>
                  <a:cubicBezTo>
                    <a:pt x="500" y="180"/>
                    <a:pt x="515" y="180"/>
                    <a:pt x="515" y="165"/>
                  </a:cubicBezTo>
                  <a:cubicBezTo>
                    <a:pt x="515" y="149"/>
                    <a:pt x="500" y="149"/>
                    <a:pt x="489" y="149"/>
                  </a:cubicBezTo>
                  <a:cubicBezTo>
                    <a:pt x="335" y="149"/>
                    <a:pt x="181" y="149"/>
                    <a:pt x="27" y="149"/>
                  </a:cubicBezTo>
                  <a:cubicBezTo>
                    <a:pt x="16" y="149"/>
                    <a:pt x="0" y="149"/>
                    <a:pt x="0" y="165"/>
                  </a:cubicBezTo>
                  <a:cubicBezTo>
                    <a:pt x="0" y="180"/>
                    <a:pt x="16" y="180"/>
                    <a:pt x="27" y="180"/>
                  </a:cubicBezTo>
                  <a:cubicBezTo>
                    <a:pt x="181" y="180"/>
                    <a:pt x="335" y="180"/>
                    <a:pt x="489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19800" rIns="90000" bIns="198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51" name="Полилиния 1450"/>
            <p:cNvSpPr/>
            <p:nvPr/>
          </p:nvSpPr>
          <p:spPr>
            <a:xfrm>
              <a:off x="4560120" y="5180760"/>
              <a:ext cx="73080" cy="332640"/>
            </a:xfrm>
            <a:custGeom>
              <a:avLst/>
              <a:gdLst/>
              <a:ahLst/>
              <a:cxnLst/>
              <a:rect l="0" t="0" r="r" b="b"/>
              <a:pathLst>
                <a:path w="203" h="924">
                  <a:moveTo>
                    <a:pt x="203" y="915"/>
                  </a:moveTo>
                  <a:cubicBezTo>
                    <a:pt x="203" y="913"/>
                    <a:pt x="200" y="911"/>
                    <a:pt x="198" y="909"/>
                  </a:cubicBezTo>
                  <a:cubicBezTo>
                    <a:pt x="163" y="871"/>
                    <a:pt x="110" y="810"/>
                    <a:pt x="77" y="685"/>
                  </a:cubicBezTo>
                  <a:cubicBezTo>
                    <a:pt x="60" y="614"/>
                    <a:pt x="53" y="533"/>
                    <a:pt x="53" y="463"/>
                  </a:cubicBezTo>
                  <a:cubicBezTo>
                    <a:pt x="53" y="261"/>
                    <a:pt x="101" y="118"/>
                    <a:pt x="196" y="17"/>
                  </a:cubicBezTo>
                  <a:cubicBezTo>
                    <a:pt x="203" y="11"/>
                    <a:pt x="203" y="11"/>
                    <a:pt x="203" y="9"/>
                  </a:cubicBezTo>
                  <a:cubicBezTo>
                    <a:pt x="203" y="0"/>
                    <a:pt x="196" y="0"/>
                    <a:pt x="192" y="0"/>
                  </a:cubicBezTo>
                  <a:cubicBezTo>
                    <a:pt x="181" y="0"/>
                    <a:pt x="139" y="46"/>
                    <a:pt x="130" y="59"/>
                  </a:cubicBezTo>
                  <a:cubicBezTo>
                    <a:pt x="51" y="151"/>
                    <a:pt x="0" y="290"/>
                    <a:pt x="0" y="461"/>
                  </a:cubicBezTo>
                  <a:cubicBezTo>
                    <a:pt x="0" y="571"/>
                    <a:pt x="20" y="726"/>
                    <a:pt x="121" y="856"/>
                  </a:cubicBezTo>
                  <a:cubicBezTo>
                    <a:pt x="128" y="865"/>
                    <a:pt x="178" y="924"/>
                    <a:pt x="192" y="924"/>
                  </a:cubicBezTo>
                  <a:cubicBezTo>
                    <a:pt x="196" y="924"/>
                    <a:pt x="203" y="924"/>
                    <a:pt x="203" y="91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52" name="Полилиния 1451"/>
            <p:cNvSpPr/>
            <p:nvPr/>
          </p:nvSpPr>
          <p:spPr>
            <a:xfrm>
              <a:off x="4645800" y="5202000"/>
              <a:ext cx="412560" cy="11160"/>
            </a:xfrm>
            <a:custGeom>
              <a:avLst/>
              <a:gdLst/>
              <a:ahLst/>
              <a:cxnLst/>
              <a:rect l="0" t="0" r="r" b="b"/>
              <a:pathLst>
                <a:path w="1146" h="31">
                  <a:moveTo>
                    <a:pt x="0" y="0"/>
                  </a:moveTo>
                  <a:cubicBezTo>
                    <a:pt x="382" y="0"/>
                    <a:pt x="764" y="0"/>
                    <a:pt x="1146" y="0"/>
                  </a:cubicBezTo>
                  <a:cubicBezTo>
                    <a:pt x="1146" y="10"/>
                    <a:pt x="1146" y="20"/>
                    <a:pt x="1146" y="31"/>
                  </a:cubicBezTo>
                  <a:cubicBezTo>
                    <a:pt x="764" y="31"/>
                    <a:pt x="382" y="31"/>
                    <a:pt x="0" y="31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3840" rIns="90000" bIns="-3384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53" name="Полилиния 1452"/>
            <p:cNvSpPr/>
            <p:nvPr/>
          </p:nvSpPr>
          <p:spPr>
            <a:xfrm>
              <a:off x="4636080" y="5293800"/>
              <a:ext cx="145800" cy="176760"/>
            </a:xfrm>
            <a:custGeom>
              <a:avLst/>
              <a:gdLst/>
              <a:ahLst/>
              <a:cxnLst/>
              <a:rect l="0" t="0" r="r" b="b"/>
              <a:pathLst>
                <a:path w="405" h="491">
                  <a:moveTo>
                    <a:pt x="60" y="434"/>
                  </a:moveTo>
                  <a:cubicBezTo>
                    <a:pt x="55" y="461"/>
                    <a:pt x="53" y="467"/>
                    <a:pt x="18" y="467"/>
                  </a:cubicBezTo>
                  <a:cubicBezTo>
                    <a:pt x="9" y="467"/>
                    <a:pt x="0" y="467"/>
                    <a:pt x="0" y="480"/>
                  </a:cubicBezTo>
                  <a:cubicBezTo>
                    <a:pt x="0" y="487"/>
                    <a:pt x="5" y="491"/>
                    <a:pt x="11" y="491"/>
                  </a:cubicBezTo>
                  <a:cubicBezTo>
                    <a:pt x="31" y="491"/>
                    <a:pt x="55" y="489"/>
                    <a:pt x="75" y="489"/>
                  </a:cubicBezTo>
                  <a:cubicBezTo>
                    <a:pt x="102" y="489"/>
                    <a:pt x="128" y="491"/>
                    <a:pt x="152" y="491"/>
                  </a:cubicBezTo>
                  <a:cubicBezTo>
                    <a:pt x="157" y="491"/>
                    <a:pt x="168" y="491"/>
                    <a:pt x="168" y="476"/>
                  </a:cubicBezTo>
                  <a:cubicBezTo>
                    <a:pt x="168" y="467"/>
                    <a:pt x="159" y="467"/>
                    <a:pt x="148" y="467"/>
                  </a:cubicBezTo>
                  <a:cubicBezTo>
                    <a:pt x="110" y="467"/>
                    <a:pt x="110" y="461"/>
                    <a:pt x="110" y="454"/>
                  </a:cubicBezTo>
                  <a:cubicBezTo>
                    <a:pt x="110" y="445"/>
                    <a:pt x="141" y="320"/>
                    <a:pt x="148" y="300"/>
                  </a:cubicBezTo>
                  <a:cubicBezTo>
                    <a:pt x="157" y="322"/>
                    <a:pt x="179" y="349"/>
                    <a:pt x="218" y="349"/>
                  </a:cubicBezTo>
                  <a:cubicBezTo>
                    <a:pt x="308" y="349"/>
                    <a:pt x="405" y="237"/>
                    <a:pt x="405" y="125"/>
                  </a:cubicBezTo>
                  <a:cubicBezTo>
                    <a:pt x="405" y="52"/>
                    <a:pt x="361" y="0"/>
                    <a:pt x="302" y="0"/>
                  </a:cubicBezTo>
                  <a:cubicBezTo>
                    <a:pt x="264" y="0"/>
                    <a:pt x="227" y="28"/>
                    <a:pt x="201" y="59"/>
                  </a:cubicBezTo>
                  <a:cubicBezTo>
                    <a:pt x="194" y="17"/>
                    <a:pt x="159" y="0"/>
                    <a:pt x="130" y="0"/>
                  </a:cubicBezTo>
                  <a:cubicBezTo>
                    <a:pt x="95" y="0"/>
                    <a:pt x="82" y="30"/>
                    <a:pt x="73" y="44"/>
                  </a:cubicBezTo>
                  <a:cubicBezTo>
                    <a:pt x="60" y="70"/>
                    <a:pt x="51" y="116"/>
                    <a:pt x="51" y="118"/>
                  </a:cubicBezTo>
                  <a:cubicBezTo>
                    <a:pt x="51" y="127"/>
                    <a:pt x="58" y="127"/>
                    <a:pt x="60" y="127"/>
                  </a:cubicBezTo>
                  <a:cubicBezTo>
                    <a:pt x="66" y="127"/>
                    <a:pt x="69" y="127"/>
                    <a:pt x="73" y="109"/>
                  </a:cubicBezTo>
                  <a:cubicBezTo>
                    <a:pt x="86" y="55"/>
                    <a:pt x="102" y="17"/>
                    <a:pt x="128" y="17"/>
                  </a:cubicBezTo>
                  <a:cubicBezTo>
                    <a:pt x="141" y="17"/>
                    <a:pt x="152" y="24"/>
                    <a:pt x="152" y="52"/>
                  </a:cubicBezTo>
                  <a:cubicBezTo>
                    <a:pt x="152" y="70"/>
                    <a:pt x="150" y="79"/>
                    <a:pt x="148" y="92"/>
                  </a:cubicBezTo>
                  <a:cubicBezTo>
                    <a:pt x="118" y="206"/>
                    <a:pt x="89" y="320"/>
                    <a:pt x="60" y="434"/>
                  </a:cubicBezTo>
                  <a:moveTo>
                    <a:pt x="196" y="101"/>
                  </a:moveTo>
                  <a:cubicBezTo>
                    <a:pt x="203" y="81"/>
                    <a:pt x="223" y="59"/>
                    <a:pt x="238" y="48"/>
                  </a:cubicBezTo>
                  <a:cubicBezTo>
                    <a:pt x="264" y="24"/>
                    <a:pt x="286" y="17"/>
                    <a:pt x="300" y="17"/>
                  </a:cubicBezTo>
                  <a:cubicBezTo>
                    <a:pt x="330" y="17"/>
                    <a:pt x="350" y="44"/>
                    <a:pt x="350" y="90"/>
                  </a:cubicBezTo>
                  <a:cubicBezTo>
                    <a:pt x="350" y="136"/>
                    <a:pt x="324" y="224"/>
                    <a:pt x="311" y="254"/>
                  </a:cubicBezTo>
                  <a:cubicBezTo>
                    <a:pt x="284" y="307"/>
                    <a:pt x="247" y="333"/>
                    <a:pt x="218" y="333"/>
                  </a:cubicBezTo>
                  <a:cubicBezTo>
                    <a:pt x="168" y="333"/>
                    <a:pt x="157" y="270"/>
                    <a:pt x="157" y="263"/>
                  </a:cubicBezTo>
                  <a:cubicBezTo>
                    <a:pt x="157" y="259"/>
                    <a:pt x="157" y="261"/>
                    <a:pt x="159" y="252"/>
                  </a:cubicBezTo>
                  <a:cubicBezTo>
                    <a:pt x="171" y="202"/>
                    <a:pt x="184" y="151"/>
                    <a:pt x="196" y="10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54" name="Полилиния 1453"/>
            <p:cNvSpPr/>
            <p:nvPr/>
          </p:nvSpPr>
          <p:spPr>
            <a:xfrm>
              <a:off x="4793760" y="5293800"/>
              <a:ext cx="122040" cy="125640"/>
            </a:xfrm>
            <a:custGeom>
              <a:avLst/>
              <a:gdLst/>
              <a:ahLst/>
              <a:cxnLst/>
              <a:rect l="0" t="0" r="r" b="b"/>
              <a:pathLst>
                <a:path w="339" h="349">
                  <a:moveTo>
                    <a:pt x="339" y="55"/>
                  </a:moveTo>
                  <a:cubicBezTo>
                    <a:pt x="339" y="13"/>
                    <a:pt x="319" y="0"/>
                    <a:pt x="304" y="0"/>
                  </a:cubicBezTo>
                  <a:cubicBezTo>
                    <a:pt x="286" y="0"/>
                    <a:pt x="266" y="22"/>
                    <a:pt x="266" y="37"/>
                  </a:cubicBezTo>
                  <a:cubicBezTo>
                    <a:pt x="266" y="48"/>
                    <a:pt x="271" y="52"/>
                    <a:pt x="280" y="61"/>
                  </a:cubicBezTo>
                  <a:cubicBezTo>
                    <a:pt x="295" y="77"/>
                    <a:pt x="306" y="96"/>
                    <a:pt x="306" y="125"/>
                  </a:cubicBezTo>
                  <a:cubicBezTo>
                    <a:pt x="306" y="156"/>
                    <a:pt x="258" y="333"/>
                    <a:pt x="167" y="333"/>
                  </a:cubicBezTo>
                  <a:cubicBezTo>
                    <a:pt x="128" y="333"/>
                    <a:pt x="110" y="305"/>
                    <a:pt x="110" y="265"/>
                  </a:cubicBezTo>
                  <a:cubicBezTo>
                    <a:pt x="110" y="224"/>
                    <a:pt x="132" y="167"/>
                    <a:pt x="156" y="103"/>
                  </a:cubicBezTo>
                  <a:cubicBezTo>
                    <a:pt x="161" y="90"/>
                    <a:pt x="165" y="79"/>
                    <a:pt x="165" y="63"/>
                  </a:cubicBezTo>
                  <a:cubicBezTo>
                    <a:pt x="165" y="28"/>
                    <a:pt x="141" y="0"/>
                    <a:pt x="101" y="0"/>
                  </a:cubicBezTo>
                  <a:cubicBezTo>
                    <a:pt x="29" y="0"/>
                    <a:pt x="0" y="112"/>
                    <a:pt x="0" y="118"/>
                  </a:cubicBezTo>
                  <a:cubicBezTo>
                    <a:pt x="0" y="127"/>
                    <a:pt x="7" y="127"/>
                    <a:pt x="9" y="127"/>
                  </a:cubicBezTo>
                  <a:cubicBezTo>
                    <a:pt x="16" y="127"/>
                    <a:pt x="18" y="125"/>
                    <a:pt x="20" y="114"/>
                  </a:cubicBezTo>
                  <a:cubicBezTo>
                    <a:pt x="44" y="35"/>
                    <a:pt x="77" y="17"/>
                    <a:pt x="99" y="17"/>
                  </a:cubicBezTo>
                  <a:cubicBezTo>
                    <a:pt x="106" y="17"/>
                    <a:pt x="119" y="17"/>
                    <a:pt x="119" y="41"/>
                  </a:cubicBezTo>
                  <a:cubicBezTo>
                    <a:pt x="119" y="61"/>
                    <a:pt x="110" y="83"/>
                    <a:pt x="106" y="96"/>
                  </a:cubicBezTo>
                  <a:cubicBezTo>
                    <a:pt x="71" y="186"/>
                    <a:pt x="62" y="221"/>
                    <a:pt x="62" y="254"/>
                  </a:cubicBezTo>
                  <a:cubicBezTo>
                    <a:pt x="62" y="338"/>
                    <a:pt x="130" y="349"/>
                    <a:pt x="165" y="349"/>
                  </a:cubicBezTo>
                  <a:cubicBezTo>
                    <a:pt x="295" y="349"/>
                    <a:pt x="339" y="94"/>
                    <a:pt x="339" y="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55" name="Полилиния 1454"/>
            <p:cNvSpPr/>
            <p:nvPr/>
          </p:nvSpPr>
          <p:spPr>
            <a:xfrm>
              <a:off x="4947480" y="5246280"/>
              <a:ext cx="79200" cy="83880"/>
            </a:xfrm>
            <a:custGeom>
              <a:avLst/>
              <a:gdLst/>
              <a:ahLst/>
              <a:cxnLst/>
              <a:rect l="0" t="0" r="r" b="b"/>
              <a:pathLst>
                <a:path w="220" h="233">
                  <a:moveTo>
                    <a:pt x="128" y="116"/>
                  </a:moveTo>
                  <a:cubicBezTo>
                    <a:pt x="172" y="97"/>
                    <a:pt x="191" y="90"/>
                    <a:pt x="204" y="83"/>
                  </a:cubicBezTo>
                  <a:cubicBezTo>
                    <a:pt x="215" y="79"/>
                    <a:pt x="220" y="77"/>
                    <a:pt x="220" y="66"/>
                  </a:cubicBezTo>
                  <a:cubicBezTo>
                    <a:pt x="220" y="57"/>
                    <a:pt x="213" y="48"/>
                    <a:pt x="204" y="48"/>
                  </a:cubicBezTo>
                  <a:cubicBezTo>
                    <a:pt x="200" y="48"/>
                    <a:pt x="198" y="48"/>
                    <a:pt x="191" y="55"/>
                  </a:cubicBezTo>
                  <a:cubicBezTo>
                    <a:pt x="167" y="71"/>
                    <a:pt x="143" y="87"/>
                    <a:pt x="119" y="103"/>
                  </a:cubicBezTo>
                  <a:cubicBezTo>
                    <a:pt x="122" y="77"/>
                    <a:pt x="125" y="50"/>
                    <a:pt x="128" y="24"/>
                  </a:cubicBezTo>
                  <a:cubicBezTo>
                    <a:pt x="128" y="13"/>
                    <a:pt x="128" y="0"/>
                    <a:pt x="110" y="0"/>
                  </a:cubicBezTo>
                  <a:cubicBezTo>
                    <a:pt x="103" y="0"/>
                    <a:pt x="95" y="4"/>
                    <a:pt x="95" y="15"/>
                  </a:cubicBezTo>
                  <a:cubicBezTo>
                    <a:pt x="95" y="22"/>
                    <a:pt x="97" y="37"/>
                    <a:pt x="97" y="42"/>
                  </a:cubicBezTo>
                  <a:cubicBezTo>
                    <a:pt x="97" y="53"/>
                    <a:pt x="101" y="90"/>
                    <a:pt x="103" y="103"/>
                  </a:cubicBezTo>
                  <a:cubicBezTo>
                    <a:pt x="78" y="87"/>
                    <a:pt x="53" y="71"/>
                    <a:pt x="29" y="55"/>
                  </a:cubicBezTo>
                  <a:cubicBezTo>
                    <a:pt x="24" y="50"/>
                    <a:pt x="22" y="48"/>
                    <a:pt x="18" y="48"/>
                  </a:cubicBezTo>
                  <a:cubicBezTo>
                    <a:pt x="9" y="48"/>
                    <a:pt x="0" y="57"/>
                    <a:pt x="0" y="66"/>
                  </a:cubicBezTo>
                  <a:cubicBezTo>
                    <a:pt x="0" y="77"/>
                    <a:pt x="7" y="79"/>
                    <a:pt x="11" y="81"/>
                  </a:cubicBezTo>
                  <a:cubicBezTo>
                    <a:pt x="39" y="93"/>
                    <a:pt x="67" y="105"/>
                    <a:pt x="95" y="116"/>
                  </a:cubicBezTo>
                  <a:cubicBezTo>
                    <a:pt x="48" y="136"/>
                    <a:pt x="29" y="143"/>
                    <a:pt x="15" y="149"/>
                  </a:cubicBezTo>
                  <a:cubicBezTo>
                    <a:pt x="7" y="154"/>
                    <a:pt x="0" y="156"/>
                    <a:pt x="0" y="167"/>
                  </a:cubicBezTo>
                  <a:cubicBezTo>
                    <a:pt x="0" y="176"/>
                    <a:pt x="9" y="182"/>
                    <a:pt x="18" y="182"/>
                  </a:cubicBezTo>
                  <a:cubicBezTo>
                    <a:pt x="22" y="182"/>
                    <a:pt x="22" y="182"/>
                    <a:pt x="29" y="178"/>
                  </a:cubicBezTo>
                  <a:cubicBezTo>
                    <a:pt x="53" y="162"/>
                    <a:pt x="78" y="146"/>
                    <a:pt x="103" y="129"/>
                  </a:cubicBezTo>
                  <a:cubicBezTo>
                    <a:pt x="100" y="158"/>
                    <a:pt x="97" y="187"/>
                    <a:pt x="95" y="215"/>
                  </a:cubicBezTo>
                  <a:cubicBezTo>
                    <a:pt x="95" y="228"/>
                    <a:pt x="103" y="233"/>
                    <a:pt x="110" y="233"/>
                  </a:cubicBezTo>
                  <a:cubicBezTo>
                    <a:pt x="117" y="233"/>
                    <a:pt x="128" y="228"/>
                    <a:pt x="128" y="215"/>
                  </a:cubicBezTo>
                  <a:cubicBezTo>
                    <a:pt x="128" y="211"/>
                    <a:pt x="125" y="195"/>
                    <a:pt x="125" y="189"/>
                  </a:cubicBezTo>
                  <a:cubicBezTo>
                    <a:pt x="123" y="180"/>
                    <a:pt x="119" y="143"/>
                    <a:pt x="119" y="129"/>
                  </a:cubicBezTo>
                  <a:cubicBezTo>
                    <a:pt x="140" y="144"/>
                    <a:pt x="161" y="159"/>
                    <a:pt x="183" y="173"/>
                  </a:cubicBezTo>
                  <a:cubicBezTo>
                    <a:pt x="198" y="182"/>
                    <a:pt x="198" y="182"/>
                    <a:pt x="204" y="182"/>
                  </a:cubicBezTo>
                  <a:cubicBezTo>
                    <a:pt x="213" y="182"/>
                    <a:pt x="220" y="176"/>
                    <a:pt x="220" y="167"/>
                  </a:cubicBezTo>
                  <a:cubicBezTo>
                    <a:pt x="220" y="156"/>
                    <a:pt x="213" y="151"/>
                    <a:pt x="209" y="149"/>
                  </a:cubicBezTo>
                  <a:cubicBezTo>
                    <a:pt x="182" y="138"/>
                    <a:pt x="155" y="127"/>
                    <a:pt x="128" y="11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38880" rIns="90000" bIns="3888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56" name="Полилиния 1455"/>
            <p:cNvSpPr/>
            <p:nvPr/>
          </p:nvSpPr>
          <p:spPr>
            <a:xfrm>
              <a:off x="5135760" y="5254920"/>
              <a:ext cx="184680" cy="185040"/>
            </a:xfrm>
            <a:custGeom>
              <a:avLst/>
              <a:gdLst/>
              <a:ahLst/>
              <a:cxnLst/>
              <a:rect l="0" t="0" r="r" b="b"/>
              <a:pathLst>
                <a:path w="513" h="514">
                  <a:moveTo>
                    <a:pt x="273" y="272"/>
                  </a:moveTo>
                  <a:cubicBezTo>
                    <a:pt x="345" y="272"/>
                    <a:pt x="417" y="272"/>
                    <a:pt x="489" y="272"/>
                  </a:cubicBezTo>
                  <a:cubicBezTo>
                    <a:pt x="500" y="272"/>
                    <a:pt x="513" y="272"/>
                    <a:pt x="513" y="257"/>
                  </a:cubicBezTo>
                  <a:cubicBezTo>
                    <a:pt x="513" y="242"/>
                    <a:pt x="500" y="242"/>
                    <a:pt x="489" y="242"/>
                  </a:cubicBezTo>
                  <a:cubicBezTo>
                    <a:pt x="417" y="242"/>
                    <a:pt x="345" y="242"/>
                    <a:pt x="273" y="242"/>
                  </a:cubicBezTo>
                  <a:cubicBezTo>
                    <a:pt x="273" y="170"/>
                    <a:pt x="273" y="98"/>
                    <a:pt x="273" y="26"/>
                  </a:cubicBezTo>
                  <a:cubicBezTo>
                    <a:pt x="273" y="15"/>
                    <a:pt x="273" y="0"/>
                    <a:pt x="258" y="0"/>
                  </a:cubicBezTo>
                  <a:cubicBezTo>
                    <a:pt x="242" y="0"/>
                    <a:pt x="242" y="15"/>
                    <a:pt x="242" y="26"/>
                  </a:cubicBezTo>
                  <a:cubicBezTo>
                    <a:pt x="242" y="98"/>
                    <a:pt x="242" y="170"/>
                    <a:pt x="242" y="242"/>
                  </a:cubicBezTo>
                  <a:cubicBezTo>
                    <a:pt x="170" y="242"/>
                    <a:pt x="97" y="242"/>
                    <a:pt x="25" y="242"/>
                  </a:cubicBezTo>
                  <a:cubicBezTo>
                    <a:pt x="14" y="242"/>
                    <a:pt x="0" y="242"/>
                    <a:pt x="0" y="257"/>
                  </a:cubicBezTo>
                  <a:cubicBezTo>
                    <a:pt x="0" y="272"/>
                    <a:pt x="14" y="272"/>
                    <a:pt x="25" y="272"/>
                  </a:cubicBezTo>
                  <a:cubicBezTo>
                    <a:pt x="97" y="272"/>
                    <a:pt x="170" y="272"/>
                    <a:pt x="242" y="272"/>
                  </a:cubicBezTo>
                  <a:cubicBezTo>
                    <a:pt x="242" y="344"/>
                    <a:pt x="242" y="416"/>
                    <a:pt x="242" y="487"/>
                  </a:cubicBezTo>
                  <a:cubicBezTo>
                    <a:pt x="242" y="498"/>
                    <a:pt x="242" y="514"/>
                    <a:pt x="258" y="514"/>
                  </a:cubicBezTo>
                  <a:cubicBezTo>
                    <a:pt x="273" y="514"/>
                    <a:pt x="273" y="498"/>
                    <a:pt x="273" y="487"/>
                  </a:cubicBezTo>
                  <a:cubicBezTo>
                    <a:pt x="273" y="416"/>
                    <a:pt x="273" y="344"/>
                    <a:pt x="273" y="27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57" name="Полилиния 1456"/>
            <p:cNvSpPr/>
            <p:nvPr/>
          </p:nvSpPr>
          <p:spPr>
            <a:xfrm>
              <a:off x="5398920" y="5202000"/>
              <a:ext cx="431640" cy="11160"/>
            </a:xfrm>
            <a:custGeom>
              <a:avLst/>
              <a:gdLst/>
              <a:ahLst/>
              <a:cxnLst/>
              <a:rect l="0" t="0" r="r" b="b"/>
              <a:pathLst>
                <a:path w="1199" h="31">
                  <a:moveTo>
                    <a:pt x="0" y="0"/>
                  </a:moveTo>
                  <a:cubicBezTo>
                    <a:pt x="399" y="0"/>
                    <a:pt x="799" y="0"/>
                    <a:pt x="1199" y="0"/>
                  </a:cubicBezTo>
                  <a:cubicBezTo>
                    <a:pt x="1199" y="10"/>
                    <a:pt x="1199" y="20"/>
                    <a:pt x="1199" y="31"/>
                  </a:cubicBezTo>
                  <a:cubicBezTo>
                    <a:pt x="799" y="31"/>
                    <a:pt x="399" y="31"/>
                    <a:pt x="0" y="31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3840" rIns="90000" bIns="-3384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58" name="Полилиния 1457"/>
            <p:cNvSpPr/>
            <p:nvPr/>
          </p:nvSpPr>
          <p:spPr>
            <a:xfrm>
              <a:off x="5406840" y="5293800"/>
              <a:ext cx="142560" cy="125640"/>
            </a:xfrm>
            <a:custGeom>
              <a:avLst/>
              <a:gdLst/>
              <a:ahLst/>
              <a:cxnLst/>
              <a:rect l="0" t="0" r="r" b="b"/>
              <a:pathLst>
                <a:path w="396" h="349">
                  <a:moveTo>
                    <a:pt x="248" y="298"/>
                  </a:moveTo>
                  <a:cubicBezTo>
                    <a:pt x="255" y="329"/>
                    <a:pt x="284" y="349"/>
                    <a:pt x="317" y="349"/>
                  </a:cubicBezTo>
                  <a:cubicBezTo>
                    <a:pt x="343" y="349"/>
                    <a:pt x="361" y="331"/>
                    <a:pt x="374" y="307"/>
                  </a:cubicBezTo>
                  <a:cubicBezTo>
                    <a:pt x="387" y="278"/>
                    <a:pt x="396" y="232"/>
                    <a:pt x="396" y="230"/>
                  </a:cubicBezTo>
                  <a:cubicBezTo>
                    <a:pt x="396" y="224"/>
                    <a:pt x="389" y="224"/>
                    <a:pt x="387" y="224"/>
                  </a:cubicBezTo>
                  <a:cubicBezTo>
                    <a:pt x="380" y="224"/>
                    <a:pt x="378" y="226"/>
                    <a:pt x="376" y="237"/>
                  </a:cubicBezTo>
                  <a:cubicBezTo>
                    <a:pt x="365" y="281"/>
                    <a:pt x="352" y="333"/>
                    <a:pt x="319" y="333"/>
                  </a:cubicBezTo>
                  <a:cubicBezTo>
                    <a:pt x="301" y="333"/>
                    <a:pt x="295" y="322"/>
                    <a:pt x="295" y="298"/>
                  </a:cubicBezTo>
                  <a:cubicBezTo>
                    <a:pt x="295" y="281"/>
                    <a:pt x="303" y="243"/>
                    <a:pt x="310" y="217"/>
                  </a:cubicBezTo>
                  <a:cubicBezTo>
                    <a:pt x="317" y="189"/>
                    <a:pt x="325" y="161"/>
                    <a:pt x="332" y="134"/>
                  </a:cubicBezTo>
                  <a:cubicBezTo>
                    <a:pt x="334" y="123"/>
                    <a:pt x="341" y="94"/>
                    <a:pt x="345" y="81"/>
                  </a:cubicBezTo>
                  <a:cubicBezTo>
                    <a:pt x="350" y="63"/>
                    <a:pt x="356" y="35"/>
                    <a:pt x="356" y="30"/>
                  </a:cubicBezTo>
                  <a:cubicBezTo>
                    <a:pt x="356" y="15"/>
                    <a:pt x="345" y="8"/>
                    <a:pt x="334" y="8"/>
                  </a:cubicBezTo>
                  <a:cubicBezTo>
                    <a:pt x="330" y="8"/>
                    <a:pt x="310" y="11"/>
                    <a:pt x="303" y="37"/>
                  </a:cubicBezTo>
                  <a:cubicBezTo>
                    <a:pt x="288" y="92"/>
                    <a:pt x="255" y="228"/>
                    <a:pt x="246" y="268"/>
                  </a:cubicBezTo>
                  <a:cubicBezTo>
                    <a:pt x="244" y="272"/>
                    <a:pt x="213" y="333"/>
                    <a:pt x="158" y="333"/>
                  </a:cubicBezTo>
                  <a:cubicBezTo>
                    <a:pt x="116" y="333"/>
                    <a:pt x="110" y="298"/>
                    <a:pt x="110" y="270"/>
                  </a:cubicBezTo>
                  <a:cubicBezTo>
                    <a:pt x="110" y="226"/>
                    <a:pt x="132" y="167"/>
                    <a:pt x="152" y="112"/>
                  </a:cubicBezTo>
                  <a:cubicBezTo>
                    <a:pt x="160" y="90"/>
                    <a:pt x="165" y="79"/>
                    <a:pt x="165" y="63"/>
                  </a:cubicBezTo>
                  <a:cubicBezTo>
                    <a:pt x="165" y="28"/>
                    <a:pt x="141" y="0"/>
                    <a:pt x="101" y="0"/>
                  </a:cubicBezTo>
                  <a:cubicBezTo>
                    <a:pt x="28" y="0"/>
                    <a:pt x="0" y="112"/>
                    <a:pt x="0" y="118"/>
                  </a:cubicBezTo>
                  <a:cubicBezTo>
                    <a:pt x="0" y="127"/>
                    <a:pt x="6" y="127"/>
                    <a:pt x="9" y="127"/>
                  </a:cubicBezTo>
                  <a:cubicBezTo>
                    <a:pt x="15" y="127"/>
                    <a:pt x="17" y="125"/>
                    <a:pt x="22" y="114"/>
                  </a:cubicBezTo>
                  <a:cubicBezTo>
                    <a:pt x="39" y="46"/>
                    <a:pt x="70" y="17"/>
                    <a:pt x="99" y="17"/>
                  </a:cubicBezTo>
                  <a:cubicBezTo>
                    <a:pt x="105" y="17"/>
                    <a:pt x="119" y="19"/>
                    <a:pt x="119" y="44"/>
                  </a:cubicBezTo>
                  <a:cubicBezTo>
                    <a:pt x="119" y="61"/>
                    <a:pt x="110" y="83"/>
                    <a:pt x="105" y="96"/>
                  </a:cubicBezTo>
                  <a:cubicBezTo>
                    <a:pt x="77" y="171"/>
                    <a:pt x="59" y="219"/>
                    <a:pt x="59" y="257"/>
                  </a:cubicBezTo>
                  <a:cubicBezTo>
                    <a:pt x="59" y="331"/>
                    <a:pt x="114" y="349"/>
                    <a:pt x="156" y="349"/>
                  </a:cubicBezTo>
                  <a:cubicBezTo>
                    <a:pt x="207" y="349"/>
                    <a:pt x="235" y="316"/>
                    <a:pt x="248" y="29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59" name="Полилиния 1458"/>
            <p:cNvSpPr/>
            <p:nvPr/>
          </p:nvSpPr>
          <p:spPr>
            <a:xfrm>
              <a:off x="5565960" y="5293800"/>
              <a:ext cx="122040" cy="125640"/>
            </a:xfrm>
            <a:custGeom>
              <a:avLst/>
              <a:gdLst/>
              <a:ahLst/>
              <a:cxnLst/>
              <a:rect l="0" t="0" r="r" b="b"/>
              <a:pathLst>
                <a:path w="339" h="349">
                  <a:moveTo>
                    <a:pt x="339" y="55"/>
                  </a:moveTo>
                  <a:cubicBezTo>
                    <a:pt x="339" y="13"/>
                    <a:pt x="319" y="0"/>
                    <a:pt x="306" y="0"/>
                  </a:cubicBezTo>
                  <a:cubicBezTo>
                    <a:pt x="286" y="0"/>
                    <a:pt x="266" y="22"/>
                    <a:pt x="266" y="37"/>
                  </a:cubicBezTo>
                  <a:cubicBezTo>
                    <a:pt x="266" y="48"/>
                    <a:pt x="271" y="52"/>
                    <a:pt x="279" y="61"/>
                  </a:cubicBezTo>
                  <a:cubicBezTo>
                    <a:pt x="295" y="77"/>
                    <a:pt x="306" y="96"/>
                    <a:pt x="306" y="125"/>
                  </a:cubicBezTo>
                  <a:cubicBezTo>
                    <a:pt x="306" y="156"/>
                    <a:pt x="260" y="333"/>
                    <a:pt x="167" y="333"/>
                  </a:cubicBezTo>
                  <a:cubicBezTo>
                    <a:pt x="130" y="333"/>
                    <a:pt x="110" y="305"/>
                    <a:pt x="110" y="265"/>
                  </a:cubicBezTo>
                  <a:cubicBezTo>
                    <a:pt x="110" y="224"/>
                    <a:pt x="132" y="167"/>
                    <a:pt x="156" y="103"/>
                  </a:cubicBezTo>
                  <a:cubicBezTo>
                    <a:pt x="161" y="90"/>
                    <a:pt x="165" y="79"/>
                    <a:pt x="165" y="63"/>
                  </a:cubicBezTo>
                  <a:cubicBezTo>
                    <a:pt x="165" y="28"/>
                    <a:pt x="141" y="0"/>
                    <a:pt x="101" y="0"/>
                  </a:cubicBezTo>
                  <a:cubicBezTo>
                    <a:pt x="29" y="0"/>
                    <a:pt x="0" y="112"/>
                    <a:pt x="0" y="118"/>
                  </a:cubicBezTo>
                  <a:cubicBezTo>
                    <a:pt x="0" y="127"/>
                    <a:pt x="7" y="127"/>
                    <a:pt x="9" y="127"/>
                  </a:cubicBezTo>
                  <a:cubicBezTo>
                    <a:pt x="18" y="127"/>
                    <a:pt x="18" y="125"/>
                    <a:pt x="22" y="114"/>
                  </a:cubicBezTo>
                  <a:cubicBezTo>
                    <a:pt x="44" y="35"/>
                    <a:pt x="77" y="17"/>
                    <a:pt x="99" y="17"/>
                  </a:cubicBezTo>
                  <a:cubicBezTo>
                    <a:pt x="106" y="17"/>
                    <a:pt x="119" y="17"/>
                    <a:pt x="119" y="41"/>
                  </a:cubicBezTo>
                  <a:cubicBezTo>
                    <a:pt x="119" y="61"/>
                    <a:pt x="110" y="83"/>
                    <a:pt x="106" y="96"/>
                  </a:cubicBezTo>
                  <a:cubicBezTo>
                    <a:pt x="73" y="186"/>
                    <a:pt x="62" y="221"/>
                    <a:pt x="62" y="254"/>
                  </a:cubicBezTo>
                  <a:cubicBezTo>
                    <a:pt x="62" y="338"/>
                    <a:pt x="130" y="349"/>
                    <a:pt x="165" y="349"/>
                  </a:cubicBezTo>
                  <a:cubicBezTo>
                    <a:pt x="295" y="349"/>
                    <a:pt x="339" y="94"/>
                    <a:pt x="339" y="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60" name="Полилиния 1459"/>
            <p:cNvSpPr/>
            <p:nvPr/>
          </p:nvSpPr>
          <p:spPr>
            <a:xfrm>
              <a:off x="5720400" y="5246280"/>
              <a:ext cx="78480" cy="83880"/>
            </a:xfrm>
            <a:custGeom>
              <a:avLst/>
              <a:gdLst/>
              <a:ahLst/>
              <a:cxnLst/>
              <a:rect l="0" t="0" r="r" b="b"/>
              <a:pathLst>
                <a:path w="218" h="233">
                  <a:moveTo>
                    <a:pt x="125" y="116"/>
                  </a:moveTo>
                  <a:cubicBezTo>
                    <a:pt x="169" y="97"/>
                    <a:pt x="189" y="90"/>
                    <a:pt x="204" y="83"/>
                  </a:cubicBezTo>
                  <a:cubicBezTo>
                    <a:pt x="213" y="79"/>
                    <a:pt x="218" y="77"/>
                    <a:pt x="218" y="66"/>
                  </a:cubicBezTo>
                  <a:cubicBezTo>
                    <a:pt x="218" y="57"/>
                    <a:pt x="211" y="48"/>
                    <a:pt x="202" y="48"/>
                  </a:cubicBezTo>
                  <a:cubicBezTo>
                    <a:pt x="198" y="48"/>
                    <a:pt x="198" y="48"/>
                    <a:pt x="191" y="55"/>
                  </a:cubicBezTo>
                  <a:cubicBezTo>
                    <a:pt x="166" y="71"/>
                    <a:pt x="141" y="87"/>
                    <a:pt x="116" y="103"/>
                  </a:cubicBezTo>
                  <a:cubicBezTo>
                    <a:pt x="119" y="77"/>
                    <a:pt x="122" y="50"/>
                    <a:pt x="125" y="24"/>
                  </a:cubicBezTo>
                  <a:cubicBezTo>
                    <a:pt x="125" y="13"/>
                    <a:pt x="125" y="0"/>
                    <a:pt x="108" y="0"/>
                  </a:cubicBezTo>
                  <a:cubicBezTo>
                    <a:pt x="103" y="0"/>
                    <a:pt x="92" y="4"/>
                    <a:pt x="92" y="15"/>
                  </a:cubicBezTo>
                  <a:cubicBezTo>
                    <a:pt x="92" y="22"/>
                    <a:pt x="94" y="37"/>
                    <a:pt x="94" y="42"/>
                  </a:cubicBezTo>
                  <a:cubicBezTo>
                    <a:pt x="97" y="53"/>
                    <a:pt x="99" y="90"/>
                    <a:pt x="101" y="103"/>
                  </a:cubicBezTo>
                  <a:cubicBezTo>
                    <a:pt x="77" y="87"/>
                    <a:pt x="53" y="71"/>
                    <a:pt x="28" y="55"/>
                  </a:cubicBezTo>
                  <a:cubicBezTo>
                    <a:pt x="22" y="50"/>
                    <a:pt x="20" y="48"/>
                    <a:pt x="15" y="48"/>
                  </a:cubicBezTo>
                  <a:cubicBezTo>
                    <a:pt x="6" y="48"/>
                    <a:pt x="0" y="57"/>
                    <a:pt x="0" y="66"/>
                  </a:cubicBezTo>
                  <a:cubicBezTo>
                    <a:pt x="0" y="77"/>
                    <a:pt x="4" y="79"/>
                    <a:pt x="11" y="81"/>
                  </a:cubicBezTo>
                  <a:cubicBezTo>
                    <a:pt x="38" y="93"/>
                    <a:pt x="65" y="105"/>
                    <a:pt x="92" y="116"/>
                  </a:cubicBezTo>
                  <a:cubicBezTo>
                    <a:pt x="48" y="136"/>
                    <a:pt x="28" y="143"/>
                    <a:pt x="13" y="149"/>
                  </a:cubicBezTo>
                  <a:cubicBezTo>
                    <a:pt x="4" y="154"/>
                    <a:pt x="0" y="156"/>
                    <a:pt x="0" y="167"/>
                  </a:cubicBezTo>
                  <a:cubicBezTo>
                    <a:pt x="0" y="176"/>
                    <a:pt x="6" y="182"/>
                    <a:pt x="15" y="182"/>
                  </a:cubicBezTo>
                  <a:cubicBezTo>
                    <a:pt x="20" y="182"/>
                    <a:pt x="20" y="182"/>
                    <a:pt x="26" y="178"/>
                  </a:cubicBezTo>
                  <a:cubicBezTo>
                    <a:pt x="51" y="162"/>
                    <a:pt x="76" y="146"/>
                    <a:pt x="101" y="129"/>
                  </a:cubicBezTo>
                  <a:cubicBezTo>
                    <a:pt x="98" y="158"/>
                    <a:pt x="95" y="187"/>
                    <a:pt x="92" y="215"/>
                  </a:cubicBezTo>
                  <a:cubicBezTo>
                    <a:pt x="92" y="228"/>
                    <a:pt x="102" y="233"/>
                    <a:pt x="108" y="233"/>
                  </a:cubicBezTo>
                  <a:cubicBezTo>
                    <a:pt x="113" y="233"/>
                    <a:pt x="125" y="228"/>
                    <a:pt x="125" y="215"/>
                  </a:cubicBezTo>
                  <a:cubicBezTo>
                    <a:pt x="125" y="211"/>
                    <a:pt x="123" y="195"/>
                    <a:pt x="123" y="189"/>
                  </a:cubicBezTo>
                  <a:cubicBezTo>
                    <a:pt x="121" y="180"/>
                    <a:pt x="119" y="143"/>
                    <a:pt x="116" y="129"/>
                  </a:cubicBezTo>
                  <a:cubicBezTo>
                    <a:pt x="138" y="144"/>
                    <a:pt x="160" y="159"/>
                    <a:pt x="182" y="173"/>
                  </a:cubicBezTo>
                  <a:cubicBezTo>
                    <a:pt x="196" y="182"/>
                    <a:pt x="198" y="182"/>
                    <a:pt x="202" y="182"/>
                  </a:cubicBezTo>
                  <a:cubicBezTo>
                    <a:pt x="211" y="182"/>
                    <a:pt x="218" y="176"/>
                    <a:pt x="218" y="167"/>
                  </a:cubicBezTo>
                  <a:cubicBezTo>
                    <a:pt x="218" y="156"/>
                    <a:pt x="211" y="151"/>
                    <a:pt x="207" y="149"/>
                  </a:cubicBezTo>
                  <a:cubicBezTo>
                    <a:pt x="180" y="138"/>
                    <a:pt x="152" y="127"/>
                    <a:pt x="125" y="11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38880" rIns="90000" bIns="3888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61" name="Полилиния 1460"/>
            <p:cNvSpPr/>
            <p:nvPr/>
          </p:nvSpPr>
          <p:spPr>
            <a:xfrm>
              <a:off x="5916600" y="5332320"/>
              <a:ext cx="29520" cy="29160"/>
            </a:xfrm>
            <a:custGeom>
              <a:avLst/>
              <a:gdLst/>
              <a:ahLst/>
              <a:cxnLst/>
              <a:rect l="0" t="0" r="r" b="b"/>
              <a:pathLst>
                <a:path w="82" h="81">
                  <a:moveTo>
                    <a:pt x="82" y="42"/>
                  </a:moveTo>
                  <a:cubicBezTo>
                    <a:pt x="82" y="20"/>
                    <a:pt x="62" y="0"/>
                    <a:pt x="40" y="0"/>
                  </a:cubicBezTo>
                  <a:cubicBezTo>
                    <a:pt x="18" y="0"/>
                    <a:pt x="0" y="20"/>
                    <a:pt x="0" y="42"/>
                  </a:cubicBezTo>
                  <a:cubicBezTo>
                    <a:pt x="0" y="64"/>
                    <a:pt x="18" y="81"/>
                    <a:pt x="40" y="81"/>
                  </a:cubicBezTo>
                  <a:cubicBezTo>
                    <a:pt x="62" y="81"/>
                    <a:pt x="82" y="64"/>
                    <a:pt x="82" y="4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15840" rIns="90000" bIns="-1584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62" name="Полилиния 1461"/>
            <p:cNvSpPr/>
            <p:nvPr/>
          </p:nvSpPr>
          <p:spPr>
            <a:xfrm>
              <a:off x="6050520" y="5227200"/>
              <a:ext cx="192600" cy="195480"/>
            </a:xfrm>
            <a:custGeom>
              <a:avLst/>
              <a:gdLst/>
              <a:ahLst/>
              <a:cxnLst/>
              <a:rect l="0" t="0" r="r" b="b"/>
              <a:pathLst>
                <a:path w="535" h="543">
                  <a:moveTo>
                    <a:pt x="438" y="81"/>
                  </a:moveTo>
                  <a:cubicBezTo>
                    <a:pt x="447" y="49"/>
                    <a:pt x="460" y="27"/>
                    <a:pt x="522" y="24"/>
                  </a:cubicBezTo>
                  <a:cubicBezTo>
                    <a:pt x="526" y="24"/>
                    <a:pt x="535" y="22"/>
                    <a:pt x="535" y="9"/>
                  </a:cubicBezTo>
                  <a:cubicBezTo>
                    <a:pt x="535" y="7"/>
                    <a:pt x="535" y="0"/>
                    <a:pt x="526" y="0"/>
                  </a:cubicBezTo>
                  <a:cubicBezTo>
                    <a:pt x="500" y="0"/>
                    <a:pt x="473" y="2"/>
                    <a:pt x="447" y="2"/>
                  </a:cubicBezTo>
                  <a:cubicBezTo>
                    <a:pt x="420" y="2"/>
                    <a:pt x="392" y="0"/>
                    <a:pt x="365" y="0"/>
                  </a:cubicBezTo>
                  <a:cubicBezTo>
                    <a:pt x="361" y="0"/>
                    <a:pt x="352" y="0"/>
                    <a:pt x="352" y="16"/>
                  </a:cubicBezTo>
                  <a:cubicBezTo>
                    <a:pt x="352" y="24"/>
                    <a:pt x="359" y="24"/>
                    <a:pt x="365" y="24"/>
                  </a:cubicBezTo>
                  <a:cubicBezTo>
                    <a:pt x="409" y="24"/>
                    <a:pt x="418" y="40"/>
                    <a:pt x="418" y="57"/>
                  </a:cubicBezTo>
                  <a:cubicBezTo>
                    <a:pt x="418" y="60"/>
                    <a:pt x="416" y="73"/>
                    <a:pt x="416" y="75"/>
                  </a:cubicBezTo>
                  <a:cubicBezTo>
                    <a:pt x="392" y="166"/>
                    <a:pt x="369" y="258"/>
                    <a:pt x="346" y="349"/>
                  </a:cubicBezTo>
                  <a:cubicBezTo>
                    <a:pt x="319" y="453"/>
                    <a:pt x="231" y="518"/>
                    <a:pt x="154" y="518"/>
                  </a:cubicBezTo>
                  <a:cubicBezTo>
                    <a:pt x="101" y="518"/>
                    <a:pt x="60" y="485"/>
                    <a:pt x="60" y="420"/>
                  </a:cubicBezTo>
                  <a:cubicBezTo>
                    <a:pt x="60" y="417"/>
                    <a:pt x="60" y="393"/>
                    <a:pt x="68" y="358"/>
                  </a:cubicBezTo>
                  <a:cubicBezTo>
                    <a:pt x="93" y="259"/>
                    <a:pt x="118" y="159"/>
                    <a:pt x="143" y="60"/>
                  </a:cubicBezTo>
                  <a:cubicBezTo>
                    <a:pt x="150" y="31"/>
                    <a:pt x="152" y="24"/>
                    <a:pt x="207" y="24"/>
                  </a:cubicBezTo>
                  <a:cubicBezTo>
                    <a:pt x="229" y="24"/>
                    <a:pt x="233" y="24"/>
                    <a:pt x="233" y="9"/>
                  </a:cubicBezTo>
                  <a:cubicBezTo>
                    <a:pt x="233" y="0"/>
                    <a:pt x="227" y="0"/>
                    <a:pt x="222" y="0"/>
                  </a:cubicBezTo>
                  <a:cubicBezTo>
                    <a:pt x="203" y="0"/>
                    <a:pt x="145" y="2"/>
                    <a:pt x="123" y="2"/>
                  </a:cubicBezTo>
                  <a:cubicBezTo>
                    <a:pt x="101" y="2"/>
                    <a:pt x="46" y="0"/>
                    <a:pt x="24" y="0"/>
                  </a:cubicBezTo>
                  <a:cubicBezTo>
                    <a:pt x="18" y="0"/>
                    <a:pt x="9" y="0"/>
                    <a:pt x="9" y="16"/>
                  </a:cubicBezTo>
                  <a:cubicBezTo>
                    <a:pt x="9" y="24"/>
                    <a:pt x="18" y="24"/>
                    <a:pt x="31" y="24"/>
                  </a:cubicBezTo>
                  <a:cubicBezTo>
                    <a:pt x="33" y="24"/>
                    <a:pt x="49" y="24"/>
                    <a:pt x="62" y="24"/>
                  </a:cubicBezTo>
                  <a:cubicBezTo>
                    <a:pt x="75" y="27"/>
                    <a:pt x="82" y="29"/>
                    <a:pt x="82" y="38"/>
                  </a:cubicBezTo>
                  <a:cubicBezTo>
                    <a:pt x="82" y="42"/>
                    <a:pt x="73" y="75"/>
                    <a:pt x="68" y="92"/>
                  </a:cubicBezTo>
                  <a:cubicBezTo>
                    <a:pt x="63" y="115"/>
                    <a:pt x="57" y="138"/>
                    <a:pt x="51" y="161"/>
                  </a:cubicBezTo>
                  <a:cubicBezTo>
                    <a:pt x="44" y="191"/>
                    <a:pt x="7" y="336"/>
                    <a:pt x="5" y="352"/>
                  </a:cubicBezTo>
                  <a:cubicBezTo>
                    <a:pt x="0" y="371"/>
                    <a:pt x="0" y="384"/>
                    <a:pt x="0" y="395"/>
                  </a:cubicBezTo>
                  <a:cubicBezTo>
                    <a:pt x="0" y="490"/>
                    <a:pt x="71" y="543"/>
                    <a:pt x="150" y="543"/>
                  </a:cubicBezTo>
                  <a:cubicBezTo>
                    <a:pt x="249" y="543"/>
                    <a:pt x="343" y="457"/>
                    <a:pt x="370" y="354"/>
                  </a:cubicBezTo>
                  <a:cubicBezTo>
                    <a:pt x="392" y="263"/>
                    <a:pt x="415" y="172"/>
                    <a:pt x="438" y="8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63" name="Полилиния 1462"/>
            <p:cNvSpPr/>
            <p:nvPr/>
          </p:nvSpPr>
          <p:spPr>
            <a:xfrm>
              <a:off x="6264360" y="5180760"/>
              <a:ext cx="72000" cy="332640"/>
            </a:xfrm>
            <a:custGeom>
              <a:avLst/>
              <a:gdLst/>
              <a:ahLst/>
              <a:cxnLst/>
              <a:rect l="0" t="0" r="r" b="b"/>
              <a:pathLst>
                <a:path w="200" h="924">
                  <a:moveTo>
                    <a:pt x="200" y="463"/>
                  </a:moveTo>
                  <a:cubicBezTo>
                    <a:pt x="200" y="353"/>
                    <a:pt x="183" y="197"/>
                    <a:pt x="82" y="68"/>
                  </a:cubicBezTo>
                  <a:cubicBezTo>
                    <a:pt x="73" y="59"/>
                    <a:pt x="22" y="0"/>
                    <a:pt x="9" y="0"/>
                  </a:cubicBezTo>
                  <a:cubicBezTo>
                    <a:pt x="5" y="0"/>
                    <a:pt x="0" y="2"/>
                    <a:pt x="0" y="9"/>
                  </a:cubicBezTo>
                  <a:cubicBezTo>
                    <a:pt x="0" y="11"/>
                    <a:pt x="0" y="13"/>
                    <a:pt x="5" y="15"/>
                  </a:cubicBezTo>
                  <a:cubicBezTo>
                    <a:pt x="42" y="57"/>
                    <a:pt x="93" y="118"/>
                    <a:pt x="123" y="241"/>
                  </a:cubicBezTo>
                  <a:cubicBezTo>
                    <a:pt x="141" y="311"/>
                    <a:pt x="148" y="391"/>
                    <a:pt x="148" y="461"/>
                  </a:cubicBezTo>
                  <a:cubicBezTo>
                    <a:pt x="148" y="540"/>
                    <a:pt x="141" y="619"/>
                    <a:pt x="121" y="693"/>
                  </a:cubicBezTo>
                  <a:cubicBezTo>
                    <a:pt x="93" y="801"/>
                    <a:pt x="46" y="863"/>
                    <a:pt x="7" y="906"/>
                  </a:cubicBezTo>
                  <a:cubicBezTo>
                    <a:pt x="0" y="913"/>
                    <a:pt x="2" y="912"/>
                    <a:pt x="0" y="915"/>
                  </a:cubicBezTo>
                  <a:cubicBezTo>
                    <a:pt x="0" y="922"/>
                    <a:pt x="5" y="924"/>
                    <a:pt x="9" y="924"/>
                  </a:cubicBezTo>
                  <a:cubicBezTo>
                    <a:pt x="20" y="924"/>
                    <a:pt x="64" y="878"/>
                    <a:pt x="73" y="867"/>
                  </a:cubicBezTo>
                  <a:cubicBezTo>
                    <a:pt x="152" y="773"/>
                    <a:pt x="200" y="634"/>
                    <a:pt x="200" y="46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64" name="Полилиния 1463"/>
            <p:cNvSpPr/>
            <p:nvPr/>
          </p:nvSpPr>
          <p:spPr>
            <a:xfrm>
              <a:off x="6388560" y="5141160"/>
              <a:ext cx="49320" cy="100440"/>
            </a:xfrm>
            <a:custGeom>
              <a:avLst/>
              <a:gdLst/>
              <a:ahLst/>
              <a:cxnLst/>
              <a:rect l="0" t="0" r="r" b="b"/>
              <a:pathLst>
                <a:path w="137" h="279">
                  <a:moveTo>
                    <a:pt x="132" y="46"/>
                  </a:moveTo>
                  <a:cubicBezTo>
                    <a:pt x="137" y="37"/>
                    <a:pt x="137" y="33"/>
                    <a:pt x="137" y="28"/>
                  </a:cubicBezTo>
                  <a:cubicBezTo>
                    <a:pt x="137" y="13"/>
                    <a:pt x="121" y="0"/>
                    <a:pt x="104" y="0"/>
                  </a:cubicBezTo>
                  <a:cubicBezTo>
                    <a:pt x="84" y="0"/>
                    <a:pt x="77" y="15"/>
                    <a:pt x="75" y="24"/>
                  </a:cubicBezTo>
                  <a:cubicBezTo>
                    <a:pt x="51" y="102"/>
                    <a:pt x="27" y="181"/>
                    <a:pt x="3" y="259"/>
                  </a:cubicBezTo>
                  <a:cubicBezTo>
                    <a:pt x="2" y="262"/>
                    <a:pt x="0" y="266"/>
                    <a:pt x="0" y="268"/>
                  </a:cubicBezTo>
                  <a:cubicBezTo>
                    <a:pt x="0" y="274"/>
                    <a:pt x="18" y="279"/>
                    <a:pt x="22" y="279"/>
                  </a:cubicBezTo>
                  <a:cubicBezTo>
                    <a:pt x="25" y="279"/>
                    <a:pt x="27" y="277"/>
                    <a:pt x="29" y="270"/>
                  </a:cubicBezTo>
                  <a:cubicBezTo>
                    <a:pt x="64" y="195"/>
                    <a:pt x="98" y="121"/>
                    <a:pt x="132" y="4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65" name="Полилиния 1464"/>
            <p:cNvSpPr/>
            <p:nvPr/>
          </p:nvSpPr>
          <p:spPr>
            <a:xfrm>
              <a:off x="6531120" y="5208480"/>
              <a:ext cx="65160" cy="277200"/>
            </a:xfrm>
            <a:custGeom>
              <a:avLst/>
              <a:gdLst/>
              <a:ahLst/>
              <a:cxnLst/>
              <a:rect l="0" t="0" r="r" b="b"/>
              <a:pathLst>
                <a:path w="181" h="770">
                  <a:moveTo>
                    <a:pt x="181" y="764"/>
                  </a:moveTo>
                  <a:cubicBezTo>
                    <a:pt x="181" y="761"/>
                    <a:pt x="181" y="759"/>
                    <a:pt x="168" y="746"/>
                  </a:cubicBezTo>
                  <a:cubicBezTo>
                    <a:pt x="71" y="649"/>
                    <a:pt x="47" y="505"/>
                    <a:pt x="47" y="386"/>
                  </a:cubicBezTo>
                  <a:cubicBezTo>
                    <a:pt x="47" y="252"/>
                    <a:pt x="75" y="118"/>
                    <a:pt x="170" y="22"/>
                  </a:cubicBezTo>
                  <a:cubicBezTo>
                    <a:pt x="181" y="13"/>
                    <a:pt x="181" y="11"/>
                    <a:pt x="181" y="8"/>
                  </a:cubicBezTo>
                  <a:cubicBezTo>
                    <a:pt x="181" y="2"/>
                    <a:pt x="176" y="0"/>
                    <a:pt x="172" y="0"/>
                  </a:cubicBezTo>
                  <a:cubicBezTo>
                    <a:pt x="165" y="0"/>
                    <a:pt x="95" y="52"/>
                    <a:pt x="49" y="151"/>
                  </a:cubicBezTo>
                  <a:cubicBezTo>
                    <a:pt x="11" y="234"/>
                    <a:pt x="0" y="320"/>
                    <a:pt x="0" y="386"/>
                  </a:cubicBezTo>
                  <a:cubicBezTo>
                    <a:pt x="0" y="445"/>
                    <a:pt x="9" y="540"/>
                    <a:pt x="53" y="625"/>
                  </a:cubicBezTo>
                  <a:cubicBezTo>
                    <a:pt x="99" y="720"/>
                    <a:pt x="165" y="770"/>
                    <a:pt x="172" y="770"/>
                  </a:cubicBezTo>
                  <a:cubicBezTo>
                    <a:pt x="176" y="770"/>
                    <a:pt x="181" y="768"/>
                    <a:pt x="181" y="76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66" name="Полилиния 1465"/>
            <p:cNvSpPr/>
            <p:nvPr/>
          </p:nvSpPr>
          <p:spPr>
            <a:xfrm>
              <a:off x="6620040" y="5293800"/>
              <a:ext cx="128160" cy="179280"/>
            </a:xfrm>
            <a:custGeom>
              <a:avLst/>
              <a:gdLst/>
              <a:ahLst/>
              <a:cxnLst/>
              <a:rect l="0" t="0" r="r" b="b"/>
              <a:pathLst>
                <a:path w="356" h="498">
                  <a:moveTo>
                    <a:pt x="354" y="48"/>
                  </a:moveTo>
                  <a:cubicBezTo>
                    <a:pt x="356" y="37"/>
                    <a:pt x="356" y="35"/>
                    <a:pt x="356" y="30"/>
                  </a:cubicBezTo>
                  <a:cubicBezTo>
                    <a:pt x="356" y="15"/>
                    <a:pt x="345" y="8"/>
                    <a:pt x="334" y="8"/>
                  </a:cubicBezTo>
                  <a:cubicBezTo>
                    <a:pt x="328" y="8"/>
                    <a:pt x="314" y="13"/>
                    <a:pt x="308" y="26"/>
                  </a:cubicBezTo>
                  <a:cubicBezTo>
                    <a:pt x="306" y="28"/>
                    <a:pt x="299" y="52"/>
                    <a:pt x="297" y="68"/>
                  </a:cubicBezTo>
                  <a:cubicBezTo>
                    <a:pt x="292" y="87"/>
                    <a:pt x="286" y="107"/>
                    <a:pt x="281" y="129"/>
                  </a:cubicBezTo>
                  <a:cubicBezTo>
                    <a:pt x="270" y="175"/>
                    <a:pt x="258" y="221"/>
                    <a:pt x="246" y="268"/>
                  </a:cubicBezTo>
                  <a:cubicBezTo>
                    <a:pt x="244" y="278"/>
                    <a:pt x="211" y="333"/>
                    <a:pt x="158" y="333"/>
                  </a:cubicBezTo>
                  <a:cubicBezTo>
                    <a:pt x="119" y="333"/>
                    <a:pt x="112" y="298"/>
                    <a:pt x="112" y="270"/>
                  </a:cubicBezTo>
                  <a:cubicBezTo>
                    <a:pt x="112" y="235"/>
                    <a:pt x="125" y="186"/>
                    <a:pt x="152" y="118"/>
                  </a:cubicBezTo>
                  <a:cubicBezTo>
                    <a:pt x="163" y="87"/>
                    <a:pt x="167" y="79"/>
                    <a:pt x="167" y="63"/>
                  </a:cubicBezTo>
                  <a:cubicBezTo>
                    <a:pt x="167" y="28"/>
                    <a:pt x="141" y="0"/>
                    <a:pt x="103" y="0"/>
                  </a:cubicBezTo>
                  <a:cubicBezTo>
                    <a:pt x="28" y="0"/>
                    <a:pt x="0" y="112"/>
                    <a:pt x="0" y="118"/>
                  </a:cubicBezTo>
                  <a:cubicBezTo>
                    <a:pt x="0" y="127"/>
                    <a:pt x="9" y="127"/>
                    <a:pt x="11" y="127"/>
                  </a:cubicBezTo>
                  <a:cubicBezTo>
                    <a:pt x="17" y="127"/>
                    <a:pt x="17" y="125"/>
                    <a:pt x="22" y="114"/>
                  </a:cubicBezTo>
                  <a:cubicBezTo>
                    <a:pt x="44" y="41"/>
                    <a:pt x="75" y="17"/>
                    <a:pt x="101" y="17"/>
                  </a:cubicBezTo>
                  <a:cubicBezTo>
                    <a:pt x="108" y="17"/>
                    <a:pt x="119" y="17"/>
                    <a:pt x="119" y="41"/>
                  </a:cubicBezTo>
                  <a:cubicBezTo>
                    <a:pt x="119" y="61"/>
                    <a:pt x="112" y="81"/>
                    <a:pt x="108" y="96"/>
                  </a:cubicBezTo>
                  <a:cubicBezTo>
                    <a:pt x="75" y="178"/>
                    <a:pt x="61" y="221"/>
                    <a:pt x="61" y="259"/>
                  </a:cubicBezTo>
                  <a:cubicBezTo>
                    <a:pt x="61" y="327"/>
                    <a:pt x="110" y="349"/>
                    <a:pt x="156" y="349"/>
                  </a:cubicBezTo>
                  <a:cubicBezTo>
                    <a:pt x="187" y="349"/>
                    <a:pt x="213" y="336"/>
                    <a:pt x="235" y="316"/>
                  </a:cubicBezTo>
                  <a:cubicBezTo>
                    <a:pt x="224" y="355"/>
                    <a:pt x="215" y="393"/>
                    <a:pt x="185" y="434"/>
                  </a:cubicBezTo>
                  <a:cubicBezTo>
                    <a:pt x="165" y="461"/>
                    <a:pt x="134" y="483"/>
                    <a:pt x="99" y="483"/>
                  </a:cubicBezTo>
                  <a:cubicBezTo>
                    <a:pt x="88" y="483"/>
                    <a:pt x="53" y="480"/>
                    <a:pt x="39" y="450"/>
                  </a:cubicBezTo>
                  <a:cubicBezTo>
                    <a:pt x="53" y="450"/>
                    <a:pt x="61" y="450"/>
                    <a:pt x="72" y="441"/>
                  </a:cubicBezTo>
                  <a:cubicBezTo>
                    <a:pt x="81" y="434"/>
                    <a:pt x="88" y="423"/>
                    <a:pt x="88" y="408"/>
                  </a:cubicBezTo>
                  <a:cubicBezTo>
                    <a:pt x="88" y="386"/>
                    <a:pt x="68" y="382"/>
                    <a:pt x="59" y="382"/>
                  </a:cubicBezTo>
                  <a:cubicBezTo>
                    <a:pt x="42" y="382"/>
                    <a:pt x="17" y="395"/>
                    <a:pt x="17" y="432"/>
                  </a:cubicBezTo>
                  <a:cubicBezTo>
                    <a:pt x="17" y="469"/>
                    <a:pt x="50" y="498"/>
                    <a:pt x="99" y="498"/>
                  </a:cubicBezTo>
                  <a:cubicBezTo>
                    <a:pt x="178" y="498"/>
                    <a:pt x="257" y="430"/>
                    <a:pt x="279" y="342"/>
                  </a:cubicBezTo>
                  <a:cubicBezTo>
                    <a:pt x="304" y="244"/>
                    <a:pt x="329" y="146"/>
                    <a:pt x="354" y="4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67" name="Полилиния 1466"/>
            <p:cNvSpPr/>
            <p:nvPr/>
          </p:nvSpPr>
          <p:spPr>
            <a:xfrm>
              <a:off x="6774480" y="5208480"/>
              <a:ext cx="64800" cy="277200"/>
            </a:xfrm>
            <a:custGeom>
              <a:avLst/>
              <a:gdLst/>
              <a:ahLst/>
              <a:cxnLst/>
              <a:rect l="0" t="0" r="r" b="b"/>
              <a:pathLst>
                <a:path w="180" h="770">
                  <a:moveTo>
                    <a:pt x="180" y="386"/>
                  </a:moveTo>
                  <a:cubicBezTo>
                    <a:pt x="180" y="324"/>
                    <a:pt x="171" y="232"/>
                    <a:pt x="127" y="144"/>
                  </a:cubicBezTo>
                  <a:cubicBezTo>
                    <a:pt x="81" y="50"/>
                    <a:pt x="15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1"/>
                    <a:pt x="0" y="13"/>
                    <a:pt x="15" y="26"/>
                  </a:cubicBezTo>
                  <a:cubicBezTo>
                    <a:pt x="90" y="103"/>
                    <a:pt x="134" y="224"/>
                    <a:pt x="134" y="386"/>
                  </a:cubicBezTo>
                  <a:cubicBezTo>
                    <a:pt x="134" y="518"/>
                    <a:pt x="105" y="654"/>
                    <a:pt x="11" y="750"/>
                  </a:cubicBezTo>
                  <a:cubicBezTo>
                    <a:pt x="0" y="759"/>
                    <a:pt x="0" y="761"/>
                    <a:pt x="0" y="764"/>
                  </a:cubicBezTo>
                  <a:cubicBezTo>
                    <a:pt x="0" y="768"/>
                    <a:pt x="4" y="770"/>
                    <a:pt x="9" y="770"/>
                  </a:cubicBezTo>
                  <a:cubicBezTo>
                    <a:pt x="15" y="770"/>
                    <a:pt x="86" y="717"/>
                    <a:pt x="132" y="621"/>
                  </a:cubicBezTo>
                  <a:cubicBezTo>
                    <a:pt x="169" y="535"/>
                    <a:pt x="180" y="450"/>
                    <a:pt x="180" y="38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68" name="Полилиния 1467"/>
            <p:cNvSpPr/>
            <p:nvPr/>
          </p:nvSpPr>
          <p:spPr>
            <a:xfrm>
              <a:off x="6959880" y="5315040"/>
              <a:ext cx="185040" cy="64800"/>
            </a:xfrm>
            <a:custGeom>
              <a:avLst/>
              <a:gdLst/>
              <a:ahLst/>
              <a:cxnLst/>
              <a:rect l="0" t="0" r="r" b="b"/>
              <a:pathLst>
                <a:path w="514" h="180">
                  <a:moveTo>
                    <a:pt x="488" y="31"/>
                  </a:moveTo>
                  <a:cubicBezTo>
                    <a:pt x="499" y="31"/>
                    <a:pt x="514" y="31"/>
                    <a:pt x="514" y="15"/>
                  </a:cubicBezTo>
                  <a:cubicBezTo>
                    <a:pt x="514" y="0"/>
                    <a:pt x="499" y="0"/>
                    <a:pt x="488" y="0"/>
                  </a:cubicBezTo>
                  <a:cubicBezTo>
                    <a:pt x="334" y="0"/>
                    <a:pt x="180" y="0"/>
                    <a:pt x="26" y="0"/>
                  </a:cubicBezTo>
                  <a:cubicBezTo>
                    <a:pt x="15" y="0"/>
                    <a:pt x="0" y="0"/>
                    <a:pt x="0" y="15"/>
                  </a:cubicBezTo>
                  <a:cubicBezTo>
                    <a:pt x="0" y="31"/>
                    <a:pt x="15" y="31"/>
                    <a:pt x="26" y="31"/>
                  </a:cubicBezTo>
                  <a:cubicBezTo>
                    <a:pt x="180" y="31"/>
                    <a:pt x="334" y="31"/>
                    <a:pt x="488" y="31"/>
                  </a:cubicBezTo>
                  <a:moveTo>
                    <a:pt x="488" y="180"/>
                  </a:moveTo>
                  <a:cubicBezTo>
                    <a:pt x="499" y="180"/>
                    <a:pt x="514" y="180"/>
                    <a:pt x="514" y="165"/>
                  </a:cubicBezTo>
                  <a:cubicBezTo>
                    <a:pt x="514" y="149"/>
                    <a:pt x="499" y="149"/>
                    <a:pt x="488" y="149"/>
                  </a:cubicBezTo>
                  <a:cubicBezTo>
                    <a:pt x="334" y="149"/>
                    <a:pt x="180" y="149"/>
                    <a:pt x="26" y="149"/>
                  </a:cubicBezTo>
                  <a:cubicBezTo>
                    <a:pt x="15" y="149"/>
                    <a:pt x="0" y="149"/>
                    <a:pt x="0" y="165"/>
                  </a:cubicBezTo>
                  <a:cubicBezTo>
                    <a:pt x="0" y="180"/>
                    <a:pt x="15" y="180"/>
                    <a:pt x="26" y="180"/>
                  </a:cubicBezTo>
                  <a:cubicBezTo>
                    <a:pt x="180" y="180"/>
                    <a:pt x="334" y="180"/>
                    <a:pt x="488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19800" rIns="90000" bIns="198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69" name="Полилиния 1468"/>
            <p:cNvSpPr/>
            <p:nvPr/>
          </p:nvSpPr>
          <p:spPr>
            <a:xfrm>
              <a:off x="7248600" y="5231880"/>
              <a:ext cx="117360" cy="190800"/>
            </a:xfrm>
            <a:custGeom>
              <a:avLst/>
              <a:gdLst/>
              <a:ahLst/>
              <a:cxnLst/>
              <a:rect l="0" t="0" r="r" b="b"/>
              <a:pathLst>
                <a:path w="326" h="530">
                  <a:moveTo>
                    <a:pt x="326" y="266"/>
                  </a:moveTo>
                  <a:cubicBezTo>
                    <a:pt x="326" y="205"/>
                    <a:pt x="322" y="143"/>
                    <a:pt x="295" y="86"/>
                  </a:cubicBezTo>
                  <a:cubicBezTo>
                    <a:pt x="260" y="11"/>
                    <a:pt x="196" y="0"/>
                    <a:pt x="163" y="0"/>
                  </a:cubicBezTo>
                  <a:cubicBezTo>
                    <a:pt x="117" y="0"/>
                    <a:pt x="60" y="20"/>
                    <a:pt x="29" y="93"/>
                  </a:cubicBezTo>
                  <a:cubicBezTo>
                    <a:pt x="5" y="145"/>
                    <a:pt x="0" y="205"/>
                    <a:pt x="0" y="266"/>
                  </a:cubicBezTo>
                  <a:cubicBezTo>
                    <a:pt x="0" y="325"/>
                    <a:pt x="3" y="393"/>
                    <a:pt x="36" y="453"/>
                  </a:cubicBezTo>
                  <a:cubicBezTo>
                    <a:pt x="69" y="514"/>
                    <a:pt x="126" y="530"/>
                    <a:pt x="163" y="530"/>
                  </a:cubicBezTo>
                  <a:cubicBezTo>
                    <a:pt x="205" y="530"/>
                    <a:pt x="264" y="514"/>
                    <a:pt x="297" y="442"/>
                  </a:cubicBezTo>
                  <a:cubicBezTo>
                    <a:pt x="322" y="387"/>
                    <a:pt x="326" y="328"/>
                    <a:pt x="326" y="266"/>
                  </a:cubicBezTo>
                  <a:moveTo>
                    <a:pt x="163" y="514"/>
                  </a:moveTo>
                  <a:cubicBezTo>
                    <a:pt x="132" y="514"/>
                    <a:pt x="86" y="494"/>
                    <a:pt x="73" y="420"/>
                  </a:cubicBezTo>
                  <a:cubicBezTo>
                    <a:pt x="64" y="374"/>
                    <a:pt x="64" y="303"/>
                    <a:pt x="64" y="257"/>
                  </a:cubicBezTo>
                  <a:cubicBezTo>
                    <a:pt x="64" y="209"/>
                    <a:pt x="64" y="156"/>
                    <a:pt x="71" y="115"/>
                  </a:cubicBezTo>
                  <a:cubicBezTo>
                    <a:pt x="86" y="25"/>
                    <a:pt x="143" y="18"/>
                    <a:pt x="163" y="18"/>
                  </a:cubicBezTo>
                  <a:cubicBezTo>
                    <a:pt x="187" y="18"/>
                    <a:pt x="240" y="31"/>
                    <a:pt x="253" y="108"/>
                  </a:cubicBezTo>
                  <a:cubicBezTo>
                    <a:pt x="262" y="150"/>
                    <a:pt x="262" y="209"/>
                    <a:pt x="262" y="257"/>
                  </a:cubicBezTo>
                  <a:cubicBezTo>
                    <a:pt x="262" y="314"/>
                    <a:pt x="262" y="367"/>
                    <a:pt x="253" y="418"/>
                  </a:cubicBezTo>
                  <a:cubicBezTo>
                    <a:pt x="242" y="490"/>
                    <a:pt x="198" y="514"/>
                    <a:pt x="163" y="5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PlaceHolder 1"/>
          <p:cNvSpPr>
            <a:spLocks noGrp="1"/>
          </p:cNvSpPr>
          <p:nvPr>
            <p:ph type="title"/>
          </p:nvPr>
        </p:nvSpPr>
        <p:spPr>
          <a:xfrm>
            <a:off x="831960" y="533880"/>
            <a:ext cx="10513080" cy="645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4000" b="1" strike="noStrike" spc="-1">
                <a:solidFill>
                  <a:schemeClr val="accent1">
                    <a:lumMod val="50000"/>
                  </a:schemeClr>
                </a:solidFill>
                <a:latin typeface="Calibri"/>
              </a:rPr>
              <a:t>Поток импульса и энергии отдельной волны 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1" name="Нижний колонтитул 9"/>
          <p:cNvSpPr/>
          <p:nvPr/>
        </p:nvSpPr>
        <p:spPr>
          <a:xfrm>
            <a:off x="838440" y="6356880"/>
            <a:ext cx="10513080" cy="3625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2a)  Propagation in inviscid limit		</a:t>
            </a:r>
            <a:r>
              <a:rPr lang="ru-RU" sz="16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Inertial waves trapping by shear flow</a:t>
            </a:r>
            <a:r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				</a:t>
            </a:r>
            <a:fld id="{95E999B0-3A82-46BF-8D84-6593E193CB2F}" type="slidenum"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13</a:t>
            </a:fld>
            <a:endParaRPr lang="ru-RU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72" name="Прямоугольник 1471"/>
          <p:cNvSpPr/>
          <p:nvPr/>
        </p:nvSpPr>
        <p:spPr>
          <a:xfrm>
            <a:off x="540000" y="1584000"/>
            <a:ext cx="11090880" cy="449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ru-RU" sz="2100" b="0" strike="noStrike" spc="-1">
                <a:solidFill>
                  <a:srgbClr val="000000"/>
                </a:solidFill>
                <a:latin typeface="Arial"/>
                <a:ea typeface="DejaVu Sans"/>
              </a:rPr>
              <a:t>При            эффективно весь поток импульса/энергии от инерционной волны передается среднему течению в точке           :</a:t>
            </a: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3" name="Нижний колонтитул 10"/>
          <p:cNvSpPr/>
          <p:nvPr/>
        </p:nvSpPr>
        <p:spPr>
          <a:xfrm>
            <a:off x="838440" y="6356880"/>
            <a:ext cx="10513080" cy="362520"/>
          </a:xfrm>
          <a:prstGeom prst="rect">
            <a:avLst/>
          </a:prstGeom>
          <a:solidFill>
            <a:srgbClr val="2A609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Microsoft YaHei"/>
              </a:rPr>
              <a:t>4b) Поток от отдельной волны		       </a:t>
            </a:r>
            <a:r>
              <a:rPr lang="ru-RU" sz="16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Microsoft YaHei"/>
              </a:rPr>
              <a:t>		</a:t>
            </a:r>
            <a:r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					</a:t>
            </a:r>
            <a:fld id="{5B7F3E3D-9556-4354-9603-47299CCB50D1}" type="slidenum"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13</a:t>
            </a:fld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474" name="Группа 1473"/>
          <p:cNvGrpSpPr/>
          <p:nvPr/>
        </p:nvGrpSpPr>
        <p:grpSpPr>
          <a:xfrm>
            <a:off x="1193040" y="1834920"/>
            <a:ext cx="678240" cy="289440"/>
            <a:chOff x="1193040" y="1834920"/>
            <a:chExt cx="678240" cy="289440"/>
          </a:xfrm>
        </p:grpSpPr>
        <p:sp>
          <p:nvSpPr>
            <p:cNvPr id="1475" name="Полилиния 1474"/>
            <p:cNvSpPr/>
            <p:nvPr/>
          </p:nvSpPr>
          <p:spPr>
            <a:xfrm>
              <a:off x="1193040" y="1922760"/>
              <a:ext cx="142200" cy="198360"/>
            </a:xfrm>
            <a:custGeom>
              <a:avLst/>
              <a:gdLst/>
              <a:ahLst/>
              <a:cxnLst/>
              <a:rect l="0" t="0" r="r" b="b"/>
              <a:pathLst>
                <a:path w="395" h="551">
                  <a:moveTo>
                    <a:pt x="2" y="515"/>
                  </a:moveTo>
                  <a:cubicBezTo>
                    <a:pt x="0" y="524"/>
                    <a:pt x="0" y="527"/>
                    <a:pt x="0" y="529"/>
                  </a:cubicBezTo>
                  <a:cubicBezTo>
                    <a:pt x="0" y="541"/>
                    <a:pt x="10" y="551"/>
                    <a:pt x="24" y="551"/>
                  </a:cubicBezTo>
                  <a:cubicBezTo>
                    <a:pt x="41" y="551"/>
                    <a:pt x="50" y="536"/>
                    <a:pt x="53" y="534"/>
                  </a:cubicBezTo>
                  <a:cubicBezTo>
                    <a:pt x="57" y="527"/>
                    <a:pt x="84" y="414"/>
                    <a:pt x="105" y="323"/>
                  </a:cubicBezTo>
                  <a:cubicBezTo>
                    <a:pt x="122" y="357"/>
                    <a:pt x="151" y="378"/>
                    <a:pt x="189" y="378"/>
                  </a:cubicBezTo>
                  <a:cubicBezTo>
                    <a:pt x="288" y="378"/>
                    <a:pt x="395" y="261"/>
                    <a:pt x="395" y="136"/>
                  </a:cubicBezTo>
                  <a:cubicBezTo>
                    <a:pt x="395" y="48"/>
                    <a:pt x="340" y="0"/>
                    <a:pt x="280" y="0"/>
                  </a:cubicBezTo>
                  <a:cubicBezTo>
                    <a:pt x="199" y="0"/>
                    <a:pt x="110" y="84"/>
                    <a:pt x="84" y="187"/>
                  </a:cubicBezTo>
                  <a:cubicBezTo>
                    <a:pt x="57" y="296"/>
                    <a:pt x="29" y="405"/>
                    <a:pt x="2" y="515"/>
                  </a:cubicBezTo>
                  <a:moveTo>
                    <a:pt x="189" y="361"/>
                  </a:moveTo>
                  <a:cubicBezTo>
                    <a:pt x="129" y="361"/>
                    <a:pt x="117" y="294"/>
                    <a:pt x="117" y="287"/>
                  </a:cubicBezTo>
                  <a:cubicBezTo>
                    <a:pt x="117" y="282"/>
                    <a:pt x="120" y="266"/>
                    <a:pt x="122" y="256"/>
                  </a:cubicBezTo>
                  <a:cubicBezTo>
                    <a:pt x="146" y="160"/>
                    <a:pt x="156" y="132"/>
                    <a:pt x="173" y="98"/>
                  </a:cubicBezTo>
                  <a:cubicBezTo>
                    <a:pt x="208" y="36"/>
                    <a:pt x="252" y="17"/>
                    <a:pt x="278" y="17"/>
                  </a:cubicBezTo>
                  <a:cubicBezTo>
                    <a:pt x="309" y="17"/>
                    <a:pt x="336" y="43"/>
                    <a:pt x="336" y="101"/>
                  </a:cubicBezTo>
                  <a:cubicBezTo>
                    <a:pt x="336" y="146"/>
                    <a:pt x="312" y="239"/>
                    <a:pt x="288" y="282"/>
                  </a:cubicBezTo>
                  <a:cubicBezTo>
                    <a:pt x="261" y="335"/>
                    <a:pt x="220" y="361"/>
                    <a:pt x="189" y="3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76" name="Полилиния 1475"/>
            <p:cNvSpPr/>
            <p:nvPr/>
          </p:nvSpPr>
          <p:spPr>
            <a:xfrm>
              <a:off x="1441440" y="1834920"/>
              <a:ext cx="201240" cy="289440"/>
            </a:xfrm>
            <a:custGeom>
              <a:avLst/>
              <a:gdLst/>
              <a:ahLst/>
              <a:cxnLst/>
              <a:rect l="0" t="0" r="r" b="b"/>
              <a:pathLst>
                <a:path w="559" h="804">
                  <a:moveTo>
                    <a:pt x="520" y="36"/>
                  </a:moveTo>
                  <a:cubicBezTo>
                    <a:pt x="530" y="31"/>
                    <a:pt x="537" y="26"/>
                    <a:pt x="537" y="17"/>
                  </a:cubicBezTo>
                  <a:cubicBezTo>
                    <a:pt x="537" y="7"/>
                    <a:pt x="530" y="0"/>
                    <a:pt x="520" y="0"/>
                  </a:cubicBezTo>
                  <a:cubicBezTo>
                    <a:pt x="516" y="0"/>
                    <a:pt x="508" y="5"/>
                    <a:pt x="504" y="5"/>
                  </a:cubicBezTo>
                  <a:cubicBezTo>
                    <a:pt x="349" y="78"/>
                    <a:pt x="194" y="151"/>
                    <a:pt x="39" y="225"/>
                  </a:cubicBezTo>
                  <a:cubicBezTo>
                    <a:pt x="24" y="232"/>
                    <a:pt x="22" y="237"/>
                    <a:pt x="22" y="244"/>
                  </a:cubicBezTo>
                  <a:cubicBezTo>
                    <a:pt x="22" y="251"/>
                    <a:pt x="27" y="256"/>
                    <a:pt x="39" y="261"/>
                  </a:cubicBezTo>
                  <a:cubicBezTo>
                    <a:pt x="194" y="334"/>
                    <a:pt x="349" y="408"/>
                    <a:pt x="504" y="481"/>
                  </a:cubicBezTo>
                  <a:cubicBezTo>
                    <a:pt x="516" y="486"/>
                    <a:pt x="518" y="486"/>
                    <a:pt x="520" y="486"/>
                  </a:cubicBezTo>
                  <a:cubicBezTo>
                    <a:pt x="530" y="486"/>
                    <a:pt x="537" y="479"/>
                    <a:pt x="537" y="469"/>
                  </a:cubicBezTo>
                  <a:cubicBezTo>
                    <a:pt x="537" y="457"/>
                    <a:pt x="530" y="455"/>
                    <a:pt x="520" y="450"/>
                  </a:cubicBezTo>
                  <a:cubicBezTo>
                    <a:pt x="373" y="381"/>
                    <a:pt x="226" y="313"/>
                    <a:pt x="79" y="244"/>
                  </a:cubicBezTo>
                  <a:cubicBezTo>
                    <a:pt x="226" y="175"/>
                    <a:pt x="373" y="105"/>
                    <a:pt x="520" y="36"/>
                  </a:cubicBezTo>
                  <a:moveTo>
                    <a:pt x="559" y="637"/>
                  </a:moveTo>
                  <a:cubicBezTo>
                    <a:pt x="559" y="617"/>
                    <a:pt x="554" y="610"/>
                    <a:pt x="547" y="610"/>
                  </a:cubicBezTo>
                  <a:cubicBezTo>
                    <a:pt x="537" y="610"/>
                    <a:pt x="535" y="629"/>
                    <a:pt x="535" y="634"/>
                  </a:cubicBezTo>
                  <a:cubicBezTo>
                    <a:pt x="532" y="706"/>
                    <a:pt x="480" y="756"/>
                    <a:pt x="420" y="756"/>
                  </a:cubicBezTo>
                  <a:cubicBezTo>
                    <a:pt x="367" y="756"/>
                    <a:pt x="326" y="720"/>
                    <a:pt x="288" y="687"/>
                  </a:cubicBezTo>
                  <a:cubicBezTo>
                    <a:pt x="242" y="646"/>
                    <a:pt x="199" y="608"/>
                    <a:pt x="139" y="608"/>
                  </a:cubicBezTo>
                  <a:cubicBezTo>
                    <a:pt x="51" y="608"/>
                    <a:pt x="0" y="699"/>
                    <a:pt x="0" y="775"/>
                  </a:cubicBezTo>
                  <a:cubicBezTo>
                    <a:pt x="0" y="795"/>
                    <a:pt x="5" y="802"/>
                    <a:pt x="12" y="802"/>
                  </a:cubicBezTo>
                  <a:cubicBezTo>
                    <a:pt x="22" y="802"/>
                    <a:pt x="24" y="787"/>
                    <a:pt x="24" y="783"/>
                  </a:cubicBezTo>
                  <a:cubicBezTo>
                    <a:pt x="27" y="687"/>
                    <a:pt x="96" y="656"/>
                    <a:pt x="139" y="656"/>
                  </a:cubicBezTo>
                  <a:cubicBezTo>
                    <a:pt x="194" y="656"/>
                    <a:pt x="233" y="692"/>
                    <a:pt x="271" y="725"/>
                  </a:cubicBezTo>
                  <a:cubicBezTo>
                    <a:pt x="317" y="766"/>
                    <a:pt x="360" y="804"/>
                    <a:pt x="420" y="804"/>
                  </a:cubicBezTo>
                  <a:cubicBezTo>
                    <a:pt x="508" y="804"/>
                    <a:pt x="559" y="713"/>
                    <a:pt x="559" y="63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77" name="Полилиния 1476"/>
            <p:cNvSpPr/>
            <p:nvPr/>
          </p:nvSpPr>
          <p:spPr>
            <a:xfrm>
              <a:off x="1771200" y="1854720"/>
              <a:ext cx="100080" cy="201600"/>
            </a:xfrm>
            <a:custGeom>
              <a:avLst/>
              <a:gdLst/>
              <a:ahLst/>
              <a:cxnLst/>
              <a:rect l="0" t="0" r="r" b="b"/>
              <a:pathLst>
                <a:path w="278" h="560">
                  <a:moveTo>
                    <a:pt x="173" y="22"/>
                  </a:moveTo>
                  <a:cubicBezTo>
                    <a:pt x="173" y="2"/>
                    <a:pt x="173" y="0"/>
                    <a:pt x="153" y="0"/>
                  </a:cubicBezTo>
                  <a:cubicBezTo>
                    <a:pt x="101" y="55"/>
                    <a:pt x="26" y="55"/>
                    <a:pt x="0" y="55"/>
                  </a:cubicBezTo>
                  <a:cubicBezTo>
                    <a:pt x="0" y="64"/>
                    <a:pt x="0" y="73"/>
                    <a:pt x="0" y="81"/>
                  </a:cubicBezTo>
                  <a:cubicBezTo>
                    <a:pt x="17" y="81"/>
                    <a:pt x="67" y="81"/>
                    <a:pt x="110" y="57"/>
                  </a:cubicBezTo>
                  <a:cubicBezTo>
                    <a:pt x="110" y="203"/>
                    <a:pt x="110" y="348"/>
                    <a:pt x="110" y="493"/>
                  </a:cubicBezTo>
                  <a:cubicBezTo>
                    <a:pt x="110" y="524"/>
                    <a:pt x="108" y="534"/>
                    <a:pt x="31" y="534"/>
                  </a:cubicBezTo>
                  <a:cubicBezTo>
                    <a:pt x="22" y="534"/>
                    <a:pt x="14" y="534"/>
                    <a:pt x="5" y="534"/>
                  </a:cubicBezTo>
                  <a:cubicBezTo>
                    <a:pt x="5" y="542"/>
                    <a:pt x="5" y="551"/>
                    <a:pt x="5" y="560"/>
                  </a:cubicBezTo>
                  <a:cubicBezTo>
                    <a:pt x="34" y="558"/>
                    <a:pt x="108" y="558"/>
                    <a:pt x="141" y="558"/>
                  </a:cubicBezTo>
                  <a:cubicBezTo>
                    <a:pt x="175" y="558"/>
                    <a:pt x="249" y="558"/>
                    <a:pt x="278" y="560"/>
                  </a:cubicBezTo>
                  <a:cubicBezTo>
                    <a:pt x="278" y="551"/>
                    <a:pt x="278" y="542"/>
                    <a:pt x="278" y="534"/>
                  </a:cubicBezTo>
                  <a:cubicBezTo>
                    <a:pt x="269" y="534"/>
                    <a:pt x="260" y="534"/>
                    <a:pt x="252" y="534"/>
                  </a:cubicBezTo>
                  <a:cubicBezTo>
                    <a:pt x="175" y="534"/>
                    <a:pt x="173" y="524"/>
                    <a:pt x="173" y="493"/>
                  </a:cubicBezTo>
                  <a:cubicBezTo>
                    <a:pt x="173" y="336"/>
                    <a:pt x="173" y="179"/>
                    <a:pt x="173" y="2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478" name="Группа 1477"/>
          <p:cNvGrpSpPr/>
          <p:nvPr/>
        </p:nvGrpSpPr>
        <p:grpSpPr>
          <a:xfrm>
            <a:off x="2496600" y="3058920"/>
            <a:ext cx="7274160" cy="782640"/>
            <a:chOff x="2496600" y="3058920"/>
            <a:chExt cx="7274160" cy="782640"/>
          </a:xfrm>
        </p:grpSpPr>
        <p:sp>
          <p:nvSpPr>
            <p:cNvPr id="1479" name="Полилиния 1478"/>
            <p:cNvSpPr/>
            <p:nvPr/>
          </p:nvSpPr>
          <p:spPr>
            <a:xfrm>
              <a:off x="2496600" y="3350520"/>
              <a:ext cx="207360" cy="206280"/>
            </a:xfrm>
            <a:custGeom>
              <a:avLst/>
              <a:gdLst/>
              <a:ahLst/>
              <a:cxnLst/>
              <a:rect l="0" t="0" r="r" b="b"/>
              <a:pathLst>
                <a:path w="576" h="573">
                  <a:moveTo>
                    <a:pt x="487" y="67"/>
                  </a:moveTo>
                  <a:cubicBezTo>
                    <a:pt x="487" y="36"/>
                    <a:pt x="490" y="27"/>
                    <a:pt x="554" y="27"/>
                  </a:cubicBezTo>
                  <a:cubicBezTo>
                    <a:pt x="562" y="27"/>
                    <a:pt x="569" y="27"/>
                    <a:pt x="576" y="27"/>
                  </a:cubicBezTo>
                  <a:cubicBezTo>
                    <a:pt x="576" y="18"/>
                    <a:pt x="576" y="9"/>
                    <a:pt x="576" y="0"/>
                  </a:cubicBezTo>
                  <a:cubicBezTo>
                    <a:pt x="384" y="0"/>
                    <a:pt x="192" y="0"/>
                    <a:pt x="0" y="0"/>
                  </a:cubicBezTo>
                  <a:cubicBezTo>
                    <a:pt x="0" y="9"/>
                    <a:pt x="0" y="18"/>
                    <a:pt x="0" y="27"/>
                  </a:cubicBezTo>
                  <a:cubicBezTo>
                    <a:pt x="6" y="27"/>
                    <a:pt x="13" y="27"/>
                    <a:pt x="19" y="27"/>
                  </a:cubicBezTo>
                  <a:cubicBezTo>
                    <a:pt x="84" y="27"/>
                    <a:pt x="86" y="36"/>
                    <a:pt x="86" y="67"/>
                  </a:cubicBezTo>
                  <a:cubicBezTo>
                    <a:pt x="86" y="214"/>
                    <a:pt x="86" y="361"/>
                    <a:pt x="86" y="508"/>
                  </a:cubicBezTo>
                  <a:cubicBezTo>
                    <a:pt x="86" y="537"/>
                    <a:pt x="84" y="547"/>
                    <a:pt x="19" y="547"/>
                  </a:cubicBezTo>
                  <a:cubicBezTo>
                    <a:pt x="13" y="547"/>
                    <a:pt x="6" y="547"/>
                    <a:pt x="0" y="547"/>
                  </a:cubicBezTo>
                  <a:cubicBezTo>
                    <a:pt x="0" y="555"/>
                    <a:pt x="0" y="564"/>
                    <a:pt x="0" y="573"/>
                  </a:cubicBezTo>
                  <a:cubicBezTo>
                    <a:pt x="29" y="571"/>
                    <a:pt x="90" y="571"/>
                    <a:pt x="122" y="571"/>
                  </a:cubicBezTo>
                  <a:cubicBezTo>
                    <a:pt x="155" y="571"/>
                    <a:pt x="218" y="571"/>
                    <a:pt x="247" y="573"/>
                  </a:cubicBezTo>
                  <a:cubicBezTo>
                    <a:pt x="247" y="564"/>
                    <a:pt x="247" y="555"/>
                    <a:pt x="247" y="547"/>
                  </a:cubicBezTo>
                  <a:cubicBezTo>
                    <a:pt x="241" y="547"/>
                    <a:pt x="234" y="547"/>
                    <a:pt x="228" y="547"/>
                  </a:cubicBezTo>
                  <a:cubicBezTo>
                    <a:pt x="163" y="547"/>
                    <a:pt x="161" y="537"/>
                    <a:pt x="161" y="508"/>
                  </a:cubicBezTo>
                  <a:cubicBezTo>
                    <a:pt x="161" y="348"/>
                    <a:pt x="161" y="187"/>
                    <a:pt x="161" y="27"/>
                  </a:cubicBezTo>
                  <a:cubicBezTo>
                    <a:pt x="245" y="27"/>
                    <a:pt x="329" y="27"/>
                    <a:pt x="413" y="27"/>
                  </a:cubicBezTo>
                  <a:cubicBezTo>
                    <a:pt x="413" y="187"/>
                    <a:pt x="413" y="348"/>
                    <a:pt x="413" y="508"/>
                  </a:cubicBezTo>
                  <a:cubicBezTo>
                    <a:pt x="413" y="537"/>
                    <a:pt x="410" y="547"/>
                    <a:pt x="346" y="547"/>
                  </a:cubicBezTo>
                  <a:cubicBezTo>
                    <a:pt x="339" y="547"/>
                    <a:pt x="333" y="547"/>
                    <a:pt x="326" y="547"/>
                  </a:cubicBezTo>
                  <a:cubicBezTo>
                    <a:pt x="326" y="555"/>
                    <a:pt x="326" y="564"/>
                    <a:pt x="326" y="573"/>
                  </a:cubicBezTo>
                  <a:cubicBezTo>
                    <a:pt x="355" y="571"/>
                    <a:pt x="419" y="571"/>
                    <a:pt x="451" y="571"/>
                  </a:cubicBezTo>
                  <a:cubicBezTo>
                    <a:pt x="484" y="571"/>
                    <a:pt x="545" y="571"/>
                    <a:pt x="576" y="573"/>
                  </a:cubicBezTo>
                  <a:cubicBezTo>
                    <a:pt x="576" y="564"/>
                    <a:pt x="576" y="555"/>
                    <a:pt x="576" y="547"/>
                  </a:cubicBezTo>
                  <a:cubicBezTo>
                    <a:pt x="569" y="547"/>
                    <a:pt x="562" y="547"/>
                    <a:pt x="554" y="547"/>
                  </a:cubicBezTo>
                  <a:cubicBezTo>
                    <a:pt x="490" y="547"/>
                    <a:pt x="487" y="537"/>
                    <a:pt x="487" y="508"/>
                  </a:cubicBezTo>
                  <a:cubicBezTo>
                    <a:pt x="487" y="361"/>
                    <a:pt x="487" y="214"/>
                    <a:pt x="487" y="6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80" name="Полилиния 1479"/>
            <p:cNvSpPr/>
            <p:nvPr/>
          </p:nvSpPr>
          <p:spPr>
            <a:xfrm>
              <a:off x="2723760" y="3508560"/>
              <a:ext cx="114120" cy="95760"/>
            </a:xfrm>
            <a:custGeom>
              <a:avLst/>
              <a:gdLst/>
              <a:ahLst/>
              <a:cxnLst/>
              <a:rect l="0" t="0" r="r" b="b"/>
              <a:pathLst>
                <a:path w="317" h="266">
                  <a:moveTo>
                    <a:pt x="120" y="199"/>
                  </a:moveTo>
                  <a:cubicBezTo>
                    <a:pt x="113" y="218"/>
                    <a:pt x="94" y="249"/>
                    <a:pt x="65" y="249"/>
                  </a:cubicBezTo>
                  <a:cubicBezTo>
                    <a:pt x="63" y="249"/>
                    <a:pt x="46" y="249"/>
                    <a:pt x="31" y="242"/>
                  </a:cubicBezTo>
                  <a:cubicBezTo>
                    <a:pt x="55" y="235"/>
                    <a:pt x="58" y="213"/>
                    <a:pt x="58" y="208"/>
                  </a:cubicBezTo>
                  <a:cubicBezTo>
                    <a:pt x="58" y="196"/>
                    <a:pt x="48" y="187"/>
                    <a:pt x="34" y="187"/>
                  </a:cubicBezTo>
                  <a:cubicBezTo>
                    <a:pt x="19" y="187"/>
                    <a:pt x="0" y="201"/>
                    <a:pt x="0" y="223"/>
                  </a:cubicBezTo>
                  <a:cubicBezTo>
                    <a:pt x="0" y="251"/>
                    <a:pt x="34" y="266"/>
                    <a:pt x="63" y="266"/>
                  </a:cubicBezTo>
                  <a:cubicBezTo>
                    <a:pt x="91" y="266"/>
                    <a:pt x="115" y="249"/>
                    <a:pt x="130" y="225"/>
                  </a:cubicBezTo>
                  <a:cubicBezTo>
                    <a:pt x="144" y="256"/>
                    <a:pt x="175" y="266"/>
                    <a:pt x="199" y="266"/>
                  </a:cubicBezTo>
                  <a:cubicBezTo>
                    <a:pt x="267" y="266"/>
                    <a:pt x="303" y="192"/>
                    <a:pt x="303" y="177"/>
                  </a:cubicBezTo>
                  <a:cubicBezTo>
                    <a:pt x="303" y="168"/>
                    <a:pt x="295" y="168"/>
                    <a:pt x="293" y="168"/>
                  </a:cubicBezTo>
                  <a:cubicBezTo>
                    <a:pt x="286" y="168"/>
                    <a:pt x="286" y="172"/>
                    <a:pt x="283" y="180"/>
                  </a:cubicBezTo>
                  <a:cubicBezTo>
                    <a:pt x="271" y="218"/>
                    <a:pt x="235" y="249"/>
                    <a:pt x="202" y="249"/>
                  </a:cubicBezTo>
                  <a:cubicBezTo>
                    <a:pt x="178" y="249"/>
                    <a:pt x="166" y="235"/>
                    <a:pt x="166" y="211"/>
                  </a:cubicBezTo>
                  <a:cubicBezTo>
                    <a:pt x="166" y="196"/>
                    <a:pt x="180" y="144"/>
                    <a:pt x="197" y="76"/>
                  </a:cubicBezTo>
                  <a:cubicBezTo>
                    <a:pt x="209" y="31"/>
                    <a:pt x="235" y="17"/>
                    <a:pt x="255" y="17"/>
                  </a:cubicBezTo>
                  <a:cubicBezTo>
                    <a:pt x="265" y="20"/>
                    <a:pt x="274" y="17"/>
                    <a:pt x="286" y="26"/>
                  </a:cubicBezTo>
                  <a:cubicBezTo>
                    <a:pt x="267" y="31"/>
                    <a:pt x="259" y="48"/>
                    <a:pt x="259" y="57"/>
                  </a:cubicBezTo>
                  <a:cubicBezTo>
                    <a:pt x="259" y="72"/>
                    <a:pt x="270" y="79"/>
                    <a:pt x="283" y="79"/>
                  </a:cubicBezTo>
                  <a:cubicBezTo>
                    <a:pt x="297" y="79"/>
                    <a:pt x="317" y="69"/>
                    <a:pt x="317" y="43"/>
                  </a:cubicBezTo>
                  <a:cubicBezTo>
                    <a:pt x="317" y="12"/>
                    <a:pt x="279" y="0"/>
                    <a:pt x="255" y="0"/>
                  </a:cubicBezTo>
                  <a:cubicBezTo>
                    <a:pt x="226" y="0"/>
                    <a:pt x="202" y="19"/>
                    <a:pt x="190" y="43"/>
                  </a:cubicBezTo>
                  <a:cubicBezTo>
                    <a:pt x="178" y="19"/>
                    <a:pt x="151" y="0"/>
                    <a:pt x="118" y="0"/>
                  </a:cubicBezTo>
                  <a:cubicBezTo>
                    <a:pt x="53" y="0"/>
                    <a:pt x="15" y="74"/>
                    <a:pt x="15" y="91"/>
                  </a:cubicBezTo>
                  <a:cubicBezTo>
                    <a:pt x="15" y="98"/>
                    <a:pt x="22" y="98"/>
                    <a:pt x="24" y="98"/>
                  </a:cubicBezTo>
                  <a:cubicBezTo>
                    <a:pt x="31" y="98"/>
                    <a:pt x="34" y="96"/>
                    <a:pt x="36" y="88"/>
                  </a:cubicBezTo>
                  <a:cubicBezTo>
                    <a:pt x="51" y="43"/>
                    <a:pt x="89" y="17"/>
                    <a:pt x="118" y="17"/>
                  </a:cubicBezTo>
                  <a:cubicBezTo>
                    <a:pt x="137" y="17"/>
                    <a:pt x="151" y="29"/>
                    <a:pt x="151" y="55"/>
                  </a:cubicBezTo>
                  <a:cubicBezTo>
                    <a:pt x="151" y="67"/>
                    <a:pt x="144" y="98"/>
                    <a:pt x="139" y="117"/>
                  </a:cubicBezTo>
                  <a:cubicBezTo>
                    <a:pt x="133" y="144"/>
                    <a:pt x="127" y="172"/>
                    <a:pt x="120" y="19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81" name="Полилиния 1480"/>
            <p:cNvSpPr/>
            <p:nvPr/>
          </p:nvSpPr>
          <p:spPr>
            <a:xfrm>
              <a:off x="2861280" y="3508560"/>
              <a:ext cx="109440" cy="137160"/>
            </a:xfrm>
            <a:custGeom>
              <a:avLst/>
              <a:gdLst/>
              <a:ahLst/>
              <a:cxnLst/>
              <a:rect l="0" t="0" r="r" b="b"/>
              <a:pathLst>
                <a:path w="304" h="381">
                  <a:moveTo>
                    <a:pt x="302" y="38"/>
                  </a:moveTo>
                  <a:cubicBezTo>
                    <a:pt x="304" y="31"/>
                    <a:pt x="304" y="29"/>
                    <a:pt x="304" y="26"/>
                  </a:cubicBezTo>
                  <a:cubicBezTo>
                    <a:pt x="304" y="14"/>
                    <a:pt x="295" y="7"/>
                    <a:pt x="285" y="7"/>
                  </a:cubicBezTo>
                  <a:cubicBezTo>
                    <a:pt x="278" y="7"/>
                    <a:pt x="266" y="9"/>
                    <a:pt x="259" y="21"/>
                  </a:cubicBezTo>
                  <a:cubicBezTo>
                    <a:pt x="259" y="24"/>
                    <a:pt x="254" y="43"/>
                    <a:pt x="252" y="55"/>
                  </a:cubicBezTo>
                  <a:cubicBezTo>
                    <a:pt x="247" y="71"/>
                    <a:pt x="242" y="87"/>
                    <a:pt x="237" y="103"/>
                  </a:cubicBezTo>
                  <a:cubicBezTo>
                    <a:pt x="235" y="117"/>
                    <a:pt x="216" y="192"/>
                    <a:pt x="216" y="199"/>
                  </a:cubicBezTo>
                  <a:cubicBezTo>
                    <a:pt x="213" y="199"/>
                    <a:pt x="187" y="249"/>
                    <a:pt x="141" y="249"/>
                  </a:cubicBezTo>
                  <a:cubicBezTo>
                    <a:pt x="103" y="249"/>
                    <a:pt x="103" y="211"/>
                    <a:pt x="103" y="201"/>
                  </a:cubicBezTo>
                  <a:cubicBezTo>
                    <a:pt x="103" y="170"/>
                    <a:pt x="115" y="132"/>
                    <a:pt x="134" y="86"/>
                  </a:cubicBezTo>
                  <a:cubicBezTo>
                    <a:pt x="141" y="67"/>
                    <a:pt x="144" y="60"/>
                    <a:pt x="144" y="50"/>
                  </a:cubicBezTo>
                  <a:cubicBezTo>
                    <a:pt x="144" y="21"/>
                    <a:pt x="120" y="0"/>
                    <a:pt x="86" y="0"/>
                  </a:cubicBezTo>
                  <a:cubicBezTo>
                    <a:pt x="28" y="0"/>
                    <a:pt x="0" y="81"/>
                    <a:pt x="0" y="91"/>
                  </a:cubicBezTo>
                  <a:cubicBezTo>
                    <a:pt x="0" y="98"/>
                    <a:pt x="9" y="98"/>
                    <a:pt x="12" y="98"/>
                  </a:cubicBezTo>
                  <a:cubicBezTo>
                    <a:pt x="19" y="98"/>
                    <a:pt x="19" y="96"/>
                    <a:pt x="21" y="88"/>
                  </a:cubicBezTo>
                  <a:cubicBezTo>
                    <a:pt x="36" y="41"/>
                    <a:pt x="62" y="17"/>
                    <a:pt x="86" y="17"/>
                  </a:cubicBezTo>
                  <a:cubicBezTo>
                    <a:pt x="96" y="17"/>
                    <a:pt x="100" y="24"/>
                    <a:pt x="100" y="38"/>
                  </a:cubicBezTo>
                  <a:cubicBezTo>
                    <a:pt x="100" y="50"/>
                    <a:pt x="96" y="65"/>
                    <a:pt x="91" y="72"/>
                  </a:cubicBezTo>
                  <a:cubicBezTo>
                    <a:pt x="64" y="144"/>
                    <a:pt x="57" y="165"/>
                    <a:pt x="57" y="192"/>
                  </a:cubicBezTo>
                  <a:cubicBezTo>
                    <a:pt x="57" y="201"/>
                    <a:pt x="57" y="230"/>
                    <a:pt x="81" y="249"/>
                  </a:cubicBezTo>
                  <a:cubicBezTo>
                    <a:pt x="98" y="263"/>
                    <a:pt x="124" y="266"/>
                    <a:pt x="139" y="266"/>
                  </a:cubicBezTo>
                  <a:cubicBezTo>
                    <a:pt x="163" y="266"/>
                    <a:pt x="184" y="256"/>
                    <a:pt x="204" y="239"/>
                  </a:cubicBezTo>
                  <a:cubicBezTo>
                    <a:pt x="196" y="273"/>
                    <a:pt x="189" y="297"/>
                    <a:pt x="165" y="326"/>
                  </a:cubicBezTo>
                  <a:cubicBezTo>
                    <a:pt x="148" y="345"/>
                    <a:pt x="124" y="364"/>
                    <a:pt x="93" y="364"/>
                  </a:cubicBezTo>
                  <a:cubicBezTo>
                    <a:pt x="91" y="364"/>
                    <a:pt x="62" y="364"/>
                    <a:pt x="50" y="345"/>
                  </a:cubicBezTo>
                  <a:cubicBezTo>
                    <a:pt x="81" y="340"/>
                    <a:pt x="81" y="314"/>
                    <a:pt x="81" y="311"/>
                  </a:cubicBezTo>
                  <a:cubicBezTo>
                    <a:pt x="81" y="292"/>
                    <a:pt x="64" y="290"/>
                    <a:pt x="60" y="290"/>
                  </a:cubicBezTo>
                  <a:cubicBezTo>
                    <a:pt x="43" y="290"/>
                    <a:pt x="24" y="302"/>
                    <a:pt x="24" y="328"/>
                  </a:cubicBezTo>
                  <a:cubicBezTo>
                    <a:pt x="24" y="359"/>
                    <a:pt x="52" y="381"/>
                    <a:pt x="96" y="381"/>
                  </a:cubicBezTo>
                  <a:cubicBezTo>
                    <a:pt x="153" y="381"/>
                    <a:pt x="228" y="335"/>
                    <a:pt x="244" y="261"/>
                  </a:cubicBezTo>
                  <a:cubicBezTo>
                    <a:pt x="264" y="187"/>
                    <a:pt x="283" y="112"/>
                    <a:pt x="302" y="3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82" name="Полилиния 1481"/>
            <p:cNvSpPr/>
            <p:nvPr/>
          </p:nvSpPr>
          <p:spPr>
            <a:xfrm>
              <a:off x="3098880" y="3445560"/>
              <a:ext cx="201960" cy="70560"/>
            </a:xfrm>
            <a:custGeom>
              <a:avLst/>
              <a:gdLst/>
              <a:ahLst/>
              <a:cxnLst/>
              <a:rect l="0" t="0" r="r" b="b"/>
              <a:pathLst>
                <a:path w="561" h="196">
                  <a:moveTo>
                    <a:pt x="532" y="33"/>
                  </a:moveTo>
                  <a:cubicBezTo>
                    <a:pt x="544" y="33"/>
                    <a:pt x="561" y="33"/>
                    <a:pt x="561" y="17"/>
                  </a:cubicBezTo>
                  <a:cubicBezTo>
                    <a:pt x="561" y="0"/>
                    <a:pt x="544" y="0"/>
                    <a:pt x="532" y="0"/>
                  </a:cubicBezTo>
                  <a:cubicBezTo>
                    <a:pt x="364" y="0"/>
                    <a:pt x="196" y="0"/>
                    <a:pt x="28" y="0"/>
                  </a:cubicBezTo>
                  <a:cubicBezTo>
                    <a:pt x="16" y="0"/>
                    <a:pt x="0" y="0"/>
                    <a:pt x="0" y="17"/>
                  </a:cubicBezTo>
                  <a:cubicBezTo>
                    <a:pt x="0" y="33"/>
                    <a:pt x="16" y="33"/>
                    <a:pt x="28" y="33"/>
                  </a:cubicBezTo>
                  <a:cubicBezTo>
                    <a:pt x="196" y="33"/>
                    <a:pt x="364" y="33"/>
                    <a:pt x="532" y="33"/>
                  </a:cubicBezTo>
                  <a:moveTo>
                    <a:pt x="532" y="196"/>
                  </a:moveTo>
                  <a:cubicBezTo>
                    <a:pt x="544" y="196"/>
                    <a:pt x="561" y="196"/>
                    <a:pt x="561" y="180"/>
                  </a:cubicBezTo>
                  <a:cubicBezTo>
                    <a:pt x="561" y="163"/>
                    <a:pt x="544" y="163"/>
                    <a:pt x="532" y="163"/>
                  </a:cubicBezTo>
                  <a:cubicBezTo>
                    <a:pt x="364" y="163"/>
                    <a:pt x="196" y="163"/>
                    <a:pt x="28" y="163"/>
                  </a:cubicBezTo>
                  <a:cubicBezTo>
                    <a:pt x="16" y="163"/>
                    <a:pt x="0" y="163"/>
                    <a:pt x="0" y="180"/>
                  </a:cubicBezTo>
                  <a:cubicBezTo>
                    <a:pt x="0" y="196"/>
                    <a:pt x="16" y="196"/>
                    <a:pt x="28" y="196"/>
                  </a:cubicBezTo>
                  <a:cubicBezTo>
                    <a:pt x="196" y="196"/>
                    <a:pt x="364" y="196"/>
                    <a:pt x="532" y="1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25560" rIns="90000" bIns="2556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83" name="Полилиния 1482"/>
            <p:cNvSpPr/>
            <p:nvPr/>
          </p:nvSpPr>
          <p:spPr>
            <a:xfrm>
              <a:off x="3466080" y="3150360"/>
              <a:ext cx="100080" cy="201960"/>
            </a:xfrm>
            <a:custGeom>
              <a:avLst/>
              <a:gdLst/>
              <a:ahLst/>
              <a:cxnLst/>
              <a:rect l="0" t="0" r="r" b="b"/>
              <a:pathLst>
                <a:path w="278" h="561">
                  <a:moveTo>
                    <a:pt x="172" y="22"/>
                  </a:moveTo>
                  <a:cubicBezTo>
                    <a:pt x="172" y="2"/>
                    <a:pt x="172" y="0"/>
                    <a:pt x="153" y="0"/>
                  </a:cubicBezTo>
                  <a:cubicBezTo>
                    <a:pt x="100" y="53"/>
                    <a:pt x="26" y="53"/>
                    <a:pt x="0" y="53"/>
                  </a:cubicBezTo>
                  <a:cubicBezTo>
                    <a:pt x="0" y="62"/>
                    <a:pt x="0" y="70"/>
                    <a:pt x="0" y="79"/>
                  </a:cubicBezTo>
                  <a:cubicBezTo>
                    <a:pt x="16" y="79"/>
                    <a:pt x="67" y="79"/>
                    <a:pt x="110" y="58"/>
                  </a:cubicBezTo>
                  <a:cubicBezTo>
                    <a:pt x="110" y="203"/>
                    <a:pt x="110" y="348"/>
                    <a:pt x="110" y="494"/>
                  </a:cubicBezTo>
                  <a:cubicBezTo>
                    <a:pt x="110" y="525"/>
                    <a:pt x="108" y="535"/>
                    <a:pt x="31" y="535"/>
                  </a:cubicBezTo>
                  <a:cubicBezTo>
                    <a:pt x="22" y="535"/>
                    <a:pt x="13" y="535"/>
                    <a:pt x="4" y="535"/>
                  </a:cubicBezTo>
                  <a:cubicBezTo>
                    <a:pt x="4" y="543"/>
                    <a:pt x="4" y="552"/>
                    <a:pt x="4" y="561"/>
                  </a:cubicBezTo>
                  <a:cubicBezTo>
                    <a:pt x="33" y="559"/>
                    <a:pt x="108" y="559"/>
                    <a:pt x="141" y="559"/>
                  </a:cubicBezTo>
                  <a:cubicBezTo>
                    <a:pt x="175" y="559"/>
                    <a:pt x="247" y="559"/>
                    <a:pt x="278" y="561"/>
                  </a:cubicBezTo>
                  <a:cubicBezTo>
                    <a:pt x="278" y="552"/>
                    <a:pt x="278" y="543"/>
                    <a:pt x="278" y="535"/>
                  </a:cubicBezTo>
                  <a:cubicBezTo>
                    <a:pt x="269" y="535"/>
                    <a:pt x="260" y="535"/>
                    <a:pt x="252" y="535"/>
                  </a:cubicBezTo>
                  <a:cubicBezTo>
                    <a:pt x="175" y="535"/>
                    <a:pt x="172" y="525"/>
                    <a:pt x="172" y="494"/>
                  </a:cubicBezTo>
                  <a:cubicBezTo>
                    <a:pt x="172" y="336"/>
                    <a:pt x="172" y="179"/>
                    <a:pt x="172" y="2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84" name="Полилиния 1483"/>
            <p:cNvSpPr/>
            <p:nvPr/>
          </p:nvSpPr>
          <p:spPr>
            <a:xfrm>
              <a:off x="3439080" y="3474720"/>
              <a:ext cx="151200" cy="12240"/>
            </a:xfrm>
            <a:custGeom>
              <a:avLst/>
              <a:gdLst/>
              <a:ahLst/>
              <a:cxnLst/>
              <a:rect l="0" t="0" r="r" b="b"/>
              <a:pathLst>
                <a:path w="420" h="34">
                  <a:moveTo>
                    <a:pt x="0" y="0"/>
                  </a:moveTo>
                  <a:cubicBezTo>
                    <a:pt x="140" y="0"/>
                    <a:pt x="280" y="0"/>
                    <a:pt x="420" y="0"/>
                  </a:cubicBezTo>
                  <a:cubicBezTo>
                    <a:pt x="420" y="11"/>
                    <a:pt x="420" y="23"/>
                    <a:pt x="420" y="34"/>
                  </a:cubicBezTo>
                  <a:cubicBezTo>
                    <a:pt x="280" y="34"/>
                    <a:pt x="140" y="34"/>
                    <a:pt x="0" y="34"/>
                  </a:cubicBezTo>
                  <a:cubicBezTo>
                    <a:pt x="0" y="23"/>
                    <a:pt x="0" y="1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2760" rIns="90000" bIns="-3276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85" name="Полилиния 1484"/>
            <p:cNvSpPr/>
            <p:nvPr/>
          </p:nvSpPr>
          <p:spPr>
            <a:xfrm>
              <a:off x="3453840" y="3562920"/>
              <a:ext cx="120960" cy="201960"/>
            </a:xfrm>
            <a:custGeom>
              <a:avLst/>
              <a:gdLst/>
              <a:ahLst/>
              <a:cxnLst/>
              <a:rect l="0" t="0" r="r" b="b"/>
              <a:pathLst>
                <a:path w="336" h="561">
                  <a:moveTo>
                    <a:pt x="65" y="496"/>
                  </a:moveTo>
                  <a:cubicBezTo>
                    <a:pt x="94" y="467"/>
                    <a:pt x="124" y="438"/>
                    <a:pt x="154" y="410"/>
                  </a:cubicBezTo>
                  <a:cubicBezTo>
                    <a:pt x="286" y="292"/>
                    <a:pt x="336" y="247"/>
                    <a:pt x="336" y="163"/>
                  </a:cubicBezTo>
                  <a:cubicBezTo>
                    <a:pt x="336" y="67"/>
                    <a:pt x="262" y="0"/>
                    <a:pt x="158" y="0"/>
                  </a:cubicBezTo>
                  <a:cubicBezTo>
                    <a:pt x="62" y="0"/>
                    <a:pt x="0" y="77"/>
                    <a:pt x="0" y="153"/>
                  </a:cubicBezTo>
                  <a:cubicBezTo>
                    <a:pt x="0" y="199"/>
                    <a:pt x="43" y="199"/>
                    <a:pt x="46" y="199"/>
                  </a:cubicBezTo>
                  <a:cubicBezTo>
                    <a:pt x="60" y="199"/>
                    <a:pt x="89" y="189"/>
                    <a:pt x="89" y="156"/>
                  </a:cubicBezTo>
                  <a:cubicBezTo>
                    <a:pt x="89" y="132"/>
                    <a:pt x="74" y="110"/>
                    <a:pt x="43" y="110"/>
                  </a:cubicBezTo>
                  <a:cubicBezTo>
                    <a:pt x="38" y="110"/>
                    <a:pt x="36" y="110"/>
                    <a:pt x="34" y="112"/>
                  </a:cubicBezTo>
                  <a:cubicBezTo>
                    <a:pt x="53" y="57"/>
                    <a:pt x="98" y="26"/>
                    <a:pt x="146" y="26"/>
                  </a:cubicBezTo>
                  <a:cubicBezTo>
                    <a:pt x="223" y="26"/>
                    <a:pt x="259" y="93"/>
                    <a:pt x="259" y="163"/>
                  </a:cubicBezTo>
                  <a:cubicBezTo>
                    <a:pt x="259" y="230"/>
                    <a:pt x="218" y="297"/>
                    <a:pt x="170" y="350"/>
                  </a:cubicBezTo>
                  <a:cubicBezTo>
                    <a:pt x="117" y="410"/>
                    <a:pt x="63" y="470"/>
                    <a:pt x="10" y="530"/>
                  </a:cubicBezTo>
                  <a:cubicBezTo>
                    <a:pt x="0" y="539"/>
                    <a:pt x="0" y="539"/>
                    <a:pt x="0" y="561"/>
                  </a:cubicBezTo>
                  <a:cubicBezTo>
                    <a:pt x="104" y="561"/>
                    <a:pt x="208" y="561"/>
                    <a:pt x="312" y="561"/>
                  </a:cubicBezTo>
                  <a:cubicBezTo>
                    <a:pt x="320" y="512"/>
                    <a:pt x="328" y="463"/>
                    <a:pt x="336" y="414"/>
                  </a:cubicBezTo>
                  <a:cubicBezTo>
                    <a:pt x="330" y="414"/>
                    <a:pt x="323" y="414"/>
                    <a:pt x="317" y="414"/>
                  </a:cubicBezTo>
                  <a:cubicBezTo>
                    <a:pt x="312" y="438"/>
                    <a:pt x="305" y="477"/>
                    <a:pt x="298" y="489"/>
                  </a:cubicBezTo>
                  <a:cubicBezTo>
                    <a:pt x="290" y="496"/>
                    <a:pt x="235" y="496"/>
                    <a:pt x="216" y="496"/>
                  </a:cubicBezTo>
                  <a:cubicBezTo>
                    <a:pt x="166" y="496"/>
                    <a:pt x="115" y="496"/>
                    <a:pt x="65" y="4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86" name="Полилиния 1485"/>
            <p:cNvSpPr/>
            <p:nvPr/>
          </p:nvSpPr>
          <p:spPr>
            <a:xfrm>
              <a:off x="3637800" y="3349800"/>
              <a:ext cx="211680" cy="213840"/>
            </a:xfrm>
            <a:custGeom>
              <a:avLst/>
              <a:gdLst/>
              <a:ahLst/>
              <a:cxnLst/>
              <a:rect l="0" t="0" r="r" b="b"/>
              <a:pathLst>
                <a:path w="588" h="594">
                  <a:moveTo>
                    <a:pt x="158" y="278"/>
                  </a:moveTo>
                  <a:cubicBezTo>
                    <a:pt x="158" y="205"/>
                    <a:pt x="158" y="132"/>
                    <a:pt x="158" y="60"/>
                  </a:cubicBezTo>
                  <a:cubicBezTo>
                    <a:pt x="158" y="41"/>
                    <a:pt x="158" y="31"/>
                    <a:pt x="178" y="29"/>
                  </a:cubicBezTo>
                  <a:cubicBezTo>
                    <a:pt x="185" y="26"/>
                    <a:pt x="211" y="26"/>
                    <a:pt x="228" y="26"/>
                  </a:cubicBezTo>
                  <a:cubicBezTo>
                    <a:pt x="302" y="26"/>
                    <a:pt x="398" y="31"/>
                    <a:pt x="398" y="151"/>
                  </a:cubicBezTo>
                  <a:cubicBezTo>
                    <a:pt x="398" y="211"/>
                    <a:pt x="377" y="278"/>
                    <a:pt x="252" y="278"/>
                  </a:cubicBezTo>
                  <a:cubicBezTo>
                    <a:pt x="221" y="278"/>
                    <a:pt x="190" y="278"/>
                    <a:pt x="158" y="278"/>
                  </a:cubicBezTo>
                  <a:moveTo>
                    <a:pt x="336" y="290"/>
                  </a:moveTo>
                  <a:cubicBezTo>
                    <a:pt x="418" y="268"/>
                    <a:pt x="485" y="218"/>
                    <a:pt x="485" y="151"/>
                  </a:cubicBezTo>
                  <a:cubicBezTo>
                    <a:pt x="485" y="72"/>
                    <a:pt x="389" y="0"/>
                    <a:pt x="264" y="0"/>
                  </a:cubicBezTo>
                  <a:cubicBezTo>
                    <a:pt x="176" y="0"/>
                    <a:pt x="88" y="0"/>
                    <a:pt x="0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6" y="26"/>
                    <a:pt x="13" y="26"/>
                    <a:pt x="19" y="26"/>
                  </a:cubicBezTo>
                  <a:cubicBezTo>
                    <a:pt x="84" y="26"/>
                    <a:pt x="86" y="36"/>
                    <a:pt x="86" y="67"/>
                  </a:cubicBezTo>
                  <a:cubicBezTo>
                    <a:pt x="86" y="215"/>
                    <a:pt x="86" y="362"/>
                    <a:pt x="86" y="510"/>
                  </a:cubicBezTo>
                  <a:cubicBezTo>
                    <a:pt x="86" y="539"/>
                    <a:pt x="84" y="549"/>
                    <a:pt x="19" y="549"/>
                  </a:cubicBezTo>
                  <a:cubicBezTo>
                    <a:pt x="13" y="549"/>
                    <a:pt x="6" y="549"/>
                    <a:pt x="0" y="549"/>
                  </a:cubicBezTo>
                  <a:cubicBezTo>
                    <a:pt x="0" y="557"/>
                    <a:pt x="0" y="566"/>
                    <a:pt x="0" y="575"/>
                  </a:cubicBezTo>
                  <a:cubicBezTo>
                    <a:pt x="29" y="573"/>
                    <a:pt x="89" y="573"/>
                    <a:pt x="122" y="573"/>
                  </a:cubicBezTo>
                  <a:cubicBezTo>
                    <a:pt x="156" y="573"/>
                    <a:pt x="216" y="573"/>
                    <a:pt x="245" y="575"/>
                  </a:cubicBezTo>
                  <a:cubicBezTo>
                    <a:pt x="245" y="566"/>
                    <a:pt x="245" y="557"/>
                    <a:pt x="245" y="549"/>
                  </a:cubicBezTo>
                  <a:cubicBezTo>
                    <a:pt x="238" y="549"/>
                    <a:pt x="232" y="549"/>
                    <a:pt x="226" y="549"/>
                  </a:cubicBezTo>
                  <a:cubicBezTo>
                    <a:pt x="161" y="549"/>
                    <a:pt x="158" y="539"/>
                    <a:pt x="158" y="510"/>
                  </a:cubicBezTo>
                  <a:cubicBezTo>
                    <a:pt x="158" y="439"/>
                    <a:pt x="158" y="368"/>
                    <a:pt x="158" y="297"/>
                  </a:cubicBezTo>
                  <a:cubicBezTo>
                    <a:pt x="191" y="297"/>
                    <a:pt x="224" y="297"/>
                    <a:pt x="257" y="297"/>
                  </a:cubicBezTo>
                  <a:cubicBezTo>
                    <a:pt x="269" y="297"/>
                    <a:pt x="305" y="297"/>
                    <a:pt x="334" y="326"/>
                  </a:cubicBezTo>
                  <a:cubicBezTo>
                    <a:pt x="367" y="355"/>
                    <a:pt x="367" y="381"/>
                    <a:pt x="367" y="438"/>
                  </a:cubicBezTo>
                  <a:cubicBezTo>
                    <a:pt x="367" y="494"/>
                    <a:pt x="367" y="527"/>
                    <a:pt x="401" y="558"/>
                  </a:cubicBezTo>
                  <a:cubicBezTo>
                    <a:pt x="434" y="589"/>
                    <a:pt x="482" y="594"/>
                    <a:pt x="506" y="594"/>
                  </a:cubicBezTo>
                  <a:cubicBezTo>
                    <a:pt x="574" y="594"/>
                    <a:pt x="588" y="525"/>
                    <a:pt x="588" y="501"/>
                  </a:cubicBezTo>
                  <a:cubicBezTo>
                    <a:pt x="588" y="496"/>
                    <a:pt x="588" y="486"/>
                    <a:pt x="576" y="486"/>
                  </a:cubicBezTo>
                  <a:cubicBezTo>
                    <a:pt x="566" y="486"/>
                    <a:pt x="566" y="494"/>
                    <a:pt x="566" y="501"/>
                  </a:cubicBezTo>
                  <a:cubicBezTo>
                    <a:pt x="562" y="561"/>
                    <a:pt x="530" y="575"/>
                    <a:pt x="511" y="575"/>
                  </a:cubicBezTo>
                  <a:cubicBezTo>
                    <a:pt x="468" y="575"/>
                    <a:pt x="463" y="532"/>
                    <a:pt x="451" y="453"/>
                  </a:cubicBezTo>
                  <a:cubicBezTo>
                    <a:pt x="447" y="430"/>
                    <a:pt x="443" y="408"/>
                    <a:pt x="439" y="386"/>
                  </a:cubicBezTo>
                  <a:cubicBezTo>
                    <a:pt x="425" y="333"/>
                    <a:pt x="384" y="304"/>
                    <a:pt x="336" y="29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87" name="Полилиния 1486"/>
            <p:cNvSpPr/>
            <p:nvPr/>
          </p:nvSpPr>
          <p:spPr>
            <a:xfrm>
              <a:off x="3858840" y="3421440"/>
              <a:ext cx="117720" cy="138960"/>
            </a:xfrm>
            <a:custGeom>
              <a:avLst/>
              <a:gdLst/>
              <a:ahLst/>
              <a:cxnLst/>
              <a:rect l="0" t="0" r="r" b="b"/>
              <a:pathLst>
                <a:path w="327" h="386">
                  <a:moveTo>
                    <a:pt x="70" y="165"/>
                  </a:moveTo>
                  <a:cubicBezTo>
                    <a:pt x="77" y="38"/>
                    <a:pt x="147" y="19"/>
                    <a:pt x="176" y="19"/>
                  </a:cubicBezTo>
                  <a:cubicBezTo>
                    <a:pt x="262" y="19"/>
                    <a:pt x="272" y="132"/>
                    <a:pt x="272" y="165"/>
                  </a:cubicBezTo>
                  <a:cubicBezTo>
                    <a:pt x="204" y="165"/>
                    <a:pt x="137" y="165"/>
                    <a:pt x="70" y="165"/>
                  </a:cubicBezTo>
                  <a:moveTo>
                    <a:pt x="70" y="182"/>
                  </a:moveTo>
                  <a:cubicBezTo>
                    <a:pt x="148" y="182"/>
                    <a:pt x="227" y="182"/>
                    <a:pt x="305" y="182"/>
                  </a:cubicBezTo>
                  <a:cubicBezTo>
                    <a:pt x="324" y="182"/>
                    <a:pt x="327" y="182"/>
                    <a:pt x="327" y="165"/>
                  </a:cubicBezTo>
                  <a:cubicBezTo>
                    <a:pt x="327" y="81"/>
                    <a:pt x="281" y="0"/>
                    <a:pt x="176" y="0"/>
                  </a:cubicBezTo>
                  <a:cubicBezTo>
                    <a:pt x="77" y="0"/>
                    <a:pt x="0" y="86"/>
                    <a:pt x="0" y="191"/>
                  </a:cubicBezTo>
                  <a:cubicBezTo>
                    <a:pt x="0" y="304"/>
                    <a:pt x="89" y="386"/>
                    <a:pt x="185" y="386"/>
                  </a:cubicBezTo>
                  <a:cubicBezTo>
                    <a:pt x="288" y="386"/>
                    <a:pt x="327" y="292"/>
                    <a:pt x="327" y="275"/>
                  </a:cubicBezTo>
                  <a:cubicBezTo>
                    <a:pt x="327" y="268"/>
                    <a:pt x="320" y="266"/>
                    <a:pt x="315" y="266"/>
                  </a:cubicBezTo>
                  <a:cubicBezTo>
                    <a:pt x="308" y="266"/>
                    <a:pt x="308" y="271"/>
                    <a:pt x="305" y="278"/>
                  </a:cubicBezTo>
                  <a:cubicBezTo>
                    <a:pt x="276" y="364"/>
                    <a:pt x="200" y="364"/>
                    <a:pt x="190" y="364"/>
                  </a:cubicBezTo>
                  <a:cubicBezTo>
                    <a:pt x="149" y="364"/>
                    <a:pt x="116" y="340"/>
                    <a:pt x="96" y="309"/>
                  </a:cubicBezTo>
                  <a:cubicBezTo>
                    <a:pt x="70" y="268"/>
                    <a:pt x="70" y="213"/>
                    <a:pt x="70" y="18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88" name="Полилиния 1487"/>
            <p:cNvSpPr/>
            <p:nvPr/>
          </p:nvSpPr>
          <p:spPr>
            <a:xfrm>
              <a:off x="4044600" y="3422880"/>
              <a:ext cx="156600" cy="137520"/>
            </a:xfrm>
            <a:custGeom>
              <a:avLst/>
              <a:gdLst/>
              <a:ahLst/>
              <a:cxnLst/>
              <a:rect l="0" t="0" r="r" b="b"/>
              <a:pathLst>
                <a:path w="435" h="382">
                  <a:moveTo>
                    <a:pt x="272" y="324"/>
                  </a:moveTo>
                  <a:cubicBezTo>
                    <a:pt x="281" y="360"/>
                    <a:pt x="310" y="382"/>
                    <a:pt x="346" y="382"/>
                  </a:cubicBezTo>
                  <a:cubicBezTo>
                    <a:pt x="375" y="382"/>
                    <a:pt x="396" y="362"/>
                    <a:pt x="408" y="336"/>
                  </a:cubicBezTo>
                  <a:cubicBezTo>
                    <a:pt x="423" y="305"/>
                    <a:pt x="435" y="255"/>
                    <a:pt x="435" y="252"/>
                  </a:cubicBezTo>
                  <a:cubicBezTo>
                    <a:pt x="435" y="243"/>
                    <a:pt x="428" y="243"/>
                    <a:pt x="423" y="243"/>
                  </a:cubicBezTo>
                  <a:cubicBezTo>
                    <a:pt x="416" y="243"/>
                    <a:pt x="416" y="247"/>
                    <a:pt x="413" y="259"/>
                  </a:cubicBezTo>
                  <a:cubicBezTo>
                    <a:pt x="401" y="305"/>
                    <a:pt x="384" y="362"/>
                    <a:pt x="348" y="362"/>
                  </a:cubicBezTo>
                  <a:cubicBezTo>
                    <a:pt x="332" y="362"/>
                    <a:pt x="322" y="353"/>
                    <a:pt x="322" y="324"/>
                  </a:cubicBezTo>
                  <a:cubicBezTo>
                    <a:pt x="322" y="305"/>
                    <a:pt x="334" y="267"/>
                    <a:pt x="339" y="238"/>
                  </a:cubicBezTo>
                  <a:cubicBezTo>
                    <a:pt x="347" y="207"/>
                    <a:pt x="355" y="177"/>
                    <a:pt x="363" y="147"/>
                  </a:cubicBezTo>
                  <a:cubicBezTo>
                    <a:pt x="365" y="132"/>
                    <a:pt x="375" y="101"/>
                    <a:pt x="377" y="89"/>
                  </a:cubicBezTo>
                  <a:cubicBezTo>
                    <a:pt x="382" y="70"/>
                    <a:pt x="389" y="36"/>
                    <a:pt x="389" y="32"/>
                  </a:cubicBezTo>
                  <a:cubicBezTo>
                    <a:pt x="389" y="17"/>
                    <a:pt x="377" y="10"/>
                    <a:pt x="365" y="10"/>
                  </a:cubicBezTo>
                  <a:cubicBezTo>
                    <a:pt x="360" y="10"/>
                    <a:pt x="339" y="10"/>
                    <a:pt x="334" y="39"/>
                  </a:cubicBezTo>
                  <a:cubicBezTo>
                    <a:pt x="317" y="101"/>
                    <a:pt x="279" y="247"/>
                    <a:pt x="269" y="293"/>
                  </a:cubicBezTo>
                  <a:cubicBezTo>
                    <a:pt x="269" y="295"/>
                    <a:pt x="236" y="362"/>
                    <a:pt x="173" y="362"/>
                  </a:cubicBezTo>
                  <a:cubicBezTo>
                    <a:pt x="130" y="362"/>
                    <a:pt x="120" y="324"/>
                    <a:pt x="120" y="293"/>
                  </a:cubicBezTo>
                  <a:cubicBezTo>
                    <a:pt x="120" y="247"/>
                    <a:pt x="144" y="180"/>
                    <a:pt x="166" y="123"/>
                  </a:cubicBezTo>
                  <a:cubicBezTo>
                    <a:pt x="176" y="96"/>
                    <a:pt x="180" y="84"/>
                    <a:pt x="180" y="70"/>
                  </a:cubicBezTo>
                  <a:cubicBezTo>
                    <a:pt x="180" y="32"/>
                    <a:pt x="154" y="0"/>
                    <a:pt x="111" y="0"/>
                  </a:cubicBezTo>
                  <a:cubicBezTo>
                    <a:pt x="32" y="0"/>
                    <a:pt x="0" y="123"/>
                    <a:pt x="0" y="130"/>
                  </a:cubicBezTo>
                  <a:cubicBezTo>
                    <a:pt x="0" y="137"/>
                    <a:pt x="7" y="135"/>
                    <a:pt x="10" y="137"/>
                  </a:cubicBezTo>
                  <a:cubicBezTo>
                    <a:pt x="20" y="137"/>
                    <a:pt x="20" y="137"/>
                    <a:pt x="24" y="123"/>
                  </a:cubicBezTo>
                  <a:cubicBezTo>
                    <a:pt x="46" y="51"/>
                    <a:pt x="77" y="20"/>
                    <a:pt x="108" y="20"/>
                  </a:cubicBezTo>
                  <a:cubicBezTo>
                    <a:pt x="118" y="20"/>
                    <a:pt x="130" y="20"/>
                    <a:pt x="130" y="46"/>
                  </a:cubicBezTo>
                  <a:cubicBezTo>
                    <a:pt x="130" y="68"/>
                    <a:pt x="120" y="92"/>
                    <a:pt x="116" y="104"/>
                  </a:cubicBezTo>
                  <a:cubicBezTo>
                    <a:pt x="84" y="187"/>
                    <a:pt x="68" y="240"/>
                    <a:pt x="68" y="281"/>
                  </a:cubicBezTo>
                  <a:cubicBezTo>
                    <a:pt x="68" y="360"/>
                    <a:pt x="125" y="382"/>
                    <a:pt x="171" y="382"/>
                  </a:cubicBezTo>
                  <a:cubicBezTo>
                    <a:pt x="226" y="382"/>
                    <a:pt x="257" y="343"/>
                    <a:pt x="272" y="32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89" name="Полилиния 1488"/>
            <p:cNvSpPr/>
            <p:nvPr/>
          </p:nvSpPr>
          <p:spPr>
            <a:xfrm>
              <a:off x="4220280" y="3508560"/>
              <a:ext cx="113040" cy="95760"/>
            </a:xfrm>
            <a:custGeom>
              <a:avLst/>
              <a:gdLst/>
              <a:ahLst/>
              <a:cxnLst/>
              <a:rect l="0" t="0" r="r" b="b"/>
              <a:pathLst>
                <a:path w="314" h="266">
                  <a:moveTo>
                    <a:pt x="117" y="199"/>
                  </a:moveTo>
                  <a:cubicBezTo>
                    <a:pt x="112" y="218"/>
                    <a:pt x="93" y="249"/>
                    <a:pt x="62" y="249"/>
                  </a:cubicBezTo>
                  <a:cubicBezTo>
                    <a:pt x="60" y="249"/>
                    <a:pt x="43" y="249"/>
                    <a:pt x="31" y="242"/>
                  </a:cubicBezTo>
                  <a:cubicBezTo>
                    <a:pt x="55" y="235"/>
                    <a:pt x="57" y="213"/>
                    <a:pt x="57" y="208"/>
                  </a:cubicBezTo>
                  <a:cubicBezTo>
                    <a:pt x="57" y="196"/>
                    <a:pt x="48" y="187"/>
                    <a:pt x="33" y="187"/>
                  </a:cubicBezTo>
                  <a:cubicBezTo>
                    <a:pt x="16" y="187"/>
                    <a:pt x="0" y="201"/>
                    <a:pt x="0" y="223"/>
                  </a:cubicBezTo>
                  <a:cubicBezTo>
                    <a:pt x="0" y="251"/>
                    <a:pt x="33" y="266"/>
                    <a:pt x="62" y="266"/>
                  </a:cubicBezTo>
                  <a:cubicBezTo>
                    <a:pt x="88" y="266"/>
                    <a:pt x="112" y="249"/>
                    <a:pt x="127" y="225"/>
                  </a:cubicBezTo>
                  <a:cubicBezTo>
                    <a:pt x="141" y="256"/>
                    <a:pt x="175" y="266"/>
                    <a:pt x="196" y="266"/>
                  </a:cubicBezTo>
                  <a:cubicBezTo>
                    <a:pt x="266" y="266"/>
                    <a:pt x="302" y="192"/>
                    <a:pt x="302" y="177"/>
                  </a:cubicBezTo>
                  <a:cubicBezTo>
                    <a:pt x="302" y="168"/>
                    <a:pt x="295" y="168"/>
                    <a:pt x="292" y="168"/>
                  </a:cubicBezTo>
                  <a:cubicBezTo>
                    <a:pt x="283" y="168"/>
                    <a:pt x="283" y="172"/>
                    <a:pt x="280" y="180"/>
                  </a:cubicBezTo>
                  <a:cubicBezTo>
                    <a:pt x="268" y="218"/>
                    <a:pt x="232" y="249"/>
                    <a:pt x="199" y="249"/>
                  </a:cubicBezTo>
                  <a:cubicBezTo>
                    <a:pt x="177" y="249"/>
                    <a:pt x="163" y="235"/>
                    <a:pt x="163" y="211"/>
                  </a:cubicBezTo>
                  <a:cubicBezTo>
                    <a:pt x="163" y="196"/>
                    <a:pt x="177" y="144"/>
                    <a:pt x="194" y="76"/>
                  </a:cubicBezTo>
                  <a:cubicBezTo>
                    <a:pt x="206" y="31"/>
                    <a:pt x="232" y="17"/>
                    <a:pt x="251" y="17"/>
                  </a:cubicBezTo>
                  <a:cubicBezTo>
                    <a:pt x="254" y="17"/>
                    <a:pt x="271" y="17"/>
                    <a:pt x="285" y="26"/>
                  </a:cubicBezTo>
                  <a:cubicBezTo>
                    <a:pt x="266" y="31"/>
                    <a:pt x="259" y="48"/>
                    <a:pt x="259" y="57"/>
                  </a:cubicBezTo>
                  <a:cubicBezTo>
                    <a:pt x="259" y="72"/>
                    <a:pt x="269" y="79"/>
                    <a:pt x="283" y="79"/>
                  </a:cubicBezTo>
                  <a:cubicBezTo>
                    <a:pt x="296" y="79"/>
                    <a:pt x="314" y="69"/>
                    <a:pt x="314" y="43"/>
                  </a:cubicBezTo>
                  <a:cubicBezTo>
                    <a:pt x="314" y="12"/>
                    <a:pt x="278" y="0"/>
                    <a:pt x="254" y="0"/>
                  </a:cubicBezTo>
                  <a:cubicBezTo>
                    <a:pt x="225" y="0"/>
                    <a:pt x="201" y="19"/>
                    <a:pt x="187" y="43"/>
                  </a:cubicBezTo>
                  <a:cubicBezTo>
                    <a:pt x="177" y="19"/>
                    <a:pt x="151" y="0"/>
                    <a:pt x="117" y="0"/>
                  </a:cubicBezTo>
                  <a:cubicBezTo>
                    <a:pt x="50" y="0"/>
                    <a:pt x="12" y="74"/>
                    <a:pt x="12" y="91"/>
                  </a:cubicBezTo>
                  <a:cubicBezTo>
                    <a:pt x="12" y="98"/>
                    <a:pt x="21" y="98"/>
                    <a:pt x="24" y="98"/>
                  </a:cubicBezTo>
                  <a:cubicBezTo>
                    <a:pt x="31" y="98"/>
                    <a:pt x="31" y="96"/>
                    <a:pt x="33" y="88"/>
                  </a:cubicBezTo>
                  <a:cubicBezTo>
                    <a:pt x="48" y="43"/>
                    <a:pt x="86" y="17"/>
                    <a:pt x="115" y="17"/>
                  </a:cubicBezTo>
                  <a:cubicBezTo>
                    <a:pt x="134" y="17"/>
                    <a:pt x="151" y="29"/>
                    <a:pt x="151" y="55"/>
                  </a:cubicBezTo>
                  <a:cubicBezTo>
                    <a:pt x="151" y="67"/>
                    <a:pt x="144" y="98"/>
                    <a:pt x="139" y="117"/>
                  </a:cubicBezTo>
                  <a:cubicBezTo>
                    <a:pt x="132" y="144"/>
                    <a:pt x="124" y="172"/>
                    <a:pt x="117" y="19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90" name="Полилиния 1489"/>
            <p:cNvSpPr/>
            <p:nvPr/>
          </p:nvSpPr>
          <p:spPr>
            <a:xfrm>
              <a:off x="4371120" y="3422880"/>
              <a:ext cx="156600" cy="137520"/>
            </a:xfrm>
            <a:custGeom>
              <a:avLst/>
              <a:gdLst/>
              <a:ahLst/>
              <a:cxnLst/>
              <a:rect l="0" t="0" r="r" b="b"/>
              <a:pathLst>
                <a:path w="435" h="382">
                  <a:moveTo>
                    <a:pt x="272" y="324"/>
                  </a:moveTo>
                  <a:cubicBezTo>
                    <a:pt x="281" y="360"/>
                    <a:pt x="310" y="382"/>
                    <a:pt x="346" y="382"/>
                  </a:cubicBezTo>
                  <a:cubicBezTo>
                    <a:pt x="377" y="382"/>
                    <a:pt x="396" y="362"/>
                    <a:pt x="408" y="336"/>
                  </a:cubicBezTo>
                  <a:cubicBezTo>
                    <a:pt x="423" y="305"/>
                    <a:pt x="435" y="255"/>
                    <a:pt x="435" y="252"/>
                  </a:cubicBezTo>
                  <a:cubicBezTo>
                    <a:pt x="435" y="243"/>
                    <a:pt x="428" y="243"/>
                    <a:pt x="425" y="243"/>
                  </a:cubicBezTo>
                  <a:cubicBezTo>
                    <a:pt x="416" y="243"/>
                    <a:pt x="416" y="247"/>
                    <a:pt x="413" y="259"/>
                  </a:cubicBezTo>
                  <a:cubicBezTo>
                    <a:pt x="401" y="305"/>
                    <a:pt x="384" y="362"/>
                    <a:pt x="348" y="362"/>
                  </a:cubicBezTo>
                  <a:cubicBezTo>
                    <a:pt x="332" y="362"/>
                    <a:pt x="322" y="353"/>
                    <a:pt x="322" y="324"/>
                  </a:cubicBezTo>
                  <a:cubicBezTo>
                    <a:pt x="322" y="305"/>
                    <a:pt x="334" y="267"/>
                    <a:pt x="339" y="238"/>
                  </a:cubicBezTo>
                  <a:cubicBezTo>
                    <a:pt x="347" y="207"/>
                    <a:pt x="355" y="177"/>
                    <a:pt x="363" y="147"/>
                  </a:cubicBezTo>
                  <a:cubicBezTo>
                    <a:pt x="365" y="132"/>
                    <a:pt x="375" y="101"/>
                    <a:pt x="377" y="89"/>
                  </a:cubicBezTo>
                  <a:cubicBezTo>
                    <a:pt x="382" y="70"/>
                    <a:pt x="389" y="36"/>
                    <a:pt x="389" y="32"/>
                  </a:cubicBezTo>
                  <a:cubicBezTo>
                    <a:pt x="389" y="17"/>
                    <a:pt x="380" y="10"/>
                    <a:pt x="365" y="10"/>
                  </a:cubicBezTo>
                  <a:cubicBezTo>
                    <a:pt x="363" y="10"/>
                    <a:pt x="339" y="10"/>
                    <a:pt x="334" y="39"/>
                  </a:cubicBezTo>
                  <a:cubicBezTo>
                    <a:pt x="317" y="101"/>
                    <a:pt x="279" y="247"/>
                    <a:pt x="269" y="293"/>
                  </a:cubicBezTo>
                  <a:cubicBezTo>
                    <a:pt x="269" y="295"/>
                    <a:pt x="236" y="362"/>
                    <a:pt x="173" y="362"/>
                  </a:cubicBezTo>
                  <a:cubicBezTo>
                    <a:pt x="130" y="362"/>
                    <a:pt x="120" y="324"/>
                    <a:pt x="120" y="293"/>
                  </a:cubicBezTo>
                  <a:cubicBezTo>
                    <a:pt x="120" y="247"/>
                    <a:pt x="144" y="180"/>
                    <a:pt x="166" y="123"/>
                  </a:cubicBezTo>
                  <a:cubicBezTo>
                    <a:pt x="178" y="96"/>
                    <a:pt x="180" y="84"/>
                    <a:pt x="180" y="70"/>
                  </a:cubicBezTo>
                  <a:cubicBezTo>
                    <a:pt x="180" y="32"/>
                    <a:pt x="154" y="0"/>
                    <a:pt x="113" y="0"/>
                  </a:cubicBezTo>
                  <a:cubicBezTo>
                    <a:pt x="32" y="0"/>
                    <a:pt x="0" y="123"/>
                    <a:pt x="0" y="130"/>
                  </a:cubicBezTo>
                  <a:cubicBezTo>
                    <a:pt x="0" y="137"/>
                    <a:pt x="7" y="135"/>
                    <a:pt x="10" y="137"/>
                  </a:cubicBezTo>
                  <a:cubicBezTo>
                    <a:pt x="20" y="137"/>
                    <a:pt x="20" y="137"/>
                    <a:pt x="24" y="123"/>
                  </a:cubicBezTo>
                  <a:cubicBezTo>
                    <a:pt x="46" y="51"/>
                    <a:pt x="77" y="20"/>
                    <a:pt x="108" y="20"/>
                  </a:cubicBezTo>
                  <a:cubicBezTo>
                    <a:pt x="118" y="20"/>
                    <a:pt x="130" y="20"/>
                    <a:pt x="130" y="46"/>
                  </a:cubicBezTo>
                  <a:cubicBezTo>
                    <a:pt x="130" y="68"/>
                    <a:pt x="120" y="92"/>
                    <a:pt x="116" y="104"/>
                  </a:cubicBezTo>
                  <a:cubicBezTo>
                    <a:pt x="84" y="187"/>
                    <a:pt x="68" y="240"/>
                    <a:pt x="68" y="281"/>
                  </a:cubicBezTo>
                  <a:cubicBezTo>
                    <a:pt x="68" y="360"/>
                    <a:pt x="125" y="382"/>
                    <a:pt x="171" y="382"/>
                  </a:cubicBezTo>
                  <a:cubicBezTo>
                    <a:pt x="226" y="382"/>
                    <a:pt x="257" y="343"/>
                    <a:pt x="272" y="32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91" name="Полилиния 1490"/>
            <p:cNvSpPr/>
            <p:nvPr/>
          </p:nvSpPr>
          <p:spPr>
            <a:xfrm>
              <a:off x="4555440" y="3333240"/>
              <a:ext cx="86400" cy="91440"/>
            </a:xfrm>
            <a:custGeom>
              <a:avLst/>
              <a:gdLst/>
              <a:ahLst/>
              <a:cxnLst/>
              <a:rect l="0" t="0" r="r" b="b"/>
              <a:pathLst>
                <a:path w="240" h="254">
                  <a:moveTo>
                    <a:pt x="139" y="127"/>
                  </a:moveTo>
                  <a:cubicBezTo>
                    <a:pt x="187" y="106"/>
                    <a:pt x="208" y="98"/>
                    <a:pt x="223" y="91"/>
                  </a:cubicBezTo>
                  <a:cubicBezTo>
                    <a:pt x="235" y="87"/>
                    <a:pt x="240" y="84"/>
                    <a:pt x="240" y="72"/>
                  </a:cubicBezTo>
                  <a:cubicBezTo>
                    <a:pt x="240" y="63"/>
                    <a:pt x="232" y="53"/>
                    <a:pt x="220" y="53"/>
                  </a:cubicBezTo>
                  <a:cubicBezTo>
                    <a:pt x="218" y="53"/>
                    <a:pt x="216" y="53"/>
                    <a:pt x="208" y="58"/>
                  </a:cubicBezTo>
                  <a:cubicBezTo>
                    <a:pt x="182" y="76"/>
                    <a:pt x="156" y="94"/>
                    <a:pt x="129" y="113"/>
                  </a:cubicBezTo>
                  <a:cubicBezTo>
                    <a:pt x="132" y="83"/>
                    <a:pt x="134" y="54"/>
                    <a:pt x="136" y="24"/>
                  </a:cubicBezTo>
                  <a:cubicBezTo>
                    <a:pt x="139" y="15"/>
                    <a:pt x="136" y="0"/>
                    <a:pt x="120" y="0"/>
                  </a:cubicBezTo>
                  <a:cubicBezTo>
                    <a:pt x="112" y="0"/>
                    <a:pt x="100" y="5"/>
                    <a:pt x="100" y="17"/>
                  </a:cubicBezTo>
                  <a:cubicBezTo>
                    <a:pt x="100" y="22"/>
                    <a:pt x="103" y="41"/>
                    <a:pt x="105" y="46"/>
                  </a:cubicBezTo>
                  <a:cubicBezTo>
                    <a:pt x="105" y="55"/>
                    <a:pt x="110" y="98"/>
                    <a:pt x="110" y="113"/>
                  </a:cubicBezTo>
                  <a:cubicBezTo>
                    <a:pt x="84" y="94"/>
                    <a:pt x="57" y="76"/>
                    <a:pt x="31" y="58"/>
                  </a:cubicBezTo>
                  <a:cubicBezTo>
                    <a:pt x="26" y="55"/>
                    <a:pt x="24" y="53"/>
                    <a:pt x="19" y="53"/>
                  </a:cubicBezTo>
                  <a:cubicBezTo>
                    <a:pt x="7" y="53"/>
                    <a:pt x="0" y="63"/>
                    <a:pt x="0" y="72"/>
                  </a:cubicBezTo>
                  <a:cubicBezTo>
                    <a:pt x="0" y="84"/>
                    <a:pt x="7" y="87"/>
                    <a:pt x="12" y="89"/>
                  </a:cubicBezTo>
                  <a:cubicBezTo>
                    <a:pt x="41" y="102"/>
                    <a:pt x="71" y="114"/>
                    <a:pt x="100" y="127"/>
                  </a:cubicBezTo>
                  <a:cubicBezTo>
                    <a:pt x="52" y="149"/>
                    <a:pt x="31" y="156"/>
                    <a:pt x="16" y="163"/>
                  </a:cubicBezTo>
                  <a:cubicBezTo>
                    <a:pt x="4" y="168"/>
                    <a:pt x="0" y="170"/>
                    <a:pt x="0" y="182"/>
                  </a:cubicBezTo>
                  <a:cubicBezTo>
                    <a:pt x="0" y="192"/>
                    <a:pt x="7" y="199"/>
                    <a:pt x="19" y="199"/>
                  </a:cubicBezTo>
                  <a:cubicBezTo>
                    <a:pt x="21" y="199"/>
                    <a:pt x="24" y="199"/>
                    <a:pt x="31" y="194"/>
                  </a:cubicBezTo>
                  <a:cubicBezTo>
                    <a:pt x="57" y="177"/>
                    <a:pt x="84" y="159"/>
                    <a:pt x="110" y="142"/>
                  </a:cubicBezTo>
                  <a:cubicBezTo>
                    <a:pt x="107" y="173"/>
                    <a:pt x="104" y="204"/>
                    <a:pt x="100" y="235"/>
                  </a:cubicBezTo>
                  <a:cubicBezTo>
                    <a:pt x="100" y="249"/>
                    <a:pt x="112" y="254"/>
                    <a:pt x="120" y="254"/>
                  </a:cubicBezTo>
                  <a:cubicBezTo>
                    <a:pt x="127" y="254"/>
                    <a:pt x="139" y="249"/>
                    <a:pt x="139" y="235"/>
                  </a:cubicBezTo>
                  <a:cubicBezTo>
                    <a:pt x="139" y="230"/>
                    <a:pt x="136" y="214"/>
                    <a:pt x="134" y="206"/>
                  </a:cubicBezTo>
                  <a:cubicBezTo>
                    <a:pt x="134" y="197"/>
                    <a:pt x="129" y="154"/>
                    <a:pt x="129" y="142"/>
                  </a:cubicBezTo>
                  <a:cubicBezTo>
                    <a:pt x="152" y="157"/>
                    <a:pt x="176" y="172"/>
                    <a:pt x="199" y="187"/>
                  </a:cubicBezTo>
                  <a:cubicBezTo>
                    <a:pt x="216" y="199"/>
                    <a:pt x="216" y="199"/>
                    <a:pt x="220" y="199"/>
                  </a:cubicBezTo>
                  <a:cubicBezTo>
                    <a:pt x="232" y="199"/>
                    <a:pt x="240" y="192"/>
                    <a:pt x="240" y="182"/>
                  </a:cubicBezTo>
                  <a:cubicBezTo>
                    <a:pt x="240" y="170"/>
                    <a:pt x="232" y="166"/>
                    <a:pt x="228" y="163"/>
                  </a:cubicBezTo>
                  <a:cubicBezTo>
                    <a:pt x="198" y="151"/>
                    <a:pt x="168" y="139"/>
                    <a:pt x="139" y="12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92" name="Полилиния 1491"/>
            <p:cNvSpPr/>
            <p:nvPr/>
          </p:nvSpPr>
          <p:spPr>
            <a:xfrm>
              <a:off x="4546800" y="3537720"/>
              <a:ext cx="108720" cy="137160"/>
            </a:xfrm>
            <a:custGeom>
              <a:avLst/>
              <a:gdLst/>
              <a:ahLst/>
              <a:cxnLst/>
              <a:rect l="0" t="0" r="r" b="b"/>
              <a:pathLst>
                <a:path w="302" h="381">
                  <a:moveTo>
                    <a:pt x="300" y="39"/>
                  </a:moveTo>
                  <a:cubicBezTo>
                    <a:pt x="302" y="31"/>
                    <a:pt x="302" y="29"/>
                    <a:pt x="302" y="27"/>
                  </a:cubicBezTo>
                  <a:cubicBezTo>
                    <a:pt x="302" y="15"/>
                    <a:pt x="292" y="7"/>
                    <a:pt x="283" y="7"/>
                  </a:cubicBezTo>
                  <a:cubicBezTo>
                    <a:pt x="276" y="7"/>
                    <a:pt x="264" y="10"/>
                    <a:pt x="259" y="22"/>
                  </a:cubicBezTo>
                  <a:cubicBezTo>
                    <a:pt x="256" y="24"/>
                    <a:pt x="252" y="43"/>
                    <a:pt x="249" y="55"/>
                  </a:cubicBezTo>
                  <a:cubicBezTo>
                    <a:pt x="245" y="71"/>
                    <a:pt x="241" y="87"/>
                    <a:pt x="237" y="103"/>
                  </a:cubicBezTo>
                  <a:cubicBezTo>
                    <a:pt x="232" y="118"/>
                    <a:pt x="213" y="192"/>
                    <a:pt x="213" y="199"/>
                  </a:cubicBezTo>
                  <a:cubicBezTo>
                    <a:pt x="211" y="199"/>
                    <a:pt x="187" y="250"/>
                    <a:pt x="139" y="250"/>
                  </a:cubicBezTo>
                  <a:cubicBezTo>
                    <a:pt x="100" y="250"/>
                    <a:pt x="100" y="211"/>
                    <a:pt x="100" y="202"/>
                  </a:cubicBezTo>
                  <a:cubicBezTo>
                    <a:pt x="100" y="170"/>
                    <a:pt x="112" y="132"/>
                    <a:pt x="132" y="87"/>
                  </a:cubicBezTo>
                  <a:cubicBezTo>
                    <a:pt x="139" y="67"/>
                    <a:pt x="141" y="63"/>
                    <a:pt x="141" y="51"/>
                  </a:cubicBezTo>
                  <a:cubicBezTo>
                    <a:pt x="141" y="24"/>
                    <a:pt x="117" y="0"/>
                    <a:pt x="86" y="0"/>
                  </a:cubicBezTo>
                  <a:cubicBezTo>
                    <a:pt x="26" y="0"/>
                    <a:pt x="0" y="82"/>
                    <a:pt x="0" y="91"/>
                  </a:cubicBezTo>
                  <a:cubicBezTo>
                    <a:pt x="0" y="99"/>
                    <a:pt x="7" y="99"/>
                    <a:pt x="9" y="99"/>
                  </a:cubicBezTo>
                  <a:cubicBezTo>
                    <a:pt x="16" y="99"/>
                    <a:pt x="19" y="96"/>
                    <a:pt x="19" y="89"/>
                  </a:cubicBezTo>
                  <a:cubicBezTo>
                    <a:pt x="33" y="41"/>
                    <a:pt x="60" y="17"/>
                    <a:pt x="84" y="17"/>
                  </a:cubicBezTo>
                  <a:cubicBezTo>
                    <a:pt x="93" y="17"/>
                    <a:pt x="98" y="24"/>
                    <a:pt x="98" y="39"/>
                  </a:cubicBezTo>
                  <a:cubicBezTo>
                    <a:pt x="98" y="53"/>
                    <a:pt x="93" y="65"/>
                    <a:pt x="91" y="72"/>
                  </a:cubicBezTo>
                  <a:cubicBezTo>
                    <a:pt x="62" y="144"/>
                    <a:pt x="55" y="166"/>
                    <a:pt x="55" y="192"/>
                  </a:cubicBezTo>
                  <a:cubicBezTo>
                    <a:pt x="55" y="202"/>
                    <a:pt x="55" y="230"/>
                    <a:pt x="79" y="250"/>
                  </a:cubicBezTo>
                  <a:cubicBezTo>
                    <a:pt x="98" y="264"/>
                    <a:pt x="122" y="266"/>
                    <a:pt x="136" y="266"/>
                  </a:cubicBezTo>
                  <a:cubicBezTo>
                    <a:pt x="160" y="266"/>
                    <a:pt x="182" y="259"/>
                    <a:pt x="201" y="240"/>
                  </a:cubicBezTo>
                  <a:cubicBezTo>
                    <a:pt x="194" y="274"/>
                    <a:pt x="187" y="298"/>
                    <a:pt x="163" y="326"/>
                  </a:cubicBezTo>
                  <a:cubicBezTo>
                    <a:pt x="146" y="345"/>
                    <a:pt x="124" y="365"/>
                    <a:pt x="93" y="365"/>
                  </a:cubicBezTo>
                  <a:cubicBezTo>
                    <a:pt x="88" y="365"/>
                    <a:pt x="60" y="365"/>
                    <a:pt x="48" y="345"/>
                  </a:cubicBezTo>
                  <a:cubicBezTo>
                    <a:pt x="79" y="341"/>
                    <a:pt x="79" y="314"/>
                    <a:pt x="79" y="312"/>
                  </a:cubicBezTo>
                  <a:cubicBezTo>
                    <a:pt x="79" y="295"/>
                    <a:pt x="62" y="290"/>
                    <a:pt x="57" y="290"/>
                  </a:cubicBezTo>
                  <a:cubicBezTo>
                    <a:pt x="43" y="290"/>
                    <a:pt x="24" y="302"/>
                    <a:pt x="24" y="329"/>
                  </a:cubicBezTo>
                  <a:cubicBezTo>
                    <a:pt x="24" y="360"/>
                    <a:pt x="50" y="381"/>
                    <a:pt x="93" y="381"/>
                  </a:cubicBezTo>
                  <a:cubicBezTo>
                    <a:pt x="153" y="381"/>
                    <a:pt x="225" y="336"/>
                    <a:pt x="244" y="262"/>
                  </a:cubicBezTo>
                  <a:cubicBezTo>
                    <a:pt x="263" y="187"/>
                    <a:pt x="281" y="113"/>
                    <a:pt x="300" y="3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93" name="Полилиния 1492"/>
            <p:cNvSpPr/>
            <p:nvPr/>
          </p:nvSpPr>
          <p:spPr>
            <a:xfrm>
              <a:off x="4783320" y="3445560"/>
              <a:ext cx="202320" cy="70560"/>
            </a:xfrm>
            <a:custGeom>
              <a:avLst/>
              <a:gdLst/>
              <a:ahLst/>
              <a:cxnLst/>
              <a:rect l="0" t="0" r="r" b="b"/>
              <a:pathLst>
                <a:path w="562" h="196">
                  <a:moveTo>
                    <a:pt x="533" y="33"/>
                  </a:moveTo>
                  <a:cubicBezTo>
                    <a:pt x="545" y="33"/>
                    <a:pt x="562" y="33"/>
                    <a:pt x="562" y="17"/>
                  </a:cubicBezTo>
                  <a:cubicBezTo>
                    <a:pt x="562" y="0"/>
                    <a:pt x="545" y="0"/>
                    <a:pt x="533" y="0"/>
                  </a:cubicBezTo>
                  <a:cubicBezTo>
                    <a:pt x="365" y="0"/>
                    <a:pt x="197" y="0"/>
                    <a:pt x="29" y="0"/>
                  </a:cubicBezTo>
                  <a:cubicBezTo>
                    <a:pt x="17" y="0"/>
                    <a:pt x="0" y="0"/>
                    <a:pt x="0" y="17"/>
                  </a:cubicBezTo>
                  <a:cubicBezTo>
                    <a:pt x="0" y="33"/>
                    <a:pt x="17" y="33"/>
                    <a:pt x="29" y="33"/>
                  </a:cubicBezTo>
                  <a:cubicBezTo>
                    <a:pt x="197" y="33"/>
                    <a:pt x="365" y="33"/>
                    <a:pt x="533" y="33"/>
                  </a:cubicBezTo>
                  <a:moveTo>
                    <a:pt x="533" y="196"/>
                  </a:moveTo>
                  <a:cubicBezTo>
                    <a:pt x="545" y="196"/>
                    <a:pt x="562" y="196"/>
                    <a:pt x="562" y="180"/>
                  </a:cubicBezTo>
                  <a:cubicBezTo>
                    <a:pt x="562" y="163"/>
                    <a:pt x="545" y="163"/>
                    <a:pt x="533" y="163"/>
                  </a:cubicBezTo>
                  <a:cubicBezTo>
                    <a:pt x="365" y="163"/>
                    <a:pt x="197" y="163"/>
                    <a:pt x="29" y="163"/>
                  </a:cubicBezTo>
                  <a:cubicBezTo>
                    <a:pt x="17" y="163"/>
                    <a:pt x="0" y="163"/>
                    <a:pt x="0" y="180"/>
                  </a:cubicBezTo>
                  <a:cubicBezTo>
                    <a:pt x="0" y="196"/>
                    <a:pt x="17" y="196"/>
                    <a:pt x="29" y="196"/>
                  </a:cubicBezTo>
                  <a:cubicBezTo>
                    <a:pt x="197" y="196"/>
                    <a:pt x="365" y="196"/>
                    <a:pt x="533" y="1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25560" rIns="90000" bIns="2556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94" name="Полилиния 1493"/>
            <p:cNvSpPr/>
            <p:nvPr/>
          </p:nvSpPr>
          <p:spPr>
            <a:xfrm>
              <a:off x="5112360" y="3474720"/>
              <a:ext cx="185040" cy="12240"/>
            </a:xfrm>
            <a:custGeom>
              <a:avLst/>
              <a:gdLst/>
              <a:ahLst/>
              <a:cxnLst/>
              <a:rect l="0" t="0" r="r" b="b"/>
              <a:pathLst>
                <a:path w="514" h="34">
                  <a:moveTo>
                    <a:pt x="485" y="34"/>
                  </a:moveTo>
                  <a:cubicBezTo>
                    <a:pt x="500" y="34"/>
                    <a:pt x="514" y="34"/>
                    <a:pt x="514" y="17"/>
                  </a:cubicBezTo>
                  <a:cubicBezTo>
                    <a:pt x="514" y="0"/>
                    <a:pt x="500" y="0"/>
                    <a:pt x="485" y="0"/>
                  </a:cubicBezTo>
                  <a:cubicBezTo>
                    <a:pt x="333" y="0"/>
                    <a:pt x="181" y="0"/>
                    <a:pt x="29" y="0"/>
                  </a:cubicBezTo>
                  <a:cubicBezTo>
                    <a:pt x="15" y="0"/>
                    <a:pt x="0" y="0"/>
                    <a:pt x="0" y="17"/>
                  </a:cubicBezTo>
                  <a:cubicBezTo>
                    <a:pt x="0" y="34"/>
                    <a:pt x="15" y="34"/>
                    <a:pt x="29" y="34"/>
                  </a:cubicBezTo>
                  <a:cubicBezTo>
                    <a:pt x="181" y="34"/>
                    <a:pt x="333" y="34"/>
                    <a:pt x="485" y="3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2760" rIns="90000" bIns="-3276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95" name="Полилиния 1494"/>
            <p:cNvSpPr/>
            <p:nvPr/>
          </p:nvSpPr>
          <p:spPr>
            <a:xfrm>
              <a:off x="5456520" y="3141720"/>
              <a:ext cx="137160" cy="213120"/>
            </a:xfrm>
            <a:custGeom>
              <a:avLst/>
              <a:gdLst/>
              <a:ahLst/>
              <a:cxnLst/>
              <a:rect l="0" t="0" r="r" b="b"/>
              <a:pathLst>
                <a:path w="381" h="592">
                  <a:moveTo>
                    <a:pt x="194" y="10"/>
                  </a:moveTo>
                  <a:cubicBezTo>
                    <a:pt x="191" y="6"/>
                    <a:pt x="194" y="0"/>
                    <a:pt x="184" y="0"/>
                  </a:cubicBezTo>
                  <a:cubicBezTo>
                    <a:pt x="163" y="0"/>
                    <a:pt x="103" y="7"/>
                    <a:pt x="81" y="10"/>
                  </a:cubicBezTo>
                  <a:cubicBezTo>
                    <a:pt x="74" y="10"/>
                    <a:pt x="64" y="10"/>
                    <a:pt x="64" y="26"/>
                  </a:cubicBezTo>
                  <a:cubicBezTo>
                    <a:pt x="64" y="36"/>
                    <a:pt x="72" y="36"/>
                    <a:pt x="84" y="36"/>
                  </a:cubicBezTo>
                  <a:cubicBezTo>
                    <a:pt x="124" y="36"/>
                    <a:pt x="127" y="41"/>
                    <a:pt x="127" y="50"/>
                  </a:cubicBezTo>
                  <a:cubicBezTo>
                    <a:pt x="126" y="56"/>
                    <a:pt x="125" y="62"/>
                    <a:pt x="124" y="67"/>
                  </a:cubicBezTo>
                  <a:cubicBezTo>
                    <a:pt x="84" y="229"/>
                    <a:pt x="43" y="390"/>
                    <a:pt x="2" y="551"/>
                  </a:cubicBezTo>
                  <a:cubicBezTo>
                    <a:pt x="0" y="563"/>
                    <a:pt x="0" y="566"/>
                    <a:pt x="0" y="571"/>
                  </a:cubicBezTo>
                  <a:cubicBezTo>
                    <a:pt x="0" y="590"/>
                    <a:pt x="16" y="592"/>
                    <a:pt x="24" y="592"/>
                  </a:cubicBezTo>
                  <a:cubicBezTo>
                    <a:pt x="33" y="592"/>
                    <a:pt x="48" y="585"/>
                    <a:pt x="52" y="575"/>
                  </a:cubicBezTo>
                  <a:cubicBezTo>
                    <a:pt x="57" y="568"/>
                    <a:pt x="93" y="412"/>
                    <a:pt x="98" y="391"/>
                  </a:cubicBezTo>
                  <a:cubicBezTo>
                    <a:pt x="127" y="393"/>
                    <a:pt x="196" y="408"/>
                    <a:pt x="196" y="463"/>
                  </a:cubicBezTo>
                  <a:cubicBezTo>
                    <a:pt x="196" y="470"/>
                    <a:pt x="196" y="472"/>
                    <a:pt x="194" y="479"/>
                  </a:cubicBezTo>
                  <a:cubicBezTo>
                    <a:pt x="192" y="491"/>
                    <a:pt x="192" y="501"/>
                    <a:pt x="192" y="511"/>
                  </a:cubicBezTo>
                  <a:cubicBezTo>
                    <a:pt x="192" y="559"/>
                    <a:pt x="225" y="592"/>
                    <a:pt x="268" y="592"/>
                  </a:cubicBezTo>
                  <a:cubicBezTo>
                    <a:pt x="295" y="592"/>
                    <a:pt x="316" y="580"/>
                    <a:pt x="336" y="549"/>
                  </a:cubicBezTo>
                  <a:cubicBezTo>
                    <a:pt x="357" y="511"/>
                    <a:pt x="364" y="465"/>
                    <a:pt x="364" y="463"/>
                  </a:cubicBezTo>
                  <a:cubicBezTo>
                    <a:pt x="364" y="456"/>
                    <a:pt x="357" y="456"/>
                    <a:pt x="355" y="456"/>
                  </a:cubicBezTo>
                  <a:cubicBezTo>
                    <a:pt x="348" y="456"/>
                    <a:pt x="345" y="458"/>
                    <a:pt x="343" y="470"/>
                  </a:cubicBezTo>
                  <a:cubicBezTo>
                    <a:pt x="326" y="532"/>
                    <a:pt x="307" y="575"/>
                    <a:pt x="271" y="575"/>
                  </a:cubicBezTo>
                  <a:cubicBezTo>
                    <a:pt x="254" y="575"/>
                    <a:pt x="244" y="566"/>
                    <a:pt x="244" y="535"/>
                  </a:cubicBezTo>
                  <a:cubicBezTo>
                    <a:pt x="244" y="520"/>
                    <a:pt x="247" y="501"/>
                    <a:pt x="249" y="489"/>
                  </a:cubicBezTo>
                  <a:cubicBezTo>
                    <a:pt x="254" y="475"/>
                    <a:pt x="254" y="470"/>
                    <a:pt x="254" y="463"/>
                  </a:cubicBezTo>
                  <a:cubicBezTo>
                    <a:pt x="254" y="408"/>
                    <a:pt x="201" y="384"/>
                    <a:pt x="129" y="374"/>
                  </a:cubicBezTo>
                  <a:cubicBezTo>
                    <a:pt x="156" y="360"/>
                    <a:pt x="182" y="331"/>
                    <a:pt x="201" y="312"/>
                  </a:cubicBezTo>
                  <a:cubicBezTo>
                    <a:pt x="242" y="266"/>
                    <a:pt x="280" y="230"/>
                    <a:pt x="321" y="230"/>
                  </a:cubicBezTo>
                  <a:cubicBezTo>
                    <a:pt x="326" y="230"/>
                    <a:pt x="328" y="230"/>
                    <a:pt x="328" y="233"/>
                  </a:cubicBezTo>
                  <a:cubicBezTo>
                    <a:pt x="340" y="233"/>
                    <a:pt x="340" y="233"/>
                    <a:pt x="348" y="237"/>
                  </a:cubicBezTo>
                  <a:cubicBezTo>
                    <a:pt x="348" y="240"/>
                    <a:pt x="348" y="240"/>
                    <a:pt x="350" y="242"/>
                  </a:cubicBezTo>
                  <a:cubicBezTo>
                    <a:pt x="309" y="245"/>
                    <a:pt x="302" y="276"/>
                    <a:pt x="302" y="288"/>
                  </a:cubicBezTo>
                  <a:cubicBezTo>
                    <a:pt x="302" y="300"/>
                    <a:pt x="312" y="316"/>
                    <a:pt x="333" y="316"/>
                  </a:cubicBezTo>
                  <a:cubicBezTo>
                    <a:pt x="357" y="316"/>
                    <a:pt x="381" y="297"/>
                    <a:pt x="381" y="266"/>
                  </a:cubicBezTo>
                  <a:cubicBezTo>
                    <a:pt x="381" y="240"/>
                    <a:pt x="362" y="211"/>
                    <a:pt x="324" y="211"/>
                  </a:cubicBezTo>
                  <a:cubicBezTo>
                    <a:pt x="300" y="211"/>
                    <a:pt x="261" y="218"/>
                    <a:pt x="201" y="285"/>
                  </a:cubicBezTo>
                  <a:cubicBezTo>
                    <a:pt x="172" y="319"/>
                    <a:pt x="139" y="352"/>
                    <a:pt x="108" y="364"/>
                  </a:cubicBezTo>
                  <a:cubicBezTo>
                    <a:pt x="136" y="246"/>
                    <a:pt x="165" y="128"/>
                    <a:pt x="194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96" name="Полилиния 1495"/>
            <p:cNvSpPr/>
            <p:nvPr/>
          </p:nvSpPr>
          <p:spPr>
            <a:xfrm>
              <a:off x="5607720" y="3304080"/>
              <a:ext cx="113760" cy="95760"/>
            </a:xfrm>
            <a:custGeom>
              <a:avLst/>
              <a:gdLst/>
              <a:ahLst/>
              <a:cxnLst/>
              <a:rect l="0" t="0" r="r" b="b"/>
              <a:pathLst>
                <a:path w="316" h="266">
                  <a:moveTo>
                    <a:pt x="117" y="196"/>
                  </a:moveTo>
                  <a:cubicBezTo>
                    <a:pt x="112" y="218"/>
                    <a:pt x="93" y="249"/>
                    <a:pt x="62" y="249"/>
                  </a:cubicBezTo>
                  <a:cubicBezTo>
                    <a:pt x="52" y="246"/>
                    <a:pt x="43" y="249"/>
                    <a:pt x="31" y="239"/>
                  </a:cubicBezTo>
                  <a:cubicBezTo>
                    <a:pt x="55" y="232"/>
                    <a:pt x="57" y="211"/>
                    <a:pt x="57" y="208"/>
                  </a:cubicBezTo>
                  <a:cubicBezTo>
                    <a:pt x="57" y="194"/>
                    <a:pt x="48" y="187"/>
                    <a:pt x="33" y="187"/>
                  </a:cubicBezTo>
                  <a:cubicBezTo>
                    <a:pt x="16" y="187"/>
                    <a:pt x="0" y="201"/>
                    <a:pt x="0" y="223"/>
                  </a:cubicBezTo>
                  <a:cubicBezTo>
                    <a:pt x="0" y="251"/>
                    <a:pt x="33" y="266"/>
                    <a:pt x="62" y="266"/>
                  </a:cubicBezTo>
                  <a:cubicBezTo>
                    <a:pt x="88" y="266"/>
                    <a:pt x="112" y="249"/>
                    <a:pt x="127" y="223"/>
                  </a:cubicBezTo>
                  <a:cubicBezTo>
                    <a:pt x="141" y="254"/>
                    <a:pt x="175" y="266"/>
                    <a:pt x="199" y="266"/>
                  </a:cubicBezTo>
                  <a:cubicBezTo>
                    <a:pt x="266" y="266"/>
                    <a:pt x="302" y="191"/>
                    <a:pt x="302" y="175"/>
                  </a:cubicBezTo>
                  <a:cubicBezTo>
                    <a:pt x="302" y="168"/>
                    <a:pt x="295" y="168"/>
                    <a:pt x="292" y="168"/>
                  </a:cubicBezTo>
                  <a:cubicBezTo>
                    <a:pt x="285" y="168"/>
                    <a:pt x="283" y="170"/>
                    <a:pt x="280" y="177"/>
                  </a:cubicBezTo>
                  <a:cubicBezTo>
                    <a:pt x="268" y="218"/>
                    <a:pt x="232" y="249"/>
                    <a:pt x="201" y="249"/>
                  </a:cubicBezTo>
                  <a:cubicBezTo>
                    <a:pt x="177" y="249"/>
                    <a:pt x="165" y="232"/>
                    <a:pt x="165" y="211"/>
                  </a:cubicBezTo>
                  <a:cubicBezTo>
                    <a:pt x="165" y="194"/>
                    <a:pt x="180" y="141"/>
                    <a:pt x="194" y="76"/>
                  </a:cubicBezTo>
                  <a:cubicBezTo>
                    <a:pt x="206" y="31"/>
                    <a:pt x="232" y="17"/>
                    <a:pt x="254" y="17"/>
                  </a:cubicBezTo>
                  <a:cubicBezTo>
                    <a:pt x="264" y="19"/>
                    <a:pt x="273" y="17"/>
                    <a:pt x="285" y="24"/>
                  </a:cubicBezTo>
                  <a:cubicBezTo>
                    <a:pt x="266" y="28"/>
                    <a:pt x="259" y="45"/>
                    <a:pt x="259" y="57"/>
                  </a:cubicBezTo>
                  <a:cubicBezTo>
                    <a:pt x="259" y="69"/>
                    <a:pt x="268" y="79"/>
                    <a:pt x="283" y="79"/>
                  </a:cubicBezTo>
                  <a:cubicBezTo>
                    <a:pt x="297" y="79"/>
                    <a:pt x="316" y="67"/>
                    <a:pt x="316" y="43"/>
                  </a:cubicBezTo>
                  <a:cubicBezTo>
                    <a:pt x="316" y="9"/>
                    <a:pt x="278" y="0"/>
                    <a:pt x="254" y="0"/>
                  </a:cubicBezTo>
                  <a:cubicBezTo>
                    <a:pt x="225" y="0"/>
                    <a:pt x="201" y="19"/>
                    <a:pt x="189" y="40"/>
                  </a:cubicBezTo>
                  <a:cubicBezTo>
                    <a:pt x="177" y="17"/>
                    <a:pt x="151" y="0"/>
                    <a:pt x="117" y="0"/>
                  </a:cubicBezTo>
                  <a:cubicBezTo>
                    <a:pt x="50" y="0"/>
                    <a:pt x="14" y="72"/>
                    <a:pt x="14" y="88"/>
                  </a:cubicBezTo>
                  <a:cubicBezTo>
                    <a:pt x="14" y="98"/>
                    <a:pt x="21" y="98"/>
                    <a:pt x="24" y="98"/>
                  </a:cubicBezTo>
                  <a:cubicBezTo>
                    <a:pt x="31" y="98"/>
                    <a:pt x="31" y="96"/>
                    <a:pt x="36" y="86"/>
                  </a:cubicBezTo>
                  <a:cubicBezTo>
                    <a:pt x="50" y="40"/>
                    <a:pt x="86" y="17"/>
                    <a:pt x="115" y="17"/>
                  </a:cubicBezTo>
                  <a:cubicBezTo>
                    <a:pt x="134" y="17"/>
                    <a:pt x="151" y="26"/>
                    <a:pt x="151" y="55"/>
                  </a:cubicBezTo>
                  <a:cubicBezTo>
                    <a:pt x="151" y="67"/>
                    <a:pt x="144" y="96"/>
                    <a:pt x="139" y="117"/>
                  </a:cubicBezTo>
                  <a:cubicBezTo>
                    <a:pt x="132" y="144"/>
                    <a:pt x="124" y="170"/>
                    <a:pt x="117" y="1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97" name="Полилиния 1496"/>
            <p:cNvSpPr/>
            <p:nvPr/>
          </p:nvSpPr>
          <p:spPr>
            <a:xfrm>
              <a:off x="5758920" y="3145320"/>
              <a:ext cx="92160" cy="207000"/>
            </a:xfrm>
            <a:custGeom>
              <a:avLst/>
              <a:gdLst/>
              <a:ahLst/>
              <a:cxnLst/>
              <a:rect l="0" t="0" r="r" b="b"/>
              <a:pathLst>
                <a:path w="256" h="575">
                  <a:moveTo>
                    <a:pt x="165" y="64"/>
                  </a:moveTo>
                  <a:cubicBezTo>
                    <a:pt x="165" y="36"/>
                    <a:pt x="167" y="26"/>
                    <a:pt x="235" y="26"/>
                  </a:cubicBezTo>
                  <a:cubicBezTo>
                    <a:pt x="242" y="26"/>
                    <a:pt x="249" y="26"/>
                    <a:pt x="256" y="26"/>
                  </a:cubicBezTo>
                  <a:cubicBezTo>
                    <a:pt x="256" y="17"/>
                    <a:pt x="256" y="8"/>
                    <a:pt x="256" y="0"/>
                  </a:cubicBezTo>
                  <a:cubicBezTo>
                    <a:pt x="227" y="2"/>
                    <a:pt x="160" y="2"/>
                    <a:pt x="129" y="2"/>
                  </a:cubicBezTo>
                  <a:cubicBezTo>
                    <a:pt x="95" y="2"/>
                    <a:pt x="28" y="2"/>
                    <a:pt x="0" y="0"/>
                  </a:cubicBezTo>
                  <a:cubicBezTo>
                    <a:pt x="0" y="8"/>
                    <a:pt x="0" y="17"/>
                    <a:pt x="0" y="26"/>
                  </a:cubicBezTo>
                  <a:cubicBezTo>
                    <a:pt x="7" y="26"/>
                    <a:pt x="14" y="26"/>
                    <a:pt x="21" y="26"/>
                  </a:cubicBezTo>
                  <a:cubicBezTo>
                    <a:pt x="88" y="26"/>
                    <a:pt x="91" y="36"/>
                    <a:pt x="91" y="64"/>
                  </a:cubicBezTo>
                  <a:cubicBezTo>
                    <a:pt x="91" y="212"/>
                    <a:pt x="91" y="360"/>
                    <a:pt x="91" y="508"/>
                  </a:cubicBezTo>
                  <a:cubicBezTo>
                    <a:pt x="91" y="539"/>
                    <a:pt x="88" y="549"/>
                    <a:pt x="21" y="549"/>
                  </a:cubicBezTo>
                  <a:cubicBezTo>
                    <a:pt x="14" y="549"/>
                    <a:pt x="7" y="549"/>
                    <a:pt x="0" y="549"/>
                  </a:cubicBezTo>
                  <a:cubicBezTo>
                    <a:pt x="0" y="557"/>
                    <a:pt x="0" y="566"/>
                    <a:pt x="0" y="575"/>
                  </a:cubicBezTo>
                  <a:cubicBezTo>
                    <a:pt x="28" y="573"/>
                    <a:pt x="95" y="573"/>
                    <a:pt x="127" y="573"/>
                  </a:cubicBezTo>
                  <a:cubicBezTo>
                    <a:pt x="160" y="573"/>
                    <a:pt x="227" y="573"/>
                    <a:pt x="256" y="575"/>
                  </a:cubicBezTo>
                  <a:cubicBezTo>
                    <a:pt x="256" y="566"/>
                    <a:pt x="256" y="557"/>
                    <a:pt x="256" y="549"/>
                  </a:cubicBezTo>
                  <a:cubicBezTo>
                    <a:pt x="249" y="549"/>
                    <a:pt x="242" y="549"/>
                    <a:pt x="235" y="549"/>
                  </a:cubicBezTo>
                  <a:cubicBezTo>
                    <a:pt x="167" y="549"/>
                    <a:pt x="165" y="539"/>
                    <a:pt x="165" y="508"/>
                  </a:cubicBezTo>
                  <a:cubicBezTo>
                    <a:pt x="165" y="360"/>
                    <a:pt x="165" y="212"/>
                    <a:pt x="165" y="6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98" name="Полилиния 1497"/>
            <p:cNvSpPr/>
            <p:nvPr/>
          </p:nvSpPr>
          <p:spPr>
            <a:xfrm>
              <a:off x="5869440" y="3217680"/>
              <a:ext cx="237600" cy="134640"/>
            </a:xfrm>
            <a:custGeom>
              <a:avLst/>
              <a:gdLst/>
              <a:ahLst/>
              <a:cxnLst/>
              <a:rect l="0" t="0" r="r" b="b"/>
              <a:pathLst>
                <a:path w="660" h="374">
                  <a:moveTo>
                    <a:pt x="67" y="84"/>
                  </a:moveTo>
                  <a:cubicBezTo>
                    <a:pt x="67" y="159"/>
                    <a:pt x="67" y="234"/>
                    <a:pt x="67" y="309"/>
                  </a:cubicBezTo>
                  <a:cubicBezTo>
                    <a:pt x="67" y="348"/>
                    <a:pt x="57" y="348"/>
                    <a:pt x="0" y="348"/>
                  </a:cubicBezTo>
                  <a:cubicBezTo>
                    <a:pt x="0" y="356"/>
                    <a:pt x="0" y="365"/>
                    <a:pt x="0" y="374"/>
                  </a:cubicBezTo>
                  <a:cubicBezTo>
                    <a:pt x="31" y="372"/>
                    <a:pt x="74" y="372"/>
                    <a:pt x="96" y="372"/>
                  </a:cubicBezTo>
                  <a:cubicBezTo>
                    <a:pt x="117" y="372"/>
                    <a:pt x="160" y="372"/>
                    <a:pt x="189" y="374"/>
                  </a:cubicBezTo>
                  <a:cubicBezTo>
                    <a:pt x="189" y="365"/>
                    <a:pt x="189" y="356"/>
                    <a:pt x="189" y="348"/>
                  </a:cubicBezTo>
                  <a:cubicBezTo>
                    <a:pt x="134" y="348"/>
                    <a:pt x="124" y="348"/>
                    <a:pt x="124" y="309"/>
                  </a:cubicBezTo>
                  <a:cubicBezTo>
                    <a:pt x="124" y="257"/>
                    <a:pt x="124" y="205"/>
                    <a:pt x="124" y="153"/>
                  </a:cubicBezTo>
                  <a:cubicBezTo>
                    <a:pt x="124" y="67"/>
                    <a:pt x="184" y="19"/>
                    <a:pt x="237" y="19"/>
                  </a:cubicBezTo>
                  <a:cubicBezTo>
                    <a:pt x="292" y="19"/>
                    <a:pt x="300" y="65"/>
                    <a:pt x="300" y="113"/>
                  </a:cubicBezTo>
                  <a:cubicBezTo>
                    <a:pt x="300" y="178"/>
                    <a:pt x="300" y="244"/>
                    <a:pt x="300" y="309"/>
                  </a:cubicBezTo>
                  <a:cubicBezTo>
                    <a:pt x="300" y="348"/>
                    <a:pt x="292" y="348"/>
                    <a:pt x="235" y="348"/>
                  </a:cubicBezTo>
                  <a:cubicBezTo>
                    <a:pt x="235" y="356"/>
                    <a:pt x="235" y="365"/>
                    <a:pt x="235" y="374"/>
                  </a:cubicBezTo>
                  <a:cubicBezTo>
                    <a:pt x="264" y="372"/>
                    <a:pt x="307" y="372"/>
                    <a:pt x="331" y="372"/>
                  </a:cubicBezTo>
                  <a:cubicBezTo>
                    <a:pt x="352" y="372"/>
                    <a:pt x="396" y="372"/>
                    <a:pt x="424" y="374"/>
                  </a:cubicBezTo>
                  <a:cubicBezTo>
                    <a:pt x="424" y="365"/>
                    <a:pt x="424" y="356"/>
                    <a:pt x="424" y="348"/>
                  </a:cubicBezTo>
                  <a:cubicBezTo>
                    <a:pt x="369" y="348"/>
                    <a:pt x="360" y="348"/>
                    <a:pt x="360" y="309"/>
                  </a:cubicBezTo>
                  <a:cubicBezTo>
                    <a:pt x="360" y="257"/>
                    <a:pt x="360" y="205"/>
                    <a:pt x="360" y="153"/>
                  </a:cubicBezTo>
                  <a:cubicBezTo>
                    <a:pt x="360" y="67"/>
                    <a:pt x="420" y="19"/>
                    <a:pt x="472" y="19"/>
                  </a:cubicBezTo>
                  <a:cubicBezTo>
                    <a:pt x="525" y="19"/>
                    <a:pt x="535" y="65"/>
                    <a:pt x="535" y="113"/>
                  </a:cubicBezTo>
                  <a:cubicBezTo>
                    <a:pt x="535" y="178"/>
                    <a:pt x="535" y="244"/>
                    <a:pt x="535" y="309"/>
                  </a:cubicBezTo>
                  <a:cubicBezTo>
                    <a:pt x="535" y="348"/>
                    <a:pt x="525" y="348"/>
                    <a:pt x="470" y="348"/>
                  </a:cubicBezTo>
                  <a:cubicBezTo>
                    <a:pt x="470" y="356"/>
                    <a:pt x="470" y="365"/>
                    <a:pt x="470" y="374"/>
                  </a:cubicBezTo>
                  <a:cubicBezTo>
                    <a:pt x="499" y="372"/>
                    <a:pt x="542" y="372"/>
                    <a:pt x="564" y="372"/>
                  </a:cubicBezTo>
                  <a:cubicBezTo>
                    <a:pt x="588" y="372"/>
                    <a:pt x="631" y="372"/>
                    <a:pt x="660" y="374"/>
                  </a:cubicBezTo>
                  <a:cubicBezTo>
                    <a:pt x="660" y="365"/>
                    <a:pt x="660" y="356"/>
                    <a:pt x="660" y="348"/>
                  </a:cubicBezTo>
                  <a:cubicBezTo>
                    <a:pt x="614" y="348"/>
                    <a:pt x="595" y="348"/>
                    <a:pt x="592" y="321"/>
                  </a:cubicBezTo>
                  <a:cubicBezTo>
                    <a:pt x="592" y="268"/>
                    <a:pt x="592" y="214"/>
                    <a:pt x="592" y="161"/>
                  </a:cubicBezTo>
                  <a:cubicBezTo>
                    <a:pt x="592" y="89"/>
                    <a:pt x="592" y="62"/>
                    <a:pt x="566" y="31"/>
                  </a:cubicBezTo>
                  <a:cubicBezTo>
                    <a:pt x="556" y="17"/>
                    <a:pt x="528" y="0"/>
                    <a:pt x="480" y="0"/>
                  </a:cubicBezTo>
                  <a:cubicBezTo>
                    <a:pt x="408" y="0"/>
                    <a:pt x="372" y="53"/>
                    <a:pt x="357" y="84"/>
                  </a:cubicBezTo>
                  <a:cubicBezTo>
                    <a:pt x="345" y="10"/>
                    <a:pt x="283" y="0"/>
                    <a:pt x="244" y="0"/>
                  </a:cubicBezTo>
                  <a:cubicBezTo>
                    <a:pt x="182" y="0"/>
                    <a:pt x="144" y="38"/>
                    <a:pt x="120" y="89"/>
                  </a:cubicBezTo>
                  <a:cubicBezTo>
                    <a:pt x="120" y="59"/>
                    <a:pt x="120" y="30"/>
                    <a:pt x="120" y="0"/>
                  </a:cubicBezTo>
                  <a:cubicBezTo>
                    <a:pt x="80" y="3"/>
                    <a:pt x="40" y="6"/>
                    <a:pt x="0" y="10"/>
                  </a:cubicBezTo>
                  <a:cubicBezTo>
                    <a:pt x="0" y="18"/>
                    <a:pt x="0" y="27"/>
                    <a:pt x="0" y="36"/>
                  </a:cubicBezTo>
                  <a:cubicBezTo>
                    <a:pt x="60" y="36"/>
                    <a:pt x="67" y="43"/>
                    <a:pt x="67" y="8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99" name="Полилиния 1498"/>
            <p:cNvSpPr/>
            <p:nvPr/>
          </p:nvSpPr>
          <p:spPr>
            <a:xfrm>
              <a:off x="6172560" y="3217680"/>
              <a:ext cx="133200" cy="137160"/>
            </a:xfrm>
            <a:custGeom>
              <a:avLst/>
              <a:gdLst/>
              <a:ahLst/>
              <a:cxnLst/>
              <a:rect l="0" t="0" r="r" b="b"/>
              <a:pathLst>
                <a:path w="370" h="381">
                  <a:moveTo>
                    <a:pt x="370" y="60"/>
                  </a:moveTo>
                  <a:cubicBezTo>
                    <a:pt x="370" y="14"/>
                    <a:pt x="348" y="0"/>
                    <a:pt x="331" y="0"/>
                  </a:cubicBezTo>
                  <a:cubicBezTo>
                    <a:pt x="312" y="0"/>
                    <a:pt x="290" y="24"/>
                    <a:pt x="290" y="41"/>
                  </a:cubicBezTo>
                  <a:cubicBezTo>
                    <a:pt x="290" y="53"/>
                    <a:pt x="295" y="58"/>
                    <a:pt x="305" y="67"/>
                  </a:cubicBezTo>
                  <a:cubicBezTo>
                    <a:pt x="322" y="84"/>
                    <a:pt x="334" y="105"/>
                    <a:pt x="334" y="137"/>
                  </a:cubicBezTo>
                  <a:cubicBezTo>
                    <a:pt x="334" y="170"/>
                    <a:pt x="281" y="364"/>
                    <a:pt x="182" y="364"/>
                  </a:cubicBezTo>
                  <a:cubicBezTo>
                    <a:pt x="139" y="364"/>
                    <a:pt x="120" y="333"/>
                    <a:pt x="120" y="290"/>
                  </a:cubicBezTo>
                  <a:cubicBezTo>
                    <a:pt x="120" y="245"/>
                    <a:pt x="144" y="182"/>
                    <a:pt x="170" y="113"/>
                  </a:cubicBezTo>
                  <a:cubicBezTo>
                    <a:pt x="175" y="98"/>
                    <a:pt x="180" y="86"/>
                    <a:pt x="180" y="70"/>
                  </a:cubicBezTo>
                  <a:cubicBezTo>
                    <a:pt x="180" y="31"/>
                    <a:pt x="154" y="0"/>
                    <a:pt x="110" y="0"/>
                  </a:cubicBezTo>
                  <a:cubicBezTo>
                    <a:pt x="31" y="0"/>
                    <a:pt x="0" y="122"/>
                    <a:pt x="0" y="132"/>
                  </a:cubicBezTo>
                  <a:cubicBezTo>
                    <a:pt x="0" y="139"/>
                    <a:pt x="7" y="139"/>
                    <a:pt x="10" y="139"/>
                  </a:cubicBezTo>
                  <a:cubicBezTo>
                    <a:pt x="17" y="139"/>
                    <a:pt x="19" y="137"/>
                    <a:pt x="24" y="125"/>
                  </a:cubicBezTo>
                  <a:cubicBezTo>
                    <a:pt x="48" y="38"/>
                    <a:pt x="84" y="19"/>
                    <a:pt x="108" y="19"/>
                  </a:cubicBezTo>
                  <a:cubicBezTo>
                    <a:pt x="115" y="19"/>
                    <a:pt x="130" y="19"/>
                    <a:pt x="130" y="46"/>
                  </a:cubicBezTo>
                  <a:cubicBezTo>
                    <a:pt x="130" y="67"/>
                    <a:pt x="120" y="91"/>
                    <a:pt x="115" y="105"/>
                  </a:cubicBezTo>
                  <a:cubicBezTo>
                    <a:pt x="77" y="204"/>
                    <a:pt x="67" y="242"/>
                    <a:pt x="67" y="278"/>
                  </a:cubicBezTo>
                  <a:cubicBezTo>
                    <a:pt x="67" y="369"/>
                    <a:pt x="142" y="381"/>
                    <a:pt x="180" y="381"/>
                  </a:cubicBezTo>
                  <a:cubicBezTo>
                    <a:pt x="322" y="381"/>
                    <a:pt x="370" y="103"/>
                    <a:pt x="370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00" name="Полилиния 1499"/>
            <p:cNvSpPr/>
            <p:nvPr/>
          </p:nvSpPr>
          <p:spPr>
            <a:xfrm>
              <a:off x="6331680" y="3123720"/>
              <a:ext cx="53280" cy="109440"/>
            </a:xfrm>
            <a:custGeom>
              <a:avLst/>
              <a:gdLst/>
              <a:ahLst/>
              <a:cxnLst/>
              <a:rect l="0" t="0" r="r" b="b"/>
              <a:pathLst>
                <a:path w="148" h="304">
                  <a:moveTo>
                    <a:pt x="144" y="50"/>
                  </a:moveTo>
                  <a:cubicBezTo>
                    <a:pt x="148" y="41"/>
                    <a:pt x="148" y="36"/>
                    <a:pt x="148" y="31"/>
                  </a:cubicBezTo>
                  <a:cubicBezTo>
                    <a:pt x="148" y="14"/>
                    <a:pt x="132" y="0"/>
                    <a:pt x="112" y="0"/>
                  </a:cubicBezTo>
                  <a:cubicBezTo>
                    <a:pt x="91" y="0"/>
                    <a:pt x="84" y="19"/>
                    <a:pt x="81" y="26"/>
                  </a:cubicBezTo>
                  <a:cubicBezTo>
                    <a:pt x="55" y="112"/>
                    <a:pt x="28" y="197"/>
                    <a:pt x="2" y="283"/>
                  </a:cubicBezTo>
                  <a:cubicBezTo>
                    <a:pt x="1" y="286"/>
                    <a:pt x="0" y="289"/>
                    <a:pt x="0" y="292"/>
                  </a:cubicBezTo>
                  <a:cubicBezTo>
                    <a:pt x="0" y="299"/>
                    <a:pt x="19" y="304"/>
                    <a:pt x="24" y="304"/>
                  </a:cubicBezTo>
                  <a:cubicBezTo>
                    <a:pt x="28" y="304"/>
                    <a:pt x="28" y="304"/>
                    <a:pt x="33" y="295"/>
                  </a:cubicBezTo>
                  <a:cubicBezTo>
                    <a:pt x="70" y="213"/>
                    <a:pt x="107" y="132"/>
                    <a:pt x="144" y="5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01" name="Полилиния 1500"/>
            <p:cNvSpPr/>
            <p:nvPr/>
          </p:nvSpPr>
          <p:spPr>
            <a:xfrm>
              <a:off x="6415200" y="3217680"/>
              <a:ext cx="133200" cy="137160"/>
            </a:xfrm>
            <a:custGeom>
              <a:avLst/>
              <a:gdLst/>
              <a:ahLst/>
              <a:cxnLst/>
              <a:rect l="0" t="0" r="r" b="b"/>
              <a:pathLst>
                <a:path w="370" h="381">
                  <a:moveTo>
                    <a:pt x="370" y="60"/>
                  </a:moveTo>
                  <a:cubicBezTo>
                    <a:pt x="370" y="14"/>
                    <a:pt x="348" y="0"/>
                    <a:pt x="334" y="0"/>
                  </a:cubicBezTo>
                  <a:cubicBezTo>
                    <a:pt x="312" y="0"/>
                    <a:pt x="293" y="24"/>
                    <a:pt x="293" y="41"/>
                  </a:cubicBezTo>
                  <a:cubicBezTo>
                    <a:pt x="293" y="53"/>
                    <a:pt x="298" y="58"/>
                    <a:pt x="305" y="67"/>
                  </a:cubicBezTo>
                  <a:cubicBezTo>
                    <a:pt x="324" y="84"/>
                    <a:pt x="334" y="105"/>
                    <a:pt x="334" y="137"/>
                  </a:cubicBezTo>
                  <a:cubicBezTo>
                    <a:pt x="334" y="170"/>
                    <a:pt x="283" y="364"/>
                    <a:pt x="185" y="364"/>
                  </a:cubicBezTo>
                  <a:cubicBezTo>
                    <a:pt x="142" y="364"/>
                    <a:pt x="123" y="333"/>
                    <a:pt x="123" y="290"/>
                  </a:cubicBezTo>
                  <a:cubicBezTo>
                    <a:pt x="123" y="245"/>
                    <a:pt x="144" y="182"/>
                    <a:pt x="171" y="113"/>
                  </a:cubicBezTo>
                  <a:cubicBezTo>
                    <a:pt x="178" y="98"/>
                    <a:pt x="180" y="86"/>
                    <a:pt x="180" y="70"/>
                  </a:cubicBezTo>
                  <a:cubicBezTo>
                    <a:pt x="180" y="31"/>
                    <a:pt x="154" y="0"/>
                    <a:pt x="113" y="0"/>
                  </a:cubicBezTo>
                  <a:cubicBezTo>
                    <a:pt x="34" y="0"/>
                    <a:pt x="0" y="122"/>
                    <a:pt x="0" y="132"/>
                  </a:cubicBezTo>
                  <a:cubicBezTo>
                    <a:pt x="0" y="139"/>
                    <a:pt x="7" y="137"/>
                    <a:pt x="10" y="139"/>
                  </a:cubicBezTo>
                  <a:cubicBezTo>
                    <a:pt x="20" y="139"/>
                    <a:pt x="20" y="137"/>
                    <a:pt x="24" y="125"/>
                  </a:cubicBezTo>
                  <a:cubicBezTo>
                    <a:pt x="48" y="38"/>
                    <a:pt x="84" y="19"/>
                    <a:pt x="111" y="19"/>
                  </a:cubicBezTo>
                  <a:cubicBezTo>
                    <a:pt x="116" y="19"/>
                    <a:pt x="130" y="19"/>
                    <a:pt x="130" y="46"/>
                  </a:cubicBezTo>
                  <a:cubicBezTo>
                    <a:pt x="130" y="67"/>
                    <a:pt x="123" y="91"/>
                    <a:pt x="116" y="105"/>
                  </a:cubicBezTo>
                  <a:cubicBezTo>
                    <a:pt x="80" y="204"/>
                    <a:pt x="68" y="242"/>
                    <a:pt x="68" y="278"/>
                  </a:cubicBezTo>
                  <a:cubicBezTo>
                    <a:pt x="68" y="369"/>
                    <a:pt x="142" y="381"/>
                    <a:pt x="180" y="381"/>
                  </a:cubicBezTo>
                  <a:cubicBezTo>
                    <a:pt x="322" y="381"/>
                    <a:pt x="370" y="103"/>
                    <a:pt x="370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02" name="Полилиния 1501"/>
            <p:cNvSpPr/>
            <p:nvPr/>
          </p:nvSpPr>
          <p:spPr>
            <a:xfrm>
              <a:off x="6583680" y="3143520"/>
              <a:ext cx="86400" cy="91440"/>
            </a:xfrm>
            <a:custGeom>
              <a:avLst/>
              <a:gdLst/>
              <a:ahLst/>
              <a:cxnLst/>
              <a:rect l="0" t="0" r="r" b="b"/>
              <a:pathLst>
                <a:path w="240" h="254">
                  <a:moveTo>
                    <a:pt x="137" y="127"/>
                  </a:moveTo>
                  <a:cubicBezTo>
                    <a:pt x="187" y="105"/>
                    <a:pt x="209" y="98"/>
                    <a:pt x="223" y="91"/>
                  </a:cubicBezTo>
                  <a:cubicBezTo>
                    <a:pt x="235" y="86"/>
                    <a:pt x="240" y="84"/>
                    <a:pt x="240" y="72"/>
                  </a:cubicBezTo>
                  <a:cubicBezTo>
                    <a:pt x="240" y="62"/>
                    <a:pt x="233" y="53"/>
                    <a:pt x="221" y="53"/>
                  </a:cubicBezTo>
                  <a:cubicBezTo>
                    <a:pt x="216" y="53"/>
                    <a:pt x="216" y="53"/>
                    <a:pt x="209" y="60"/>
                  </a:cubicBezTo>
                  <a:cubicBezTo>
                    <a:pt x="182" y="77"/>
                    <a:pt x="155" y="95"/>
                    <a:pt x="127" y="113"/>
                  </a:cubicBezTo>
                  <a:cubicBezTo>
                    <a:pt x="131" y="84"/>
                    <a:pt x="134" y="55"/>
                    <a:pt x="137" y="26"/>
                  </a:cubicBezTo>
                  <a:cubicBezTo>
                    <a:pt x="139" y="14"/>
                    <a:pt x="137" y="0"/>
                    <a:pt x="120" y="0"/>
                  </a:cubicBezTo>
                  <a:cubicBezTo>
                    <a:pt x="113" y="0"/>
                    <a:pt x="101" y="5"/>
                    <a:pt x="101" y="17"/>
                  </a:cubicBezTo>
                  <a:cubicBezTo>
                    <a:pt x="101" y="24"/>
                    <a:pt x="103" y="41"/>
                    <a:pt x="103" y="45"/>
                  </a:cubicBezTo>
                  <a:cubicBezTo>
                    <a:pt x="106" y="57"/>
                    <a:pt x="111" y="98"/>
                    <a:pt x="111" y="113"/>
                  </a:cubicBezTo>
                  <a:cubicBezTo>
                    <a:pt x="84" y="95"/>
                    <a:pt x="58" y="77"/>
                    <a:pt x="31" y="60"/>
                  </a:cubicBezTo>
                  <a:cubicBezTo>
                    <a:pt x="24" y="55"/>
                    <a:pt x="24" y="53"/>
                    <a:pt x="17" y="53"/>
                  </a:cubicBezTo>
                  <a:cubicBezTo>
                    <a:pt x="7" y="53"/>
                    <a:pt x="0" y="62"/>
                    <a:pt x="0" y="72"/>
                  </a:cubicBezTo>
                  <a:cubicBezTo>
                    <a:pt x="0" y="84"/>
                    <a:pt x="7" y="86"/>
                    <a:pt x="12" y="89"/>
                  </a:cubicBezTo>
                  <a:cubicBezTo>
                    <a:pt x="42" y="101"/>
                    <a:pt x="71" y="114"/>
                    <a:pt x="101" y="127"/>
                  </a:cubicBezTo>
                  <a:cubicBezTo>
                    <a:pt x="53" y="149"/>
                    <a:pt x="31" y="156"/>
                    <a:pt x="17" y="163"/>
                  </a:cubicBezTo>
                  <a:cubicBezTo>
                    <a:pt x="5" y="168"/>
                    <a:pt x="0" y="170"/>
                    <a:pt x="0" y="182"/>
                  </a:cubicBezTo>
                  <a:cubicBezTo>
                    <a:pt x="0" y="192"/>
                    <a:pt x="7" y="201"/>
                    <a:pt x="17" y="201"/>
                  </a:cubicBezTo>
                  <a:cubicBezTo>
                    <a:pt x="22" y="201"/>
                    <a:pt x="24" y="201"/>
                    <a:pt x="31" y="194"/>
                  </a:cubicBezTo>
                  <a:cubicBezTo>
                    <a:pt x="58" y="176"/>
                    <a:pt x="84" y="159"/>
                    <a:pt x="111" y="141"/>
                  </a:cubicBezTo>
                  <a:cubicBezTo>
                    <a:pt x="107" y="173"/>
                    <a:pt x="104" y="205"/>
                    <a:pt x="101" y="237"/>
                  </a:cubicBezTo>
                  <a:cubicBezTo>
                    <a:pt x="101" y="249"/>
                    <a:pt x="113" y="254"/>
                    <a:pt x="120" y="254"/>
                  </a:cubicBezTo>
                  <a:cubicBezTo>
                    <a:pt x="127" y="254"/>
                    <a:pt x="137" y="249"/>
                    <a:pt x="137" y="237"/>
                  </a:cubicBezTo>
                  <a:cubicBezTo>
                    <a:pt x="137" y="230"/>
                    <a:pt x="135" y="213"/>
                    <a:pt x="135" y="206"/>
                  </a:cubicBezTo>
                  <a:cubicBezTo>
                    <a:pt x="135" y="196"/>
                    <a:pt x="130" y="156"/>
                    <a:pt x="127" y="141"/>
                  </a:cubicBezTo>
                  <a:cubicBezTo>
                    <a:pt x="151" y="157"/>
                    <a:pt x="175" y="173"/>
                    <a:pt x="199" y="189"/>
                  </a:cubicBezTo>
                  <a:cubicBezTo>
                    <a:pt x="214" y="201"/>
                    <a:pt x="216" y="201"/>
                    <a:pt x="221" y="201"/>
                  </a:cubicBezTo>
                  <a:cubicBezTo>
                    <a:pt x="233" y="201"/>
                    <a:pt x="240" y="192"/>
                    <a:pt x="240" y="182"/>
                  </a:cubicBezTo>
                  <a:cubicBezTo>
                    <a:pt x="240" y="170"/>
                    <a:pt x="233" y="168"/>
                    <a:pt x="228" y="165"/>
                  </a:cubicBezTo>
                  <a:cubicBezTo>
                    <a:pt x="198" y="153"/>
                    <a:pt x="167" y="140"/>
                    <a:pt x="137" y="12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03" name="Полилиния 1502"/>
            <p:cNvSpPr/>
            <p:nvPr/>
          </p:nvSpPr>
          <p:spPr>
            <a:xfrm>
              <a:off x="5359680" y="3474720"/>
              <a:ext cx="1424520" cy="12240"/>
            </a:xfrm>
            <a:custGeom>
              <a:avLst/>
              <a:gdLst/>
              <a:ahLst/>
              <a:cxnLst/>
              <a:rect l="0" t="0" r="r" b="b"/>
              <a:pathLst>
                <a:path w="3957" h="34">
                  <a:moveTo>
                    <a:pt x="0" y="0"/>
                  </a:moveTo>
                  <a:cubicBezTo>
                    <a:pt x="1319" y="0"/>
                    <a:pt x="2638" y="0"/>
                    <a:pt x="3957" y="0"/>
                  </a:cubicBezTo>
                  <a:cubicBezTo>
                    <a:pt x="3957" y="11"/>
                    <a:pt x="3957" y="23"/>
                    <a:pt x="3957" y="34"/>
                  </a:cubicBezTo>
                  <a:cubicBezTo>
                    <a:pt x="2638" y="34"/>
                    <a:pt x="1319" y="34"/>
                    <a:pt x="0" y="34"/>
                  </a:cubicBezTo>
                  <a:cubicBezTo>
                    <a:pt x="0" y="23"/>
                    <a:pt x="0" y="1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2760" rIns="90000" bIns="-3276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04" name="Полилиния 1503"/>
            <p:cNvSpPr/>
            <p:nvPr/>
          </p:nvSpPr>
          <p:spPr>
            <a:xfrm>
              <a:off x="5375160" y="3562920"/>
              <a:ext cx="120960" cy="201960"/>
            </a:xfrm>
            <a:custGeom>
              <a:avLst/>
              <a:gdLst/>
              <a:ahLst/>
              <a:cxnLst/>
              <a:rect l="0" t="0" r="r" b="b"/>
              <a:pathLst>
                <a:path w="336" h="561">
                  <a:moveTo>
                    <a:pt x="65" y="496"/>
                  </a:moveTo>
                  <a:cubicBezTo>
                    <a:pt x="94" y="467"/>
                    <a:pt x="124" y="438"/>
                    <a:pt x="154" y="410"/>
                  </a:cubicBezTo>
                  <a:cubicBezTo>
                    <a:pt x="286" y="292"/>
                    <a:pt x="336" y="247"/>
                    <a:pt x="336" y="163"/>
                  </a:cubicBezTo>
                  <a:cubicBezTo>
                    <a:pt x="336" y="67"/>
                    <a:pt x="259" y="0"/>
                    <a:pt x="156" y="0"/>
                  </a:cubicBezTo>
                  <a:cubicBezTo>
                    <a:pt x="62" y="0"/>
                    <a:pt x="0" y="77"/>
                    <a:pt x="0" y="153"/>
                  </a:cubicBezTo>
                  <a:cubicBezTo>
                    <a:pt x="0" y="199"/>
                    <a:pt x="41" y="199"/>
                    <a:pt x="43" y="199"/>
                  </a:cubicBezTo>
                  <a:cubicBezTo>
                    <a:pt x="58" y="199"/>
                    <a:pt x="89" y="189"/>
                    <a:pt x="89" y="156"/>
                  </a:cubicBezTo>
                  <a:cubicBezTo>
                    <a:pt x="89" y="132"/>
                    <a:pt x="72" y="110"/>
                    <a:pt x="43" y="110"/>
                  </a:cubicBezTo>
                  <a:cubicBezTo>
                    <a:pt x="36" y="110"/>
                    <a:pt x="34" y="110"/>
                    <a:pt x="31" y="112"/>
                  </a:cubicBezTo>
                  <a:cubicBezTo>
                    <a:pt x="50" y="57"/>
                    <a:pt x="96" y="26"/>
                    <a:pt x="146" y="26"/>
                  </a:cubicBezTo>
                  <a:cubicBezTo>
                    <a:pt x="223" y="26"/>
                    <a:pt x="259" y="93"/>
                    <a:pt x="259" y="163"/>
                  </a:cubicBezTo>
                  <a:cubicBezTo>
                    <a:pt x="259" y="230"/>
                    <a:pt x="216" y="297"/>
                    <a:pt x="170" y="350"/>
                  </a:cubicBezTo>
                  <a:cubicBezTo>
                    <a:pt x="117" y="410"/>
                    <a:pt x="63" y="470"/>
                    <a:pt x="10" y="530"/>
                  </a:cubicBezTo>
                  <a:cubicBezTo>
                    <a:pt x="0" y="539"/>
                    <a:pt x="0" y="539"/>
                    <a:pt x="0" y="561"/>
                  </a:cubicBezTo>
                  <a:cubicBezTo>
                    <a:pt x="104" y="561"/>
                    <a:pt x="208" y="561"/>
                    <a:pt x="312" y="561"/>
                  </a:cubicBezTo>
                  <a:cubicBezTo>
                    <a:pt x="320" y="512"/>
                    <a:pt x="328" y="463"/>
                    <a:pt x="336" y="414"/>
                  </a:cubicBezTo>
                  <a:cubicBezTo>
                    <a:pt x="329" y="414"/>
                    <a:pt x="322" y="414"/>
                    <a:pt x="314" y="414"/>
                  </a:cubicBezTo>
                  <a:cubicBezTo>
                    <a:pt x="310" y="438"/>
                    <a:pt x="305" y="477"/>
                    <a:pt x="295" y="489"/>
                  </a:cubicBezTo>
                  <a:cubicBezTo>
                    <a:pt x="290" y="496"/>
                    <a:pt x="235" y="496"/>
                    <a:pt x="216" y="496"/>
                  </a:cubicBezTo>
                  <a:cubicBezTo>
                    <a:pt x="166" y="496"/>
                    <a:pt x="115" y="496"/>
                    <a:pt x="65" y="4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05" name="Полилиния 1504"/>
            <p:cNvSpPr/>
            <p:nvPr/>
          </p:nvSpPr>
          <p:spPr>
            <a:xfrm>
              <a:off x="5591880" y="3537720"/>
              <a:ext cx="70920" cy="303120"/>
            </a:xfrm>
            <a:custGeom>
              <a:avLst/>
              <a:gdLst/>
              <a:ahLst/>
              <a:cxnLst/>
              <a:rect l="0" t="0" r="r" b="b"/>
              <a:pathLst>
                <a:path w="197" h="842">
                  <a:moveTo>
                    <a:pt x="197" y="832"/>
                  </a:moveTo>
                  <a:cubicBezTo>
                    <a:pt x="197" y="830"/>
                    <a:pt x="197" y="827"/>
                    <a:pt x="183" y="813"/>
                  </a:cubicBezTo>
                  <a:cubicBezTo>
                    <a:pt x="77" y="707"/>
                    <a:pt x="51" y="549"/>
                    <a:pt x="51" y="420"/>
                  </a:cubicBezTo>
                  <a:cubicBezTo>
                    <a:pt x="51" y="274"/>
                    <a:pt x="82" y="127"/>
                    <a:pt x="185" y="22"/>
                  </a:cubicBezTo>
                  <a:cubicBezTo>
                    <a:pt x="197" y="12"/>
                    <a:pt x="197" y="10"/>
                    <a:pt x="197" y="7"/>
                  </a:cubicBezTo>
                  <a:cubicBezTo>
                    <a:pt x="197" y="3"/>
                    <a:pt x="192" y="0"/>
                    <a:pt x="188" y="0"/>
                  </a:cubicBezTo>
                  <a:cubicBezTo>
                    <a:pt x="180" y="0"/>
                    <a:pt x="104" y="55"/>
                    <a:pt x="53" y="163"/>
                  </a:cubicBezTo>
                  <a:cubicBezTo>
                    <a:pt x="10" y="257"/>
                    <a:pt x="0" y="350"/>
                    <a:pt x="0" y="420"/>
                  </a:cubicBezTo>
                  <a:cubicBezTo>
                    <a:pt x="0" y="484"/>
                    <a:pt x="10" y="588"/>
                    <a:pt x="56" y="683"/>
                  </a:cubicBezTo>
                  <a:cubicBezTo>
                    <a:pt x="106" y="786"/>
                    <a:pt x="180" y="842"/>
                    <a:pt x="188" y="842"/>
                  </a:cubicBezTo>
                  <a:cubicBezTo>
                    <a:pt x="192" y="842"/>
                    <a:pt x="197" y="837"/>
                    <a:pt x="197" y="83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06" name="Полилиния 1505"/>
            <p:cNvSpPr/>
            <p:nvPr/>
          </p:nvSpPr>
          <p:spPr>
            <a:xfrm>
              <a:off x="5696640" y="3554280"/>
              <a:ext cx="138240" cy="213840"/>
            </a:xfrm>
            <a:custGeom>
              <a:avLst/>
              <a:gdLst/>
              <a:ahLst/>
              <a:cxnLst/>
              <a:rect l="0" t="0" r="r" b="b"/>
              <a:pathLst>
                <a:path w="384" h="594">
                  <a:moveTo>
                    <a:pt x="196" y="9"/>
                  </a:moveTo>
                  <a:cubicBezTo>
                    <a:pt x="192" y="6"/>
                    <a:pt x="196" y="0"/>
                    <a:pt x="185" y="0"/>
                  </a:cubicBezTo>
                  <a:cubicBezTo>
                    <a:pt x="165" y="0"/>
                    <a:pt x="105" y="7"/>
                    <a:pt x="81" y="9"/>
                  </a:cubicBezTo>
                  <a:cubicBezTo>
                    <a:pt x="77" y="9"/>
                    <a:pt x="67" y="9"/>
                    <a:pt x="67" y="26"/>
                  </a:cubicBezTo>
                  <a:cubicBezTo>
                    <a:pt x="67" y="36"/>
                    <a:pt x="74" y="36"/>
                    <a:pt x="86" y="36"/>
                  </a:cubicBezTo>
                  <a:cubicBezTo>
                    <a:pt x="127" y="36"/>
                    <a:pt x="129" y="41"/>
                    <a:pt x="129" y="50"/>
                  </a:cubicBezTo>
                  <a:cubicBezTo>
                    <a:pt x="129" y="56"/>
                    <a:pt x="128" y="61"/>
                    <a:pt x="127" y="67"/>
                  </a:cubicBezTo>
                  <a:cubicBezTo>
                    <a:pt x="86" y="228"/>
                    <a:pt x="45" y="390"/>
                    <a:pt x="5" y="551"/>
                  </a:cubicBezTo>
                  <a:cubicBezTo>
                    <a:pt x="0" y="563"/>
                    <a:pt x="0" y="566"/>
                    <a:pt x="0" y="570"/>
                  </a:cubicBezTo>
                  <a:cubicBezTo>
                    <a:pt x="0" y="589"/>
                    <a:pt x="17" y="594"/>
                    <a:pt x="26" y="594"/>
                  </a:cubicBezTo>
                  <a:cubicBezTo>
                    <a:pt x="36" y="594"/>
                    <a:pt x="48" y="585"/>
                    <a:pt x="53" y="575"/>
                  </a:cubicBezTo>
                  <a:cubicBezTo>
                    <a:pt x="57" y="568"/>
                    <a:pt x="96" y="412"/>
                    <a:pt x="101" y="391"/>
                  </a:cubicBezTo>
                  <a:cubicBezTo>
                    <a:pt x="129" y="393"/>
                    <a:pt x="199" y="407"/>
                    <a:pt x="199" y="462"/>
                  </a:cubicBezTo>
                  <a:cubicBezTo>
                    <a:pt x="199" y="470"/>
                    <a:pt x="199" y="472"/>
                    <a:pt x="196" y="482"/>
                  </a:cubicBezTo>
                  <a:cubicBezTo>
                    <a:pt x="194" y="491"/>
                    <a:pt x="192" y="501"/>
                    <a:pt x="192" y="510"/>
                  </a:cubicBezTo>
                  <a:cubicBezTo>
                    <a:pt x="192" y="561"/>
                    <a:pt x="228" y="594"/>
                    <a:pt x="271" y="594"/>
                  </a:cubicBezTo>
                  <a:cubicBezTo>
                    <a:pt x="295" y="594"/>
                    <a:pt x="319" y="580"/>
                    <a:pt x="338" y="549"/>
                  </a:cubicBezTo>
                  <a:cubicBezTo>
                    <a:pt x="357" y="513"/>
                    <a:pt x="357" y="493"/>
                    <a:pt x="367" y="465"/>
                  </a:cubicBezTo>
                  <a:cubicBezTo>
                    <a:pt x="367" y="455"/>
                    <a:pt x="360" y="455"/>
                    <a:pt x="357" y="455"/>
                  </a:cubicBezTo>
                  <a:cubicBezTo>
                    <a:pt x="348" y="455"/>
                    <a:pt x="348" y="458"/>
                    <a:pt x="345" y="470"/>
                  </a:cubicBezTo>
                  <a:cubicBezTo>
                    <a:pt x="328" y="532"/>
                    <a:pt x="309" y="575"/>
                    <a:pt x="273" y="575"/>
                  </a:cubicBezTo>
                  <a:cubicBezTo>
                    <a:pt x="256" y="575"/>
                    <a:pt x="244" y="566"/>
                    <a:pt x="244" y="534"/>
                  </a:cubicBezTo>
                  <a:cubicBezTo>
                    <a:pt x="244" y="520"/>
                    <a:pt x="249" y="501"/>
                    <a:pt x="252" y="489"/>
                  </a:cubicBezTo>
                  <a:cubicBezTo>
                    <a:pt x="254" y="474"/>
                    <a:pt x="254" y="470"/>
                    <a:pt x="254" y="462"/>
                  </a:cubicBezTo>
                  <a:cubicBezTo>
                    <a:pt x="254" y="407"/>
                    <a:pt x="201" y="383"/>
                    <a:pt x="129" y="374"/>
                  </a:cubicBezTo>
                  <a:cubicBezTo>
                    <a:pt x="156" y="359"/>
                    <a:pt x="185" y="331"/>
                    <a:pt x="204" y="311"/>
                  </a:cubicBezTo>
                  <a:cubicBezTo>
                    <a:pt x="244" y="266"/>
                    <a:pt x="283" y="230"/>
                    <a:pt x="324" y="230"/>
                  </a:cubicBezTo>
                  <a:cubicBezTo>
                    <a:pt x="328" y="230"/>
                    <a:pt x="328" y="230"/>
                    <a:pt x="331" y="232"/>
                  </a:cubicBezTo>
                  <a:cubicBezTo>
                    <a:pt x="340" y="232"/>
                    <a:pt x="343" y="232"/>
                    <a:pt x="348" y="240"/>
                  </a:cubicBezTo>
                  <a:cubicBezTo>
                    <a:pt x="350" y="240"/>
                    <a:pt x="350" y="240"/>
                    <a:pt x="352" y="242"/>
                  </a:cubicBezTo>
                  <a:cubicBezTo>
                    <a:pt x="312" y="244"/>
                    <a:pt x="304" y="278"/>
                    <a:pt x="304" y="287"/>
                  </a:cubicBezTo>
                  <a:cubicBezTo>
                    <a:pt x="304" y="299"/>
                    <a:pt x="314" y="316"/>
                    <a:pt x="336" y="316"/>
                  </a:cubicBezTo>
                  <a:cubicBezTo>
                    <a:pt x="357" y="316"/>
                    <a:pt x="384" y="297"/>
                    <a:pt x="384" y="266"/>
                  </a:cubicBezTo>
                  <a:cubicBezTo>
                    <a:pt x="384" y="240"/>
                    <a:pt x="362" y="213"/>
                    <a:pt x="326" y="213"/>
                  </a:cubicBezTo>
                  <a:cubicBezTo>
                    <a:pt x="302" y="213"/>
                    <a:pt x="264" y="218"/>
                    <a:pt x="201" y="287"/>
                  </a:cubicBezTo>
                  <a:cubicBezTo>
                    <a:pt x="173" y="319"/>
                    <a:pt x="141" y="352"/>
                    <a:pt x="108" y="364"/>
                  </a:cubicBezTo>
                  <a:cubicBezTo>
                    <a:pt x="137" y="246"/>
                    <a:pt x="167" y="128"/>
                    <a:pt x="196" y="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07" name="Полилиния 1506"/>
            <p:cNvSpPr/>
            <p:nvPr/>
          </p:nvSpPr>
          <p:spPr>
            <a:xfrm>
              <a:off x="5861520" y="3535920"/>
              <a:ext cx="93240" cy="140760"/>
            </a:xfrm>
            <a:custGeom>
              <a:avLst/>
              <a:gdLst/>
              <a:ahLst/>
              <a:cxnLst/>
              <a:rect l="0" t="0" r="r" b="b"/>
              <a:pathLst>
                <a:path w="259" h="391">
                  <a:moveTo>
                    <a:pt x="259" y="286"/>
                  </a:moveTo>
                  <a:cubicBezTo>
                    <a:pt x="253" y="286"/>
                    <a:pt x="246" y="286"/>
                    <a:pt x="240" y="286"/>
                  </a:cubicBezTo>
                  <a:cubicBezTo>
                    <a:pt x="238" y="298"/>
                    <a:pt x="233" y="334"/>
                    <a:pt x="223" y="338"/>
                  </a:cubicBezTo>
                  <a:cubicBezTo>
                    <a:pt x="221" y="343"/>
                    <a:pt x="175" y="343"/>
                    <a:pt x="166" y="343"/>
                  </a:cubicBezTo>
                  <a:cubicBezTo>
                    <a:pt x="130" y="343"/>
                    <a:pt x="94" y="343"/>
                    <a:pt x="58" y="343"/>
                  </a:cubicBezTo>
                  <a:cubicBezTo>
                    <a:pt x="120" y="288"/>
                    <a:pt x="139" y="271"/>
                    <a:pt x="175" y="243"/>
                  </a:cubicBezTo>
                  <a:cubicBezTo>
                    <a:pt x="218" y="209"/>
                    <a:pt x="259" y="173"/>
                    <a:pt x="259" y="116"/>
                  </a:cubicBezTo>
                  <a:cubicBezTo>
                    <a:pt x="259" y="44"/>
                    <a:pt x="197" y="0"/>
                    <a:pt x="122" y="0"/>
                  </a:cubicBezTo>
                  <a:cubicBezTo>
                    <a:pt x="48" y="0"/>
                    <a:pt x="0" y="53"/>
                    <a:pt x="0" y="106"/>
                  </a:cubicBezTo>
                  <a:cubicBezTo>
                    <a:pt x="0" y="137"/>
                    <a:pt x="24" y="140"/>
                    <a:pt x="31" y="140"/>
                  </a:cubicBezTo>
                  <a:cubicBezTo>
                    <a:pt x="43" y="140"/>
                    <a:pt x="62" y="130"/>
                    <a:pt x="62" y="108"/>
                  </a:cubicBezTo>
                  <a:cubicBezTo>
                    <a:pt x="62" y="99"/>
                    <a:pt x="58" y="77"/>
                    <a:pt x="26" y="77"/>
                  </a:cubicBezTo>
                  <a:cubicBezTo>
                    <a:pt x="46" y="36"/>
                    <a:pt x="84" y="22"/>
                    <a:pt x="113" y="22"/>
                  </a:cubicBezTo>
                  <a:cubicBezTo>
                    <a:pt x="173" y="22"/>
                    <a:pt x="202" y="68"/>
                    <a:pt x="202" y="116"/>
                  </a:cubicBezTo>
                  <a:cubicBezTo>
                    <a:pt x="202" y="168"/>
                    <a:pt x="166" y="207"/>
                    <a:pt x="146" y="228"/>
                  </a:cubicBezTo>
                  <a:cubicBezTo>
                    <a:pt x="99" y="275"/>
                    <a:pt x="52" y="322"/>
                    <a:pt x="5" y="370"/>
                  </a:cubicBezTo>
                  <a:cubicBezTo>
                    <a:pt x="0" y="374"/>
                    <a:pt x="0" y="377"/>
                    <a:pt x="0" y="391"/>
                  </a:cubicBezTo>
                  <a:cubicBezTo>
                    <a:pt x="81" y="391"/>
                    <a:pt x="162" y="391"/>
                    <a:pt x="242" y="391"/>
                  </a:cubicBezTo>
                  <a:cubicBezTo>
                    <a:pt x="248" y="356"/>
                    <a:pt x="254" y="321"/>
                    <a:pt x="259" y="28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08" name="Полилиния 1507"/>
            <p:cNvSpPr/>
            <p:nvPr/>
          </p:nvSpPr>
          <p:spPr>
            <a:xfrm>
              <a:off x="5848560" y="3745800"/>
              <a:ext cx="113040" cy="95760"/>
            </a:xfrm>
            <a:custGeom>
              <a:avLst/>
              <a:gdLst/>
              <a:ahLst/>
              <a:cxnLst/>
              <a:rect l="0" t="0" r="r" b="b"/>
              <a:pathLst>
                <a:path w="314" h="266">
                  <a:moveTo>
                    <a:pt x="118" y="199"/>
                  </a:moveTo>
                  <a:cubicBezTo>
                    <a:pt x="113" y="218"/>
                    <a:pt x="94" y="249"/>
                    <a:pt x="62" y="249"/>
                  </a:cubicBezTo>
                  <a:cubicBezTo>
                    <a:pt x="60" y="249"/>
                    <a:pt x="43" y="249"/>
                    <a:pt x="31" y="242"/>
                  </a:cubicBezTo>
                  <a:cubicBezTo>
                    <a:pt x="55" y="232"/>
                    <a:pt x="58" y="213"/>
                    <a:pt x="58" y="208"/>
                  </a:cubicBezTo>
                  <a:cubicBezTo>
                    <a:pt x="58" y="196"/>
                    <a:pt x="46" y="187"/>
                    <a:pt x="34" y="187"/>
                  </a:cubicBezTo>
                  <a:cubicBezTo>
                    <a:pt x="17" y="187"/>
                    <a:pt x="0" y="201"/>
                    <a:pt x="0" y="223"/>
                  </a:cubicBezTo>
                  <a:cubicBezTo>
                    <a:pt x="0" y="252"/>
                    <a:pt x="34" y="266"/>
                    <a:pt x="62" y="266"/>
                  </a:cubicBezTo>
                  <a:cubicBezTo>
                    <a:pt x="89" y="266"/>
                    <a:pt x="113" y="249"/>
                    <a:pt x="127" y="225"/>
                  </a:cubicBezTo>
                  <a:cubicBezTo>
                    <a:pt x="142" y="256"/>
                    <a:pt x="175" y="266"/>
                    <a:pt x="197" y="266"/>
                  </a:cubicBezTo>
                  <a:cubicBezTo>
                    <a:pt x="266" y="266"/>
                    <a:pt x="302" y="192"/>
                    <a:pt x="302" y="175"/>
                  </a:cubicBezTo>
                  <a:cubicBezTo>
                    <a:pt x="302" y="168"/>
                    <a:pt x="295" y="168"/>
                    <a:pt x="293" y="168"/>
                  </a:cubicBezTo>
                  <a:cubicBezTo>
                    <a:pt x="283" y="168"/>
                    <a:pt x="283" y="170"/>
                    <a:pt x="281" y="177"/>
                  </a:cubicBezTo>
                  <a:cubicBezTo>
                    <a:pt x="269" y="218"/>
                    <a:pt x="233" y="249"/>
                    <a:pt x="199" y="249"/>
                  </a:cubicBezTo>
                  <a:cubicBezTo>
                    <a:pt x="178" y="249"/>
                    <a:pt x="163" y="232"/>
                    <a:pt x="163" y="211"/>
                  </a:cubicBezTo>
                  <a:cubicBezTo>
                    <a:pt x="163" y="196"/>
                    <a:pt x="178" y="141"/>
                    <a:pt x="194" y="77"/>
                  </a:cubicBezTo>
                  <a:cubicBezTo>
                    <a:pt x="206" y="31"/>
                    <a:pt x="233" y="17"/>
                    <a:pt x="252" y="17"/>
                  </a:cubicBezTo>
                  <a:cubicBezTo>
                    <a:pt x="254" y="17"/>
                    <a:pt x="271" y="17"/>
                    <a:pt x="286" y="26"/>
                  </a:cubicBezTo>
                  <a:cubicBezTo>
                    <a:pt x="266" y="31"/>
                    <a:pt x="259" y="48"/>
                    <a:pt x="259" y="57"/>
                  </a:cubicBezTo>
                  <a:cubicBezTo>
                    <a:pt x="259" y="69"/>
                    <a:pt x="270" y="79"/>
                    <a:pt x="283" y="79"/>
                  </a:cubicBezTo>
                  <a:cubicBezTo>
                    <a:pt x="296" y="79"/>
                    <a:pt x="314" y="67"/>
                    <a:pt x="314" y="43"/>
                  </a:cubicBezTo>
                  <a:cubicBezTo>
                    <a:pt x="314" y="10"/>
                    <a:pt x="278" y="0"/>
                    <a:pt x="254" y="0"/>
                  </a:cubicBezTo>
                  <a:cubicBezTo>
                    <a:pt x="223" y="0"/>
                    <a:pt x="202" y="19"/>
                    <a:pt x="187" y="43"/>
                  </a:cubicBezTo>
                  <a:cubicBezTo>
                    <a:pt x="178" y="19"/>
                    <a:pt x="151" y="0"/>
                    <a:pt x="118" y="0"/>
                  </a:cubicBezTo>
                  <a:cubicBezTo>
                    <a:pt x="50" y="0"/>
                    <a:pt x="12" y="72"/>
                    <a:pt x="12" y="91"/>
                  </a:cubicBezTo>
                  <a:cubicBezTo>
                    <a:pt x="12" y="98"/>
                    <a:pt x="22" y="98"/>
                    <a:pt x="24" y="98"/>
                  </a:cubicBezTo>
                  <a:cubicBezTo>
                    <a:pt x="31" y="98"/>
                    <a:pt x="31" y="96"/>
                    <a:pt x="34" y="89"/>
                  </a:cubicBezTo>
                  <a:cubicBezTo>
                    <a:pt x="48" y="43"/>
                    <a:pt x="86" y="17"/>
                    <a:pt x="115" y="17"/>
                  </a:cubicBezTo>
                  <a:cubicBezTo>
                    <a:pt x="134" y="17"/>
                    <a:pt x="151" y="26"/>
                    <a:pt x="151" y="55"/>
                  </a:cubicBezTo>
                  <a:cubicBezTo>
                    <a:pt x="151" y="67"/>
                    <a:pt x="144" y="96"/>
                    <a:pt x="139" y="117"/>
                  </a:cubicBezTo>
                  <a:cubicBezTo>
                    <a:pt x="132" y="145"/>
                    <a:pt x="125" y="172"/>
                    <a:pt x="118" y="19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09" name="Полилиния 1508"/>
            <p:cNvSpPr/>
            <p:nvPr/>
          </p:nvSpPr>
          <p:spPr>
            <a:xfrm>
              <a:off x="6075720" y="3587760"/>
              <a:ext cx="201240" cy="201960"/>
            </a:xfrm>
            <a:custGeom>
              <a:avLst/>
              <a:gdLst/>
              <a:ahLst/>
              <a:cxnLst/>
              <a:rect l="0" t="0" r="r" b="b"/>
              <a:pathLst>
                <a:path w="559" h="561">
                  <a:moveTo>
                    <a:pt x="298" y="298"/>
                  </a:moveTo>
                  <a:cubicBezTo>
                    <a:pt x="376" y="298"/>
                    <a:pt x="455" y="298"/>
                    <a:pt x="533" y="298"/>
                  </a:cubicBezTo>
                  <a:cubicBezTo>
                    <a:pt x="545" y="298"/>
                    <a:pt x="559" y="298"/>
                    <a:pt x="559" y="281"/>
                  </a:cubicBezTo>
                  <a:cubicBezTo>
                    <a:pt x="559" y="264"/>
                    <a:pt x="545" y="264"/>
                    <a:pt x="533" y="264"/>
                  </a:cubicBezTo>
                  <a:cubicBezTo>
                    <a:pt x="455" y="264"/>
                    <a:pt x="376" y="264"/>
                    <a:pt x="298" y="264"/>
                  </a:cubicBezTo>
                  <a:cubicBezTo>
                    <a:pt x="298" y="186"/>
                    <a:pt x="298" y="107"/>
                    <a:pt x="298" y="29"/>
                  </a:cubicBezTo>
                  <a:cubicBezTo>
                    <a:pt x="298" y="17"/>
                    <a:pt x="298" y="0"/>
                    <a:pt x="281" y="0"/>
                  </a:cubicBezTo>
                  <a:cubicBezTo>
                    <a:pt x="264" y="0"/>
                    <a:pt x="264" y="17"/>
                    <a:pt x="264" y="29"/>
                  </a:cubicBezTo>
                  <a:cubicBezTo>
                    <a:pt x="264" y="107"/>
                    <a:pt x="264" y="186"/>
                    <a:pt x="264" y="264"/>
                  </a:cubicBezTo>
                  <a:cubicBezTo>
                    <a:pt x="185" y="264"/>
                    <a:pt x="106" y="264"/>
                    <a:pt x="27" y="264"/>
                  </a:cubicBezTo>
                  <a:cubicBezTo>
                    <a:pt x="15" y="264"/>
                    <a:pt x="0" y="264"/>
                    <a:pt x="0" y="281"/>
                  </a:cubicBezTo>
                  <a:cubicBezTo>
                    <a:pt x="0" y="298"/>
                    <a:pt x="15" y="298"/>
                    <a:pt x="27" y="298"/>
                  </a:cubicBezTo>
                  <a:cubicBezTo>
                    <a:pt x="106" y="298"/>
                    <a:pt x="185" y="298"/>
                    <a:pt x="264" y="298"/>
                  </a:cubicBezTo>
                  <a:cubicBezTo>
                    <a:pt x="264" y="376"/>
                    <a:pt x="264" y="454"/>
                    <a:pt x="264" y="532"/>
                  </a:cubicBezTo>
                  <a:cubicBezTo>
                    <a:pt x="264" y="544"/>
                    <a:pt x="264" y="561"/>
                    <a:pt x="281" y="561"/>
                  </a:cubicBezTo>
                  <a:cubicBezTo>
                    <a:pt x="298" y="561"/>
                    <a:pt x="298" y="544"/>
                    <a:pt x="298" y="532"/>
                  </a:cubicBezTo>
                  <a:cubicBezTo>
                    <a:pt x="298" y="454"/>
                    <a:pt x="298" y="376"/>
                    <a:pt x="298" y="29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10" name="Полилиния 1509"/>
            <p:cNvSpPr/>
            <p:nvPr/>
          </p:nvSpPr>
          <p:spPr>
            <a:xfrm>
              <a:off x="6379200" y="3554280"/>
              <a:ext cx="137160" cy="213840"/>
            </a:xfrm>
            <a:custGeom>
              <a:avLst/>
              <a:gdLst/>
              <a:ahLst/>
              <a:cxnLst/>
              <a:rect l="0" t="0" r="r" b="b"/>
              <a:pathLst>
                <a:path w="381" h="594">
                  <a:moveTo>
                    <a:pt x="194" y="9"/>
                  </a:moveTo>
                  <a:cubicBezTo>
                    <a:pt x="191" y="6"/>
                    <a:pt x="194" y="0"/>
                    <a:pt x="184" y="0"/>
                  </a:cubicBezTo>
                  <a:cubicBezTo>
                    <a:pt x="165" y="0"/>
                    <a:pt x="103" y="7"/>
                    <a:pt x="81" y="9"/>
                  </a:cubicBezTo>
                  <a:cubicBezTo>
                    <a:pt x="74" y="9"/>
                    <a:pt x="64" y="9"/>
                    <a:pt x="64" y="26"/>
                  </a:cubicBezTo>
                  <a:cubicBezTo>
                    <a:pt x="64" y="36"/>
                    <a:pt x="72" y="36"/>
                    <a:pt x="86" y="36"/>
                  </a:cubicBezTo>
                  <a:cubicBezTo>
                    <a:pt x="124" y="36"/>
                    <a:pt x="127" y="41"/>
                    <a:pt x="127" y="50"/>
                  </a:cubicBezTo>
                  <a:cubicBezTo>
                    <a:pt x="126" y="56"/>
                    <a:pt x="125" y="61"/>
                    <a:pt x="124" y="67"/>
                  </a:cubicBezTo>
                  <a:cubicBezTo>
                    <a:pt x="84" y="228"/>
                    <a:pt x="43" y="390"/>
                    <a:pt x="2" y="551"/>
                  </a:cubicBezTo>
                  <a:cubicBezTo>
                    <a:pt x="0" y="563"/>
                    <a:pt x="0" y="566"/>
                    <a:pt x="0" y="570"/>
                  </a:cubicBezTo>
                  <a:cubicBezTo>
                    <a:pt x="0" y="589"/>
                    <a:pt x="16" y="594"/>
                    <a:pt x="24" y="594"/>
                  </a:cubicBezTo>
                  <a:cubicBezTo>
                    <a:pt x="33" y="594"/>
                    <a:pt x="48" y="585"/>
                    <a:pt x="52" y="575"/>
                  </a:cubicBezTo>
                  <a:cubicBezTo>
                    <a:pt x="57" y="568"/>
                    <a:pt x="93" y="412"/>
                    <a:pt x="100" y="391"/>
                  </a:cubicBezTo>
                  <a:cubicBezTo>
                    <a:pt x="127" y="393"/>
                    <a:pt x="196" y="407"/>
                    <a:pt x="196" y="462"/>
                  </a:cubicBezTo>
                  <a:cubicBezTo>
                    <a:pt x="196" y="470"/>
                    <a:pt x="196" y="472"/>
                    <a:pt x="194" y="482"/>
                  </a:cubicBezTo>
                  <a:cubicBezTo>
                    <a:pt x="194" y="491"/>
                    <a:pt x="192" y="501"/>
                    <a:pt x="192" y="510"/>
                  </a:cubicBezTo>
                  <a:cubicBezTo>
                    <a:pt x="192" y="561"/>
                    <a:pt x="225" y="594"/>
                    <a:pt x="268" y="594"/>
                  </a:cubicBezTo>
                  <a:cubicBezTo>
                    <a:pt x="295" y="594"/>
                    <a:pt x="316" y="580"/>
                    <a:pt x="335" y="549"/>
                  </a:cubicBezTo>
                  <a:cubicBezTo>
                    <a:pt x="357" y="513"/>
                    <a:pt x="356" y="493"/>
                    <a:pt x="367" y="465"/>
                  </a:cubicBezTo>
                  <a:cubicBezTo>
                    <a:pt x="367" y="455"/>
                    <a:pt x="357" y="455"/>
                    <a:pt x="355" y="455"/>
                  </a:cubicBezTo>
                  <a:cubicBezTo>
                    <a:pt x="347" y="455"/>
                    <a:pt x="347" y="458"/>
                    <a:pt x="343" y="470"/>
                  </a:cubicBezTo>
                  <a:cubicBezTo>
                    <a:pt x="326" y="532"/>
                    <a:pt x="307" y="575"/>
                    <a:pt x="271" y="575"/>
                  </a:cubicBezTo>
                  <a:cubicBezTo>
                    <a:pt x="254" y="575"/>
                    <a:pt x="244" y="566"/>
                    <a:pt x="244" y="534"/>
                  </a:cubicBezTo>
                  <a:cubicBezTo>
                    <a:pt x="244" y="520"/>
                    <a:pt x="247" y="501"/>
                    <a:pt x="249" y="489"/>
                  </a:cubicBezTo>
                  <a:cubicBezTo>
                    <a:pt x="254" y="474"/>
                    <a:pt x="254" y="470"/>
                    <a:pt x="254" y="462"/>
                  </a:cubicBezTo>
                  <a:cubicBezTo>
                    <a:pt x="254" y="407"/>
                    <a:pt x="201" y="383"/>
                    <a:pt x="129" y="374"/>
                  </a:cubicBezTo>
                  <a:cubicBezTo>
                    <a:pt x="156" y="359"/>
                    <a:pt x="182" y="331"/>
                    <a:pt x="201" y="311"/>
                  </a:cubicBezTo>
                  <a:cubicBezTo>
                    <a:pt x="242" y="266"/>
                    <a:pt x="280" y="230"/>
                    <a:pt x="321" y="230"/>
                  </a:cubicBezTo>
                  <a:cubicBezTo>
                    <a:pt x="326" y="230"/>
                    <a:pt x="328" y="230"/>
                    <a:pt x="328" y="232"/>
                  </a:cubicBezTo>
                  <a:cubicBezTo>
                    <a:pt x="340" y="232"/>
                    <a:pt x="340" y="232"/>
                    <a:pt x="347" y="240"/>
                  </a:cubicBezTo>
                  <a:cubicBezTo>
                    <a:pt x="350" y="240"/>
                    <a:pt x="350" y="240"/>
                    <a:pt x="350" y="242"/>
                  </a:cubicBezTo>
                  <a:cubicBezTo>
                    <a:pt x="309" y="244"/>
                    <a:pt x="302" y="278"/>
                    <a:pt x="302" y="287"/>
                  </a:cubicBezTo>
                  <a:cubicBezTo>
                    <a:pt x="302" y="299"/>
                    <a:pt x="312" y="316"/>
                    <a:pt x="335" y="316"/>
                  </a:cubicBezTo>
                  <a:cubicBezTo>
                    <a:pt x="357" y="316"/>
                    <a:pt x="381" y="297"/>
                    <a:pt x="381" y="266"/>
                  </a:cubicBezTo>
                  <a:cubicBezTo>
                    <a:pt x="381" y="240"/>
                    <a:pt x="362" y="213"/>
                    <a:pt x="323" y="213"/>
                  </a:cubicBezTo>
                  <a:cubicBezTo>
                    <a:pt x="300" y="213"/>
                    <a:pt x="261" y="218"/>
                    <a:pt x="201" y="287"/>
                  </a:cubicBezTo>
                  <a:cubicBezTo>
                    <a:pt x="172" y="319"/>
                    <a:pt x="139" y="352"/>
                    <a:pt x="108" y="364"/>
                  </a:cubicBezTo>
                  <a:cubicBezTo>
                    <a:pt x="136" y="246"/>
                    <a:pt x="165" y="128"/>
                    <a:pt x="194" y="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11" name="Полилиния 1510"/>
            <p:cNvSpPr/>
            <p:nvPr/>
          </p:nvSpPr>
          <p:spPr>
            <a:xfrm>
              <a:off x="6543000" y="3535920"/>
              <a:ext cx="94320" cy="140760"/>
            </a:xfrm>
            <a:custGeom>
              <a:avLst/>
              <a:gdLst/>
              <a:ahLst/>
              <a:cxnLst/>
              <a:rect l="0" t="0" r="r" b="b"/>
              <a:pathLst>
                <a:path w="262" h="391">
                  <a:moveTo>
                    <a:pt x="262" y="286"/>
                  </a:moveTo>
                  <a:cubicBezTo>
                    <a:pt x="255" y="286"/>
                    <a:pt x="248" y="286"/>
                    <a:pt x="240" y="286"/>
                  </a:cubicBezTo>
                  <a:cubicBezTo>
                    <a:pt x="240" y="298"/>
                    <a:pt x="233" y="334"/>
                    <a:pt x="226" y="338"/>
                  </a:cubicBezTo>
                  <a:cubicBezTo>
                    <a:pt x="221" y="343"/>
                    <a:pt x="176" y="343"/>
                    <a:pt x="168" y="343"/>
                  </a:cubicBezTo>
                  <a:cubicBezTo>
                    <a:pt x="132" y="343"/>
                    <a:pt x="95" y="343"/>
                    <a:pt x="58" y="343"/>
                  </a:cubicBezTo>
                  <a:cubicBezTo>
                    <a:pt x="120" y="288"/>
                    <a:pt x="142" y="271"/>
                    <a:pt x="176" y="243"/>
                  </a:cubicBezTo>
                  <a:cubicBezTo>
                    <a:pt x="221" y="209"/>
                    <a:pt x="262" y="173"/>
                    <a:pt x="262" y="116"/>
                  </a:cubicBezTo>
                  <a:cubicBezTo>
                    <a:pt x="262" y="44"/>
                    <a:pt x="200" y="0"/>
                    <a:pt x="123" y="0"/>
                  </a:cubicBezTo>
                  <a:cubicBezTo>
                    <a:pt x="51" y="0"/>
                    <a:pt x="0" y="53"/>
                    <a:pt x="0" y="106"/>
                  </a:cubicBezTo>
                  <a:cubicBezTo>
                    <a:pt x="0" y="137"/>
                    <a:pt x="24" y="140"/>
                    <a:pt x="32" y="140"/>
                  </a:cubicBezTo>
                  <a:cubicBezTo>
                    <a:pt x="46" y="140"/>
                    <a:pt x="63" y="130"/>
                    <a:pt x="63" y="108"/>
                  </a:cubicBezTo>
                  <a:cubicBezTo>
                    <a:pt x="63" y="99"/>
                    <a:pt x="58" y="77"/>
                    <a:pt x="27" y="77"/>
                  </a:cubicBezTo>
                  <a:cubicBezTo>
                    <a:pt x="46" y="36"/>
                    <a:pt x="87" y="22"/>
                    <a:pt x="113" y="22"/>
                  </a:cubicBezTo>
                  <a:cubicBezTo>
                    <a:pt x="173" y="22"/>
                    <a:pt x="204" y="68"/>
                    <a:pt x="204" y="116"/>
                  </a:cubicBezTo>
                  <a:cubicBezTo>
                    <a:pt x="204" y="168"/>
                    <a:pt x="168" y="207"/>
                    <a:pt x="149" y="228"/>
                  </a:cubicBezTo>
                  <a:cubicBezTo>
                    <a:pt x="101" y="275"/>
                    <a:pt x="53" y="322"/>
                    <a:pt x="5" y="370"/>
                  </a:cubicBezTo>
                  <a:cubicBezTo>
                    <a:pt x="0" y="374"/>
                    <a:pt x="0" y="377"/>
                    <a:pt x="0" y="391"/>
                  </a:cubicBezTo>
                  <a:cubicBezTo>
                    <a:pt x="81" y="391"/>
                    <a:pt x="162" y="391"/>
                    <a:pt x="243" y="391"/>
                  </a:cubicBezTo>
                  <a:cubicBezTo>
                    <a:pt x="249" y="356"/>
                    <a:pt x="256" y="321"/>
                    <a:pt x="262" y="28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12" name="Полилиния 1511"/>
            <p:cNvSpPr/>
            <p:nvPr/>
          </p:nvSpPr>
          <p:spPr>
            <a:xfrm>
              <a:off x="6532920" y="3745800"/>
              <a:ext cx="98280" cy="95760"/>
            </a:xfrm>
            <a:custGeom>
              <a:avLst/>
              <a:gdLst/>
              <a:ahLst/>
              <a:cxnLst/>
              <a:rect l="0" t="0" r="r" b="b"/>
              <a:pathLst>
                <a:path w="273" h="266">
                  <a:moveTo>
                    <a:pt x="64" y="208"/>
                  </a:moveTo>
                  <a:cubicBezTo>
                    <a:pt x="79" y="194"/>
                    <a:pt x="88" y="182"/>
                    <a:pt x="139" y="141"/>
                  </a:cubicBezTo>
                  <a:cubicBezTo>
                    <a:pt x="153" y="132"/>
                    <a:pt x="196" y="96"/>
                    <a:pt x="213" y="79"/>
                  </a:cubicBezTo>
                  <a:cubicBezTo>
                    <a:pt x="249" y="45"/>
                    <a:pt x="273" y="14"/>
                    <a:pt x="273" y="7"/>
                  </a:cubicBezTo>
                  <a:cubicBezTo>
                    <a:pt x="273" y="0"/>
                    <a:pt x="264" y="0"/>
                    <a:pt x="261" y="0"/>
                  </a:cubicBezTo>
                  <a:cubicBezTo>
                    <a:pt x="256" y="0"/>
                    <a:pt x="254" y="2"/>
                    <a:pt x="252" y="7"/>
                  </a:cubicBezTo>
                  <a:cubicBezTo>
                    <a:pt x="235" y="34"/>
                    <a:pt x="220" y="43"/>
                    <a:pt x="206" y="43"/>
                  </a:cubicBezTo>
                  <a:cubicBezTo>
                    <a:pt x="199" y="43"/>
                    <a:pt x="192" y="41"/>
                    <a:pt x="172" y="24"/>
                  </a:cubicBezTo>
                  <a:cubicBezTo>
                    <a:pt x="153" y="5"/>
                    <a:pt x="141" y="0"/>
                    <a:pt x="127" y="0"/>
                  </a:cubicBezTo>
                  <a:cubicBezTo>
                    <a:pt x="79" y="0"/>
                    <a:pt x="48" y="53"/>
                    <a:pt x="48" y="69"/>
                  </a:cubicBezTo>
                  <a:cubicBezTo>
                    <a:pt x="48" y="74"/>
                    <a:pt x="52" y="77"/>
                    <a:pt x="57" y="77"/>
                  </a:cubicBezTo>
                  <a:cubicBezTo>
                    <a:pt x="64" y="77"/>
                    <a:pt x="67" y="74"/>
                    <a:pt x="69" y="67"/>
                  </a:cubicBezTo>
                  <a:cubicBezTo>
                    <a:pt x="76" y="48"/>
                    <a:pt x="110" y="45"/>
                    <a:pt x="120" y="45"/>
                  </a:cubicBezTo>
                  <a:cubicBezTo>
                    <a:pt x="134" y="45"/>
                    <a:pt x="148" y="50"/>
                    <a:pt x="158" y="53"/>
                  </a:cubicBezTo>
                  <a:cubicBezTo>
                    <a:pt x="189" y="60"/>
                    <a:pt x="194" y="60"/>
                    <a:pt x="208" y="60"/>
                  </a:cubicBezTo>
                  <a:cubicBezTo>
                    <a:pt x="194" y="74"/>
                    <a:pt x="182" y="86"/>
                    <a:pt x="127" y="129"/>
                  </a:cubicBezTo>
                  <a:cubicBezTo>
                    <a:pt x="81" y="165"/>
                    <a:pt x="64" y="182"/>
                    <a:pt x="52" y="194"/>
                  </a:cubicBezTo>
                  <a:cubicBezTo>
                    <a:pt x="16" y="228"/>
                    <a:pt x="0" y="254"/>
                    <a:pt x="0" y="259"/>
                  </a:cubicBezTo>
                  <a:cubicBezTo>
                    <a:pt x="0" y="266"/>
                    <a:pt x="9" y="266"/>
                    <a:pt x="12" y="266"/>
                  </a:cubicBezTo>
                  <a:cubicBezTo>
                    <a:pt x="16" y="266"/>
                    <a:pt x="16" y="266"/>
                    <a:pt x="21" y="261"/>
                  </a:cubicBezTo>
                  <a:cubicBezTo>
                    <a:pt x="36" y="237"/>
                    <a:pt x="55" y="225"/>
                    <a:pt x="74" y="225"/>
                  </a:cubicBezTo>
                  <a:cubicBezTo>
                    <a:pt x="81" y="225"/>
                    <a:pt x="91" y="225"/>
                    <a:pt x="108" y="240"/>
                  </a:cubicBezTo>
                  <a:cubicBezTo>
                    <a:pt x="124" y="256"/>
                    <a:pt x="136" y="266"/>
                    <a:pt x="156" y="266"/>
                  </a:cubicBezTo>
                  <a:cubicBezTo>
                    <a:pt x="218" y="266"/>
                    <a:pt x="259" y="194"/>
                    <a:pt x="259" y="175"/>
                  </a:cubicBezTo>
                  <a:cubicBezTo>
                    <a:pt x="259" y="168"/>
                    <a:pt x="252" y="168"/>
                    <a:pt x="249" y="168"/>
                  </a:cubicBezTo>
                  <a:cubicBezTo>
                    <a:pt x="242" y="168"/>
                    <a:pt x="240" y="170"/>
                    <a:pt x="237" y="177"/>
                  </a:cubicBezTo>
                  <a:cubicBezTo>
                    <a:pt x="228" y="206"/>
                    <a:pt x="192" y="220"/>
                    <a:pt x="163" y="220"/>
                  </a:cubicBezTo>
                  <a:cubicBezTo>
                    <a:pt x="148" y="220"/>
                    <a:pt x="134" y="218"/>
                    <a:pt x="120" y="213"/>
                  </a:cubicBezTo>
                  <a:cubicBezTo>
                    <a:pt x="93" y="208"/>
                    <a:pt x="88" y="208"/>
                    <a:pt x="76" y="208"/>
                  </a:cubicBezTo>
                  <a:cubicBezTo>
                    <a:pt x="72" y="208"/>
                    <a:pt x="67" y="208"/>
                    <a:pt x="64" y="20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13" name="Полилиния 1512"/>
            <p:cNvSpPr/>
            <p:nvPr/>
          </p:nvSpPr>
          <p:spPr>
            <a:xfrm>
              <a:off x="6683040" y="3537720"/>
              <a:ext cx="70920" cy="303120"/>
            </a:xfrm>
            <a:custGeom>
              <a:avLst/>
              <a:gdLst/>
              <a:ahLst/>
              <a:cxnLst/>
              <a:rect l="0" t="0" r="r" b="b"/>
              <a:pathLst>
                <a:path w="197" h="842">
                  <a:moveTo>
                    <a:pt x="197" y="420"/>
                  </a:moveTo>
                  <a:cubicBezTo>
                    <a:pt x="197" y="355"/>
                    <a:pt x="187" y="252"/>
                    <a:pt x="139" y="158"/>
                  </a:cubicBezTo>
                  <a:cubicBezTo>
                    <a:pt x="89" y="53"/>
                    <a:pt x="17" y="0"/>
                    <a:pt x="10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0" y="12"/>
                    <a:pt x="17" y="27"/>
                  </a:cubicBezTo>
                  <a:cubicBezTo>
                    <a:pt x="99" y="111"/>
                    <a:pt x="147" y="245"/>
                    <a:pt x="147" y="420"/>
                  </a:cubicBezTo>
                  <a:cubicBezTo>
                    <a:pt x="147" y="564"/>
                    <a:pt x="115" y="712"/>
                    <a:pt x="12" y="818"/>
                  </a:cubicBezTo>
                  <a:cubicBezTo>
                    <a:pt x="0" y="827"/>
                    <a:pt x="0" y="830"/>
                    <a:pt x="0" y="832"/>
                  </a:cubicBezTo>
                  <a:cubicBezTo>
                    <a:pt x="0" y="837"/>
                    <a:pt x="3" y="842"/>
                    <a:pt x="10" y="842"/>
                  </a:cubicBezTo>
                  <a:cubicBezTo>
                    <a:pt x="17" y="842"/>
                    <a:pt x="94" y="784"/>
                    <a:pt x="142" y="676"/>
                  </a:cubicBezTo>
                  <a:cubicBezTo>
                    <a:pt x="185" y="583"/>
                    <a:pt x="197" y="492"/>
                    <a:pt x="197" y="42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14" name="Полилиния 1513"/>
            <p:cNvSpPr/>
            <p:nvPr/>
          </p:nvSpPr>
          <p:spPr>
            <a:xfrm>
              <a:off x="6921720" y="3445560"/>
              <a:ext cx="201960" cy="70560"/>
            </a:xfrm>
            <a:custGeom>
              <a:avLst/>
              <a:gdLst/>
              <a:ahLst/>
              <a:cxnLst/>
              <a:rect l="0" t="0" r="r" b="b"/>
              <a:pathLst>
                <a:path w="561" h="196">
                  <a:moveTo>
                    <a:pt x="532" y="33"/>
                  </a:moveTo>
                  <a:cubicBezTo>
                    <a:pt x="544" y="33"/>
                    <a:pt x="561" y="33"/>
                    <a:pt x="561" y="17"/>
                  </a:cubicBezTo>
                  <a:cubicBezTo>
                    <a:pt x="561" y="0"/>
                    <a:pt x="544" y="0"/>
                    <a:pt x="532" y="0"/>
                  </a:cubicBezTo>
                  <a:cubicBezTo>
                    <a:pt x="364" y="0"/>
                    <a:pt x="196" y="0"/>
                    <a:pt x="28" y="0"/>
                  </a:cubicBezTo>
                  <a:cubicBezTo>
                    <a:pt x="16" y="0"/>
                    <a:pt x="0" y="0"/>
                    <a:pt x="0" y="17"/>
                  </a:cubicBezTo>
                  <a:cubicBezTo>
                    <a:pt x="0" y="33"/>
                    <a:pt x="16" y="33"/>
                    <a:pt x="28" y="33"/>
                  </a:cubicBezTo>
                  <a:cubicBezTo>
                    <a:pt x="196" y="33"/>
                    <a:pt x="364" y="33"/>
                    <a:pt x="532" y="33"/>
                  </a:cubicBezTo>
                  <a:moveTo>
                    <a:pt x="532" y="196"/>
                  </a:moveTo>
                  <a:cubicBezTo>
                    <a:pt x="544" y="196"/>
                    <a:pt x="561" y="196"/>
                    <a:pt x="561" y="180"/>
                  </a:cubicBezTo>
                  <a:cubicBezTo>
                    <a:pt x="561" y="163"/>
                    <a:pt x="544" y="163"/>
                    <a:pt x="532" y="163"/>
                  </a:cubicBezTo>
                  <a:cubicBezTo>
                    <a:pt x="364" y="163"/>
                    <a:pt x="196" y="163"/>
                    <a:pt x="28" y="163"/>
                  </a:cubicBezTo>
                  <a:cubicBezTo>
                    <a:pt x="16" y="163"/>
                    <a:pt x="0" y="163"/>
                    <a:pt x="0" y="180"/>
                  </a:cubicBezTo>
                  <a:cubicBezTo>
                    <a:pt x="0" y="196"/>
                    <a:pt x="16" y="196"/>
                    <a:pt x="28" y="196"/>
                  </a:cubicBezTo>
                  <a:cubicBezTo>
                    <a:pt x="196" y="196"/>
                    <a:pt x="364" y="196"/>
                    <a:pt x="532" y="1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25560" rIns="90000" bIns="2556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15" name="Полилиния 1514"/>
            <p:cNvSpPr/>
            <p:nvPr/>
          </p:nvSpPr>
          <p:spPr>
            <a:xfrm>
              <a:off x="7274160" y="3138480"/>
              <a:ext cx="125280" cy="216360"/>
            </a:xfrm>
            <a:custGeom>
              <a:avLst/>
              <a:gdLst/>
              <a:ahLst/>
              <a:cxnLst/>
              <a:rect l="0" t="0" r="r" b="b"/>
              <a:pathLst>
                <a:path w="348" h="601">
                  <a:moveTo>
                    <a:pt x="348" y="172"/>
                  </a:moveTo>
                  <a:cubicBezTo>
                    <a:pt x="348" y="117"/>
                    <a:pt x="333" y="0"/>
                    <a:pt x="247" y="0"/>
                  </a:cubicBezTo>
                  <a:cubicBezTo>
                    <a:pt x="129" y="0"/>
                    <a:pt x="0" y="237"/>
                    <a:pt x="0" y="431"/>
                  </a:cubicBezTo>
                  <a:cubicBezTo>
                    <a:pt x="0" y="508"/>
                    <a:pt x="26" y="601"/>
                    <a:pt x="103" y="601"/>
                  </a:cubicBezTo>
                  <a:cubicBezTo>
                    <a:pt x="220" y="601"/>
                    <a:pt x="348" y="361"/>
                    <a:pt x="348" y="172"/>
                  </a:cubicBezTo>
                  <a:moveTo>
                    <a:pt x="91" y="287"/>
                  </a:moveTo>
                  <a:cubicBezTo>
                    <a:pt x="105" y="234"/>
                    <a:pt x="122" y="167"/>
                    <a:pt x="156" y="107"/>
                  </a:cubicBezTo>
                  <a:cubicBezTo>
                    <a:pt x="177" y="67"/>
                    <a:pt x="208" y="19"/>
                    <a:pt x="247" y="19"/>
                  </a:cubicBezTo>
                  <a:cubicBezTo>
                    <a:pt x="288" y="19"/>
                    <a:pt x="292" y="71"/>
                    <a:pt x="292" y="119"/>
                  </a:cubicBezTo>
                  <a:cubicBezTo>
                    <a:pt x="292" y="163"/>
                    <a:pt x="285" y="203"/>
                    <a:pt x="266" y="287"/>
                  </a:cubicBezTo>
                  <a:cubicBezTo>
                    <a:pt x="208" y="287"/>
                    <a:pt x="149" y="287"/>
                    <a:pt x="91" y="287"/>
                  </a:cubicBezTo>
                  <a:moveTo>
                    <a:pt x="259" y="314"/>
                  </a:moveTo>
                  <a:cubicBezTo>
                    <a:pt x="249" y="354"/>
                    <a:pt x="232" y="424"/>
                    <a:pt x="199" y="486"/>
                  </a:cubicBezTo>
                  <a:cubicBezTo>
                    <a:pt x="170" y="544"/>
                    <a:pt x="139" y="584"/>
                    <a:pt x="103" y="584"/>
                  </a:cubicBezTo>
                  <a:cubicBezTo>
                    <a:pt x="74" y="584"/>
                    <a:pt x="57" y="560"/>
                    <a:pt x="57" y="481"/>
                  </a:cubicBezTo>
                  <a:cubicBezTo>
                    <a:pt x="57" y="445"/>
                    <a:pt x="62" y="397"/>
                    <a:pt x="84" y="314"/>
                  </a:cubicBezTo>
                  <a:cubicBezTo>
                    <a:pt x="142" y="314"/>
                    <a:pt x="200" y="314"/>
                    <a:pt x="259" y="3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16" name="Полилиния 1515"/>
            <p:cNvSpPr/>
            <p:nvPr/>
          </p:nvSpPr>
          <p:spPr>
            <a:xfrm>
              <a:off x="7493400" y="3124440"/>
              <a:ext cx="70200" cy="302760"/>
            </a:xfrm>
            <a:custGeom>
              <a:avLst/>
              <a:gdLst/>
              <a:ahLst/>
              <a:cxnLst/>
              <a:rect l="0" t="0" r="r" b="b"/>
              <a:pathLst>
                <a:path w="195" h="841">
                  <a:moveTo>
                    <a:pt x="195" y="834"/>
                  </a:moveTo>
                  <a:cubicBezTo>
                    <a:pt x="195" y="832"/>
                    <a:pt x="195" y="829"/>
                    <a:pt x="180" y="815"/>
                  </a:cubicBezTo>
                  <a:cubicBezTo>
                    <a:pt x="75" y="710"/>
                    <a:pt x="48" y="551"/>
                    <a:pt x="48" y="422"/>
                  </a:cubicBezTo>
                  <a:cubicBezTo>
                    <a:pt x="48" y="276"/>
                    <a:pt x="79" y="130"/>
                    <a:pt x="185" y="24"/>
                  </a:cubicBezTo>
                  <a:cubicBezTo>
                    <a:pt x="195" y="15"/>
                    <a:pt x="195" y="12"/>
                    <a:pt x="195" y="10"/>
                  </a:cubicBezTo>
                  <a:cubicBezTo>
                    <a:pt x="195" y="3"/>
                    <a:pt x="192" y="0"/>
                    <a:pt x="187" y="0"/>
                  </a:cubicBezTo>
                  <a:cubicBezTo>
                    <a:pt x="178" y="0"/>
                    <a:pt x="103" y="58"/>
                    <a:pt x="53" y="166"/>
                  </a:cubicBezTo>
                  <a:cubicBezTo>
                    <a:pt x="10" y="257"/>
                    <a:pt x="0" y="350"/>
                    <a:pt x="0" y="422"/>
                  </a:cubicBezTo>
                  <a:cubicBezTo>
                    <a:pt x="0" y="487"/>
                    <a:pt x="10" y="590"/>
                    <a:pt x="55" y="683"/>
                  </a:cubicBezTo>
                  <a:cubicBezTo>
                    <a:pt x="106" y="789"/>
                    <a:pt x="178" y="841"/>
                    <a:pt x="187" y="841"/>
                  </a:cubicBezTo>
                  <a:cubicBezTo>
                    <a:pt x="192" y="841"/>
                    <a:pt x="195" y="839"/>
                    <a:pt x="195" y="83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17" name="Полилиния 1516"/>
            <p:cNvSpPr/>
            <p:nvPr/>
          </p:nvSpPr>
          <p:spPr>
            <a:xfrm>
              <a:off x="7606800" y="3270240"/>
              <a:ext cx="184680" cy="12240"/>
            </a:xfrm>
            <a:custGeom>
              <a:avLst/>
              <a:gdLst/>
              <a:ahLst/>
              <a:cxnLst/>
              <a:rect l="0" t="0" r="r" b="b"/>
              <a:pathLst>
                <a:path w="513" h="34">
                  <a:moveTo>
                    <a:pt x="484" y="34"/>
                  </a:moveTo>
                  <a:cubicBezTo>
                    <a:pt x="499" y="34"/>
                    <a:pt x="513" y="34"/>
                    <a:pt x="513" y="17"/>
                  </a:cubicBezTo>
                  <a:cubicBezTo>
                    <a:pt x="513" y="0"/>
                    <a:pt x="499" y="0"/>
                    <a:pt x="484" y="0"/>
                  </a:cubicBezTo>
                  <a:cubicBezTo>
                    <a:pt x="332" y="0"/>
                    <a:pt x="180" y="0"/>
                    <a:pt x="28" y="0"/>
                  </a:cubicBezTo>
                  <a:cubicBezTo>
                    <a:pt x="14" y="0"/>
                    <a:pt x="0" y="0"/>
                    <a:pt x="0" y="17"/>
                  </a:cubicBezTo>
                  <a:cubicBezTo>
                    <a:pt x="0" y="34"/>
                    <a:pt x="14" y="34"/>
                    <a:pt x="28" y="34"/>
                  </a:cubicBezTo>
                  <a:cubicBezTo>
                    <a:pt x="180" y="34"/>
                    <a:pt x="332" y="34"/>
                    <a:pt x="484" y="3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2760" rIns="90000" bIns="-3276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18" name="Полилиния 1517"/>
            <p:cNvSpPr/>
            <p:nvPr/>
          </p:nvSpPr>
          <p:spPr>
            <a:xfrm>
              <a:off x="7824240" y="3141000"/>
              <a:ext cx="128880" cy="273600"/>
            </a:xfrm>
            <a:custGeom>
              <a:avLst/>
              <a:gdLst/>
              <a:ahLst/>
              <a:cxnLst/>
              <a:rect l="0" t="0" r="r" b="b"/>
              <a:pathLst>
                <a:path w="358" h="760">
                  <a:moveTo>
                    <a:pt x="111" y="328"/>
                  </a:moveTo>
                  <a:cubicBezTo>
                    <a:pt x="20" y="388"/>
                    <a:pt x="0" y="467"/>
                    <a:pt x="0" y="498"/>
                  </a:cubicBezTo>
                  <a:cubicBezTo>
                    <a:pt x="0" y="539"/>
                    <a:pt x="22" y="563"/>
                    <a:pt x="24" y="565"/>
                  </a:cubicBezTo>
                  <a:cubicBezTo>
                    <a:pt x="51" y="592"/>
                    <a:pt x="60" y="597"/>
                    <a:pt x="123" y="621"/>
                  </a:cubicBezTo>
                  <a:cubicBezTo>
                    <a:pt x="156" y="633"/>
                    <a:pt x="190" y="646"/>
                    <a:pt x="224" y="659"/>
                  </a:cubicBezTo>
                  <a:cubicBezTo>
                    <a:pt x="238" y="666"/>
                    <a:pt x="255" y="671"/>
                    <a:pt x="255" y="695"/>
                  </a:cubicBezTo>
                  <a:cubicBezTo>
                    <a:pt x="255" y="714"/>
                    <a:pt x="238" y="740"/>
                    <a:pt x="214" y="740"/>
                  </a:cubicBezTo>
                  <a:cubicBezTo>
                    <a:pt x="176" y="740"/>
                    <a:pt x="147" y="719"/>
                    <a:pt x="140" y="714"/>
                  </a:cubicBezTo>
                  <a:cubicBezTo>
                    <a:pt x="132" y="709"/>
                    <a:pt x="132" y="709"/>
                    <a:pt x="130" y="709"/>
                  </a:cubicBezTo>
                  <a:cubicBezTo>
                    <a:pt x="123" y="709"/>
                    <a:pt x="120" y="714"/>
                    <a:pt x="120" y="719"/>
                  </a:cubicBezTo>
                  <a:cubicBezTo>
                    <a:pt x="120" y="728"/>
                    <a:pt x="166" y="760"/>
                    <a:pt x="214" y="760"/>
                  </a:cubicBezTo>
                  <a:cubicBezTo>
                    <a:pt x="264" y="760"/>
                    <a:pt x="300" y="709"/>
                    <a:pt x="300" y="668"/>
                  </a:cubicBezTo>
                  <a:cubicBezTo>
                    <a:pt x="300" y="628"/>
                    <a:pt x="269" y="613"/>
                    <a:pt x="260" y="609"/>
                  </a:cubicBezTo>
                  <a:cubicBezTo>
                    <a:pt x="248" y="604"/>
                    <a:pt x="219" y="594"/>
                    <a:pt x="209" y="589"/>
                  </a:cubicBezTo>
                  <a:cubicBezTo>
                    <a:pt x="192" y="582"/>
                    <a:pt x="176" y="575"/>
                    <a:pt x="156" y="570"/>
                  </a:cubicBezTo>
                  <a:cubicBezTo>
                    <a:pt x="140" y="564"/>
                    <a:pt x="123" y="557"/>
                    <a:pt x="106" y="551"/>
                  </a:cubicBezTo>
                  <a:cubicBezTo>
                    <a:pt x="68" y="534"/>
                    <a:pt x="44" y="510"/>
                    <a:pt x="44" y="474"/>
                  </a:cubicBezTo>
                  <a:cubicBezTo>
                    <a:pt x="44" y="441"/>
                    <a:pt x="77" y="366"/>
                    <a:pt x="147" y="333"/>
                  </a:cubicBezTo>
                  <a:cubicBezTo>
                    <a:pt x="178" y="342"/>
                    <a:pt x="204" y="342"/>
                    <a:pt x="221" y="342"/>
                  </a:cubicBezTo>
                  <a:cubicBezTo>
                    <a:pt x="248" y="342"/>
                    <a:pt x="300" y="342"/>
                    <a:pt x="300" y="316"/>
                  </a:cubicBezTo>
                  <a:cubicBezTo>
                    <a:pt x="300" y="297"/>
                    <a:pt x="264" y="295"/>
                    <a:pt x="231" y="295"/>
                  </a:cubicBezTo>
                  <a:cubicBezTo>
                    <a:pt x="216" y="295"/>
                    <a:pt x="190" y="295"/>
                    <a:pt x="159" y="304"/>
                  </a:cubicBezTo>
                  <a:cubicBezTo>
                    <a:pt x="137" y="283"/>
                    <a:pt x="135" y="254"/>
                    <a:pt x="135" y="239"/>
                  </a:cubicBezTo>
                  <a:cubicBezTo>
                    <a:pt x="135" y="191"/>
                    <a:pt x="164" y="127"/>
                    <a:pt x="228" y="96"/>
                  </a:cubicBezTo>
                  <a:cubicBezTo>
                    <a:pt x="243" y="115"/>
                    <a:pt x="262" y="115"/>
                    <a:pt x="281" y="115"/>
                  </a:cubicBezTo>
                  <a:cubicBezTo>
                    <a:pt x="303" y="115"/>
                    <a:pt x="358" y="115"/>
                    <a:pt x="358" y="88"/>
                  </a:cubicBezTo>
                  <a:cubicBezTo>
                    <a:pt x="358" y="67"/>
                    <a:pt x="320" y="64"/>
                    <a:pt x="286" y="64"/>
                  </a:cubicBezTo>
                  <a:cubicBezTo>
                    <a:pt x="276" y="64"/>
                    <a:pt x="255" y="64"/>
                    <a:pt x="233" y="69"/>
                  </a:cubicBezTo>
                  <a:cubicBezTo>
                    <a:pt x="231" y="62"/>
                    <a:pt x="231" y="55"/>
                    <a:pt x="231" y="43"/>
                  </a:cubicBezTo>
                  <a:cubicBezTo>
                    <a:pt x="231" y="31"/>
                    <a:pt x="232" y="22"/>
                    <a:pt x="233" y="12"/>
                  </a:cubicBezTo>
                  <a:cubicBezTo>
                    <a:pt x="233" y="5"/>
                    <a:pt x="231" y="0"/>
                    <a:pt x="224" y="0"/>
                  </a:cubicBezTo>
                  <a:cubicBezTo>
                    <a:pt x="209" y="0"/>
                    <a:pt x="209" y="38"/>
                    <a:pt x="209" y="40"/>
                  </a:cubicBezTo>
                  <a:cubicBezTo>
                    <a:pt x="209" y="57"/>
                    <a:pt x="214" y="69"/>
                    <a:pt x="214" y="74"/>
                  </a:cubicBezTo>
                  <a:cubicBezTo>
                    <a:pt x="125" y="98"/>
                    <a:pt x="68" y="165"/>
                    <a:pt x="68" y="230"/>
                  </a:cubicBezTo>
                  <a:cubicBezTo>
                    <a:pt x="68" y="261"/>
                    <a:pt x="82" y="297"/>
                    <a:pt x="123" y="321"/>
                  </a:cubicBezTo>
                  <a:cubicBezTo>
                    <a:pt x="119" y="323"/>
                    <a:pt x="115" y="326"/>
                    <a:pt x="111" y="328"/>
                  </a:cubicBezTo>
                  <a:moveTo>
                    <a:pt x="248" y="88"/>
                  </a:moveTo>
                  <a:cubicBezTo>
                    <a:pt x="262" y="84"/>
                    <a:pt x="279" y="84"/>
                    <a:pt x="288" y="84"/>
                  </a:cubicBezTo>
                  <a:cubicBezTo>
                    <a:pt x="317" y="84"/>
                    <a:pt x="320" y="84"/>
                    <a:pt x="334" y="88"/>
                  </a:cubicBezTo>
                  <a:cubicBezTo>
                    <a:pt x="329" y="91"/>
                    <a:pt x="320" y="96"/>
                    <a:pt x="284" y="96"/>
                  </a:cubicBezTo>
                  <a:cubicBezTo>
                    <a:pt x="267" y="96"/>
                    <a:pt x="257" y="96"/>
                    <a:pt x="248" y="88"/>
                  </a:cubicBezTo>
                  <a:moveTo>
                    <a:pt x="183" y="318"/>
                  </a:moveTo>
                  <a:cubicBezTo>
                    <a:pt x="202" y="314"/>
                    <a:pt x="219" y="314"/>
                    <a:pt x="231" y="314"/>
                  </a:cubicBezTo>
                  <a:cubicBezTo>
                    <a:pt x="260" y="314"/>
                    <a:pt x="262" y="314"/>
                    <a:pt x="279" y="318"/>
                  </a:cubicBezTo>
                  <a:cubicBezTo>
                    <a:pt x="272" y="321"/>
                    <a:pt x="262" y="323"/>
                    <a:pt x="224" y="323"/>
                  </a:cubicBezTo>
                  <a:cubicBezTo>
                    <a:pt x="204" y="323"/>
                    <a:pt x="197" y="323"/>
                    <a:pt x="183" y="31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19" name="Полилиния 1518"/>
            <p:cNvSpPr/>
            <p:nvPr/>
          </p:nvSpPr>
          <p:spPr>
            <a:xfrm>
              <a:off x="7981560" y="3124440"/>
              <a:ext cx="69840" cy="302760"/>
            </a:xfrm>
            <a:custGeom>
              <a:avLst/>
              <a:gdLst/>
              <a:ahLst/>
              <a:cxnLst/>
              <a:rect l="0" t="0" r="r" b="b"/>
              <a:pathLst>
                <a:path w="194" h="841">
                  <a:moveTo>
                    <a:pt x="194" y="422"/>
                  </a:moveTo>
                  <a:cubicBezTo>
                    <a:pt x="194" y="355"/>
                    <a:pt x="185" y="254"/>
                    <a:pt x="139" y="158"/>
                  </a:cubicBezTo>
                  <a:cubicBezTo>
                    <a:pt x="89" y="55"/>
                    <a:pt x="17" y="0"/>
                    <a:pt x="7" y="0"/>
                  </a:cubicBezTo>
                  <a:cubicBezTo>
                    <a:pt x="2" y="0"/>
                    <a:pt x="0" y="5"/>
                    <a:pt x="0" y="10"/>
                  </a:cubicBezTo>
                  <a:cubicBezTo>
                    <a:pt x="0" y="12"/>
                    <a:pt x="0" y="15"/>
                    <a:pt x="17" y="29"/>
                  </a:cubicBezTo>
                  <a:cubicBezTo>
                    <a:pt x="98" y="113"/>
                    <a:pt x="146" y="245"/>
                    <a:pt x="146" y="422"/>
                  </a:cubicBezTo>
                  <a:cubicBezTo>
                    <a:pt x="146" y="566"/>
                    <a:pt x="115" y="714"/>
                    <a:pt x="10" y="820"/>
                  </a:cubicBezTo>
                  <a:cubicBezTo>
                    <a:pt x="0" y="829"/>
                    <a:pt x="0" y="832"/>
                    <a:pt x="0" y="834"/>
                  </a:cubicBezTo>
                  <a:cubicBezTo>
                    <a:pt x="0" y="839"/>
                    <a:pt x="2" y="841"/>
                    <a:pt x="7" y="841"/>
                  </a:cubicBezTo>
                  <a:cubicBezTo>
                    <a:pt x="17" y="841"/>
                    <a:pt x="91" y="784"/>
                    <a:pt x="142" y="678"/>
                  </a:cubicBezTo>
                  <a:cubicBezTo>
                    <a:pt x="185" y="585"/>
                    <a:pt x="194" y="492"/>
                    <a:pt x="194" y="42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20" name="Полилиния 1519"/>
            <p:cNvSpPr/>
            <p:nvPr/>
          </p:nvSpPr>
          <p:spPr>
            <a:xfrm>
              <a:off x="8169120" y="3124440"/>
              <a:ext cx="11880" cy="302760"/>
            </a:xfrm>
            <a:custGeom>
              <a:avLst/>
              <a:gdLst/>
              <a:ahLst/>
              <a:cxnLst/>
              <a:rect l="0" t="0" r="r" b="b"/>
              <a:pathLst>
                <a:path w="33" h="841">
                  <a:moveTo>
                    <a:pt x="33" y="31"/>
                  </a:moveTo>
                  <a:cubicBezTo>
                    <a:pt x="33" y="17"/>
                    <a:pt x="33" y="0"/>
                    <a:pt x="17" y="0"/>
                  </a:cubicBezTo>
                  <a:cubicBezTo>
                    <a:pt x="0" y="0"/>
                    <a:pt x="0" y="17"/>
                    <a:pt x="0" y="31"/>
                  </a:cubicBezTo>
                  <a:cubicBezTo>
                    <a:pt x="0" y="292"/>
                    <a:pt x="0" y="552"/>
                    <a:pt x="0" y="813"/>
                  </a:cubicBezTo>
                  <a:cubicBezTo>
                    <a:pt x="0" y="827"/>
                    <a:pt x="0" y="841"/>
                    <a:pt x="17" y="841"/>
                  </a:cubicBezTo>
                  <a:cubicBezTo>
                    <a:pt x="33" y="841"/>
                    <a:pt x="33" y="827"/>
                    <a:pt x="33" y="813"/>
                  </a:cubicBezTo>
                  <a:cubicBezTo>
                    <a:pt x="33" y="552"/>
                    <a:pt x="33" y="292"/>
                    <a:pt x="33" y="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21" name="Полилиния 1520"/>
            <p:cNvSpPr/>
            <p:nvPr/>
          </p:nvSpPr>
          <p:spPr>
            <a:xfrm>
              <a:off x="8226000" y="3217680"/>
              <a:ext cx="133200" cy="137160"/>
            </a:xfrm>
            <a:custGeom>
              <a:avLst/>
              <a:gdLst/>
              <a:ahLst/>
              <a:cxnLst/>
              <a:rect l="0" t="0" r="r" b="b"/>
              <a:pathLst>
                <a:path w="370" h="381">
                  <a:moveTo>
                    <a:pt x="370" y="60"/>
                  </a:moveTo>
                  <a:cubicBezTo>
                    <a:pt x="370" y="14"/>
                    <a:pt x="348" y="0"/>
                    <a:pt x="334" y="0"/>
                  </a:cubicBezTo>
                  <a:cubicBezTo>
                    <a:pt x="312" y="0"/>
                    <a:pt x="291" y="24"/>
                    <a:pt x="291" y="41"/>
                  </a:cubicBezTo>
                  <a:cubicBezTo>
                    <a:pt x="291" y="53"/>
                    <a:pt x="295" y="58"/>
                    <a:pt x="305" y="67"/>
                  </a:cubicBezTo>
                  <a:cubicBezTo>
                    <a:pt x="322" y="84"/>
                    <a:pt x="334" y="105"/>
                    <a:pt x="334" y="137"/>
                  </a:cubicBezTo>
                  <a:cubicBezTo>
                    <a:pt x="334" y="170"/>
                    <a:pt x="283" y="364"/>
                    <a:pt x="183" y="364"/>
                  </a:cubicBezTo>
                  <a:cubicBezTo>
                    <a:pt x="142" y="364"/>
                    <a:pt x="120" y="333"/>
                    <a:pt x="120" y="290"/>
                  </a:cubicBezTo>
                  <a:cubicBezTo>
                    <a:pt x="120" y="245"/>
                    <a:pt x="144" y="182"/>
                    <a:pt x="171" y="113"/>
                  </a:cubicBezTo>
                  <a:cubicBezTo>
                    <a:pt x="175" y="98"/>
                    <a:pt x="180" y="86"/>
                    <a:pt x="180" y="70"/>
                  </a:cubicBezTo>
                  <a:cubicBezTo>
                    <a:pt x="180" y="31"/>
                    <a:pt x="154" y="0"/>
                    <a:pt x="111" y="0"/>
                  </a:cubicBezTo>
                  <a:cubicBezTo>
                    <a:pt x="31" y="0"/>
                    <a:pt x="0" y="122"/>
                    <a:pt x="0" y="132"/>
                  </a:cubicBezTo>
                  <a:cubicBezTo>
                    <a:pt x="0" y="139"/>
                    <a:pt x="7" y="139"/>
                    <a:pt x="10" y="139"/>
                  </a:cubicBezTo>
                  <a:cubicBezTo>
                    <a:pt x="19" y="139"/>
                    <a:pt x="19" y="137"/>
                    <a:pt x="24" y="125"/>
                  </a:cubicBezTo>
                  <a:cubicBezTo>
                    <a:pt x="48" y="38"/>
                    <a:pt x="84" y="19"/>
                    <a:pt x="108" y="19"/>
                  </a:cubicBezTo>
                  <a:cubicBezTo>
                    <a:pt x="115" y="19"/>
                    <a:pt x="130" y="19"/>
                    <a:pt x="130" y="46"/>
                  </a:cubicBezTo>
                  <a:cubicBezTo>
                    <a:pt x="130" y="67"/>
                    <a:pt x="120" y="91"/>
                    <a:pt x="115" y="105"/>
                  </a:cubicBezTo>
                  <a:cubicBezTo>
                    <a:pt x="79" y="204"/>
                    <a:pt x="67" y="242"/>
                    <a:pt x="67" y="278"/>
                  </a:cubicBezTo>
                  <a:cubicBezTo>
                    <a:pt x="67" y="369"/>
                    <a:pt x="142" y="381"/>
                    <a:pt x="180" y="381"/>
                  </a:cubicBezTo>
                  <a:cubicBezTo>
                    <a:pt x="322" y="381"/>
                    <a:pt x="370" y="103"/>
                    <a:pt x="370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22" name="Полилиния 1521"/>
            <p:cNvSpPr/>
            <p:nvPr/>
          </p:nvSpPr>
          <p:spPr>
            <a:xfrm>
              <a:off x="8375400" y="3256560"/>
              <a:ext cx="98640" cy="145080"/>
            </a:xfrm>
            <a:custGeom>
              <a:avLst/>
              <a:gdLst/>
              <a:ahLst/>
              <a:cxnLst/>
              <a:rect l="0" t="0" r="r" b="b"/>
              <a:pathLst>
                <a:path w="274" h="403">
                  <a:moveTo>
                    <a:pt x="274" y="204"/>
                  </a:moveTo>
                  <a:cubicBezTo>
                    <a:pt x="274" y="139"/>
                    <a:pt x="267" y="91"/>
                    <a:pt x="238" y="50"/>
                  </a:cubicBezTo>
                  <a:cubicBezTo>
                    <a:pt x="221" y="24"/>
                    <a:pt x="185" y="0"/>
                    <a:pt x="137" y="0"/>
                  </a:cubicBezTo>
                  <a:cubicBezTo>
                    <a:pt x="0" y="0"/>
                    <a:pt x="0" y="160"/>
                    <a:pt x="0" y="204"/>
                  </a:cubicBezTo>
                  <a:cubicBezTo>
                    <a:pt x="0" y="247"/>
                    <a:pt x="0" y="403"/>
                    <a:pt x="137" y="403"/>
                  </a:cubicBezTo>
                  <a:cubicBezTo>
                    <a:pt x="274" y="403"/>
                    <a:pt x="274" y="247"/>
                    <a:pt x="274" y="204"/>
                  </a:cubicBezTo>
                  <a:moveTo>
                    <a:pt x="137" y="386"/>
                  </a:moveTo>
                  <a:cubicBezTo>
                    <a:pt x="111" y="386"/>
                    <a:pt x="75" y="371"/>
                    <a:pt x="63" y="321"/>
                  </a:cubicBezTo>
                  <a:cubicBezTo>
                    <a:pt x="53" y="288"/>
                    <a:pt x="53" y="240"/>
                    <a:pt x="53" y="196"/>
                  </a:cubicBezTo>
                  <a:cubicBezTo>
                    <a:pt x="53" y="153"/>
                    <a:pt x="53" y="108"/>
                    <a:pt x="63" y="77"/>
                  </a:cubicBezTo>
                  <a:cubicBezTo>
                    <a:pt x="75" y="29"/>
                    <a:pt x="113" y="17"/>
                    <a:pt x="137" y="17"/>
                  </a:cubicBezTo>
                  <a:cubicBezTo>
                    <a:pt x="168" y="17"/>
                    <a:pt x="200" y="36"/>
                    <a:pt x="209" y="69"/>
                  </a:cubicBezTo>
                  <a:cubicBezTo>
                    <a:pt x="219" y="103"/>
                    <a:pt x="221" y="144"/>
                    <a:pt x="221" y="196"/>
                  </a:cubicBezTo>
                  <a:cubicBezTo>
                    <a:pt x="221" y="240"/>
                    <a:pt x="221" y="283"/>
                    <a:pt x="212" y="321"/>
                  </a:cubicBezTo>
                  <a:cubicBezTo>
                    <a:pt x="200" y="374"/>
                    <a:pt x="161" y="386"/>
                    <a:pt x="137" y="38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23" name="Полилиния 1522"/>
            <p:cNvSpPr/>
            <p:nvPr/>
          </p:nvSpPr>
          <p:spPr>
            <a:xfrm>
              <a:off x="8536320" y="3124440"/>
              <a:ext cx="12960" cy="302760"/>
            </a:xfrm>
            <a:custGeom>
              <a:avLst/>
              <a:gdLst/>
              <a:ahLst/>
              <a:cxnLst/>
              <a:rect l="0" t="0" r="r" b="b"/>
              <a:pathLst>
                <a:path w="36" h="841">
                  <a:moveTo>
                    <a:pt x="36" y="31"/>
                  </a:moveTo>
                  <a:cubicBezTo>
                    <a:pt x="36" y="17"/>
                    <a:pt x="35" y="0"/>
                    <a:pt x="17" y="0"/>
                  </a:cubicBezTo>
                  <a:cubicBezTo>
                    <a:pt x="-1" y="0"/>
                    <a:pt x="0" y="17"/>
                    <a:pt x="0" y="31"/>
                  </a:cubicBezTo>
                  <a:cubicBezTo>
                    <a:pt x="0" y="292"/>
                    <a:pt x="0" y="552"/>
                    <a:pt x="0" y="813"/>
                  </a:cubicBezTo>
                  <a:cubicBezTo>
                    <a:pt x="0" y="827"/>
                    <a:pt x="-1" y="841"/>
                    <a:pt x="17" y="841"/>
                  </a:cubicBezTo>
                  <a:cubicBezTo>
                    <a:pt x="35" y="841"/>
                    <a:pt x="36" y="827"/>
                    <a:pt x="36" y="813"/>
                  </a:cubicBezTo>
                  <a:cubicBezTo>
                    <a:pt x="36" y="552"/>
                    <a:pt x="36" y="292"/>
                    <a:pt x="36" y="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24" name="Полилиния 1523"/>
            <p:cNvSpPr/>
            <p:nvPr/>
          </p:nvSpPr>
          <p:spPr>
            <a:xfrm>
              <a:off x="8598600" y="3058920"/>
              <a:ext cx="93240" cy="140760"/>
            </a:xfrm>
            <a:custGeom>
              <a:avLst/>
              <a:gdLst/>
              <a:ahLst/>
              <a:cxnLst/>
              <a:rect l="0" t="0" r="r" b="b"/>
              <a:pathLst>
                <a:path w="259" h="391">
                  <a:moveTo>
                    <a:pt x="259" y="283"/>
                  </a:moveTo>
                  <a:cubicBezTo>
                    <a:pt x="252" y="283"/>
                    <a:pt x="246" y="283"/>
                    <a:pt x="239" y="283"/>
                  </a:cubicBezTo>
                  <a:cubicBezTo>
                    <a:pt x="237" y="297"/>
                    <a:pt x="232" y="331"/>
                    <a:pt x="225" y="338"/>
                  </a:cubicBezTo>
                  <a:cubicBezTo>
                    <a:pt x="220" y="340"/>
                    <a:pt x="175" y="340"/>
                    <a:pt x="165" y="340"/>
                  </a:cubicBezTo>
                  <a:cubicBezTo>
                    <a:pt x="129" y="340"/>
                    <a:pt x="93" y="340"/>
                    <a:pt x="57" y="340"/>
                  </a:cubicBezTo>
                  <a:cubicBezTo>
                    <a:pt x="120" y="285"/>
                    <a:pt x="141" y="271"/>
                    <a:pt x="175" y="242"/>
                  </a:cubicBezTo>
                  <a:cubicBezTo>
                    <a:pt x="218" y="206"/>
                    <a:pt x="259" y="170"/>
                    <a:pt x="259" y="115"/>
                  </a:cubicBezTo>
                  <a:cubicBezTo>
                    <a:pt x="259" y="43"/>
                    <a:pt x="196" y="0"/>
                    <a:pt x="122" y="0"/>
                  </a:cubicBezTo>
                  <a:cubicBezTo>
                    <a:pt x="48" y="0"/>
                    <a:pt x="0" y="50"/>
                    <a:pt x="0" y="105"/>
                  </a:cubicBezTo>
                  <a:cubicBezTo>
                    <a:pt x="0" y="137"/>
                    <a:pt x="24" y="139"/>
                    <a:pt x="31" y="139"/>
                  </a:cubicBezTo>
                  <a:cubicBezTo>
                    <a:pt x="45" y="139"/>
                    <a:pt x="62" y="129"/>
                    <a:pt x="62" y="108"/>
                  </a:cubicBezTo>
                  <a:cubicBezTo>
                    <a:pt x="62" y="96"/>
                    <a:pt x="57" y="77"/>
                    <a:pt x="26" y="77"/>
                  </a:cubicBezTo>
                  <a:cubicBezTo>
                    <a:pt x="45" y="34"/>
                    <a:pt x="86" y="22"/>
                    <a:pt x="112" y="22"/>
                  </a:cubicBezTo>
                  <a:cubicBezTo>
                    <a:pt x="172" y="22"/>
                    <a:pt x="204" y="67"/>
                    <a:pt x="204" y="115"/>
                  </a:cubicBezTo>
                  <a:cubicBezTo>
                    <a:pt x="204" y="165"/>
                    <a:pt x="165" y="206"/>
                    <a:pt x="146" y="228"/>
                  </a:cubicBezTo>
                  <a:cubicBezTo>
                    <a:pt x="99" y="275"/>
                    <a:pt x="52" y="322"/>
                    <a:pt x="4" y="369"/>
                  </a:cubicBezTo>
                  <a:cubicBezTo>
                    <a:pt x="0" y="374"/>
                    <a:pt x="0" y="374"/>
                    <a:pt x="0" y="391"/>
                  </a:cubicBezTo>
                  <a:cubicBezTo>
                    <a:pt x="80" y="391"/>
                    <a:pt x="161" y="391"/>
                    <a:pt x="242" y="391"/>
                  </a:cubicBezTo>
                  <a:cubicBezTo>
                    <a:pt x="247" y="355"/>
                    <a:pt x="253" y="319"/>
                    <a:pt x="259" y="28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25" name="Полилиния 1524"/>
            <p:cNvSpPr/>
            <p:nvPr/>
          </p:nvSpPr>
          <p:spPr>
            <a:xfrm>
              <a:off x="7261920" y="3474720"/>
              <a:ext cx="1459080" cy="12240"/>
            </a:xfrm>
            <a:custGeom>
              <a:avLst/>
              <a:gdLst/>
              <a:ahLst/>
              <a:cxnLst/>
              <a:rect l="0" t="0" r="r" b="b"/>
              <a:pathLst>
                <a:path w="4053" h="34">
                  <a:moveTo>
                    <a:pt x="0" y="0"/>
                  </a:moveTo>
                  <a:cubicBezTo>
                    <a:pt x="1351" y="0"/>
                    <a:pt x="2702" y="0"/>
                    <a:pt x="4053" y="0"/>
                  </a:cubicBezTo>
                  <a:cubicBezTo>
                    <a:pt x="4053" y="11"/>
                    <a:pt x="4053" y="23"/>
                    <a:pt x="4053" y="34"/>
                  </a:cubicBezTo>
                  <a:cubicBezTo>
                    <a:pt x="2702" y="34"/>
                    <a:pt x="1351" y="34"/>
                    <a:pt x="0" y="34"/>
                  </a:cubicBezTo>
                  <a:cubicBezTo>
                    <a:pt x="0" y="23"/>
                    <a:pt x="0" y="1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2760" rIns="90000" bIns="-3276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26" name="Полилиния 1525"/>
            <p:cNvSpPr/>
            <p:nvPr/>
          </p:nvSpPr>
          <p:spPr>
            <a:xfrm>
              <a:off x="7294680" y="3562920"/>
              <a:ext cx="120960" cy="201960"/>
            </a:xfrm>
            <a:custGeom>
              <a:avLst/>
              <a:gdLst/>
              <a:ahLst/>
              <a:cxnLst/>
              <a:rect l="0" t="0" r="r" b="b"/>
              <a:pathLst>
                <a:path w="336" h="561">
                  <a:moveTo>
                    <a:pt x="65" y="496"/>
                  </a:moveTo>
                  <a:cubicBezTo>
                    <a:pt x="95" y="467"/>
                    <a:pt x="124" y="438"/>
                    <a:pt x="154" y="410"/>
                  </a:cubicBezTo>
                  <a:cubicBezTo>
                    <a:pt x="286" y="292"/>
                    <a:pt x="336" y="247"/>
                    <a:pt x="336" y="163"/>
                  </a:cubicBezTo>
                  <a:cubicBezTo>
                    <a:pt x="336" y="67"/>
                    <a:pt x="259" y="0"/>
                    <a:pt x="156" y="0"/>
                  </a:cubicBezTo>
                  <a:cubicBezTo>
                    <a:pt x="63" y="0"/>
                    <a:pt x="0" y="77"/>
                    <a:pt x="0" y="153"/>
                  </a:cubicBezTo>
                  <a:cubicBezTo>
                    <a:pt x="0" y="199"/>
                    <a:pt x="41" y="199"/>
                    <a:pt x="43" y="199"/>
                  </a:cubicBezTo>
                  <a:cubicBezTo>
                    <a:pt x="58" y="199"/>
                    <a:pt x="87" y="189"/>
                    <a:pt x="87" y="156"/>
                  </a:cubicBezTo>
                  <a:cubicBezTo>
                    <a:pt x="87" y="132"/>
                    <a:pt x="72" y="110"/>
                    <a:pt x="43" y="110"/>
                  </a:cubicBezTo>
                  <a:cubicBezTo>
                    <a:pt x="36" y="110"/>
                    <a:pt x="34" y="110"/>
                    <a:pt x="31" y="112"/>
                  </a:cubicBezTo>
                  <a:cubicBezTo>
                    <a:pt x="51" y="57"/>
                    <a:pt x="96" y="26"/>
                    <a:pt x="147" y="26"/>
                  </a:cubicBezTo>
                  <a:cubicBezTo>
                    <a:pt x="223" y="26"/>
                    <a:pt x="259" y="93"/>
                    <a:pt x="259" y="163"/>
                  </a:cubicBezTo>
                  <a:cubicBezTo>
                    <a:pt x="259" y="230"/>
                    <a:pt x="216" y="297"/>
                    <a:pt x="171" y="350"/>
                  </a:cubicBezTo>
                  <a:cubicBezTo>
                    <a:pt x="116" y="410"/>
                    <a:pt x="62" y="470"/>
                    <a:pt x="7" y="530"/>
                  </a:cubicBezTo>
                  <a:cubicBezTo>
                    <a:pt x="0" y="539"/>
                    <a:pt x="0" y="539"/>
                    <a:pt x="0" y="561"/>
                  </a:cubicBezTo>
                  <a:cubicBezTo>
                    <a:pt x="104" y="561"/>
                    <a:pt x="208" y="561"/>
                    <a:pt x="312" y="561"/>
                  </a:cubicBezTo>
                  <a:cubicBezTo>
                    <a:pt x="320" y="512"/>
                    <a:pt x="328" y="463"/>
                    <a:pt x="336" y="414"/>
                  </a:cubicBezTo>
                  <a:cubicBezTo>
                    <a:pt x="329" y="414"/>
                    <a:pt x="322" y="414"/>
                    <a:pt x="315" y="414"/>
                  </a:cubicBezTo>
                  <a:cubicBezTo>
                    <a:pt x="310" y="438"/>
                    <a:pt x="305" y="477"/>
                    <a:pt x="295" y="489"/>
                  </a:cubicBezTo>
                  <a:cubicBezTo>
                    <a:pt x="291" y="496"/>
                    <a:pt x="235" y="496"/>
                    <a:pt x="216" y="496"/>
                  </a:cubicBezTo>
                  <a:cubicBezTo>
                    <a:pt x="166" y="496"/>
                    <a:pt x="115" y="496"/>
                    <a:pt x="65" y="4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27" name="Полилиния 1526"/>
            <p:cNvSpPr/>
            <p:nvPr/>
          </p:nvSpPr>
          <p:spPr>
            <a:xfrm>
              <a:off x="7511760" y="3537720"/>
              <a:ext cx="70560" cy="303120"/>
            </a:xfrm>
            <a:custGeom>
              <a:avLst/>
              <a:gdLst/>
              <a:ahLst/>
              <a:cxnLst/>
              <a:rect l="0" t="0" r="r" b="b"/>
              <a:pathLst>
                <a:path w="196" h="842">
                  <a:moveTo>
                    <a:pt x="196" y="832"/>
                  </a:moveTo>
                  <a:cubicBezTo>
                    <a:pt x="196" y="830"/>
                    <a:pt x="196" y="827"/>
                    <a:pt x="182" y="813"/>
                  </a:cubicBezTo>
                  <a:cubicBezTo>
                    <a:pt x="76" y="707"/>
                    <a:pt x="48" y="549"/>
                    <a:pt x="48" y="420"/>
                  </a:cubicBezTo>
                  <a:cubicBezTo>
                    <a:pt x="48" y="274"/>
                    <a:pt x="81" y="127"/>
                    <a:pt x="184" y="22"/>
                  </a:cubicBezTo>
                  <a:cubicBezTo>
                    <a:pt x="196" y="12"/>
                    <a:pt x="196" y="10"/>
                    <a:pt x="196" y="7"/>
                  </a:cubicBezTo>
                  <a:cubicBezTo>
                    <a:pt x="196" y="3"/>
                    <a:pt x="192" y="0"/>
                    <a:pt x="187" y="0"/>
                  </a:cubicBezTo>
                  <a:cubicBezTo>
                    <a:pt x="177" y="0"/>
                    <a:pt x="103" y="55"/>
                    <a:pt x="52" y="163"/>
                  </a:cubicBezTo>
                  <a:cubicBezTo>
                    <a:pt x="9" y="257"/>
                    <a:pt x="0" y="350"/>
                    <a:pt x="0" y="420"/>
                  </a:cubicBezTo>
                  <a:cubicBezTo>
                    <a:pt x="0" y="484"/>
                    <a:pt x="9" y="588"/>
                    <a:pt x="55" y="683"/>
                  </a:cubicBezTo>
                  <a:cubicBezTo>
                    <a:pt x="105" y="786"/>
                    <a:pt x="177" y="842"/>
                    <a:pt x="187" y="842"/>
                  </a:cubicBezTo>
                  <a:cubicBezTo>
                    <a:pt x="192" y="842"/>
                    <a:pt x="196" y="837"/>
                    <a:pt x="196" y="83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28" name="Полилиния 1527"/>
            <p:cNvSpPr/>
            <p:nvPr/>
          </p:nvSpPr>
          <p:spPr>
            <a:xfrm>
              <a:off x="7616160" y="3554280"/>
              <a:ext cx="137520" cy="213840"/>
            </a:xfrm>
            <a:custGeom>
              <a:avLst/>
              <a:gdLst/>
              <a:ahLst/>
              <a:cxnLst/>
              <a:rect l="0" t="0" r="r" b="b"/>
              <a:pathLst>
                <a:path w="382" h="594">
                  <a:moveTo>
                    <a:pt x="197" y="9"/>
                  </a:moveTo>
                  <a:cubicBezTo>
                    <a:pt x="193" y="6"/>
                    <a:pt x="197" y="0"/>
                    <a:pt x="185" y="0"/>
                  </a:cubicBezTo>
                  <a:cubicBezTo>
                    <a:pt x="166" y="0"/>
                    <a:pt x="103" y="7"/>
                    <a:pt x="82" y="9"/>
                  </a:cubicBezTo>
                  <a:cubicBezTo>
                    <a:pt x="74" y="9"/>
                    <a:pt x="67" y="9"/>
                    <a:pt x="67" y="26"/>
                  </a:cubicBezTo>
                  <a:cubicBezTo>
                    <a:pt x="67" y="36"/>
                    <a:pt x="74" y="36"/>
                    <a:pt x="86" y="36"/>
                  </a:cubicBezTo>
                  <a:cubicBezTo>
                    <a:pt x="127" y="36"/>
                    <a:pt x="130" y="41"/>
                    <a:pt x="130" y="50"/>
                  </a:cubicBezTo>
                  <a:cubicBezTo>
                    <a:pt x="129" y="56"/>
                    <a:pt x="128" y="61"/>
                    <a:pt x="127" y="67"/>
                  </a:cubicBezTo>
                  <a:cubicBezTo>
                    <a:pt x="86" y="228"/>
                    <a:pt x="46" y="390"/>
                    <a:pt x="5" y="551"/>
                  </a:cubicBezTo>
                  <a:cubicBezTo>
                    <a:pt x="0" y="563"/>
                    <a:pt x="0" y="566"/>
                    <a:pt x="0" y="570"/>
                  </a:cubicBezTo>
                  <a:cubicBezTo>
                    <a:pt x="0" y="589"/>
                    <a:pt x="17" y="594"/>
                    <a:pt x="24" y="594"/>
                  </a:cubicBezTo>
                  <a:cubicBezTo>
                    <a:pt x="36" y="594"/>
                    <a:pt x="48" y="585"/>
                    <a:pt x="53" y="575"/>
                  </a:cubicBezTo>
                  <a:cubicBezTo>
                    <a:pt x="58" y="568"/>
                    <a:pt x="96" y="412"/>
                    <a:pt x="101" y="391"/>
                  </a:cubicBezTo>
                  <a:cubicBezTo>
                    <a:pt x="130" y="393"/>
                    <a:pt x="199" y="407"/>
                    <a:pt x="199" y="462"/>
                  </a:cubicBezTo>
                  <a:cubicBezTo>
                    <a:pt x="199" y="470"/>
                    <a:pt x="199" y="472"/>
                    <a:pt x="197" y="482"/>
                  </a:cubicBezTo>
                  <a:cubicBezTo>
                    <a:pt x="194" y="491"/>
                    <a:pt x="192" y="501"/>
                    <a:pt x="192" y="510"/>
                  </a:cubicBezTo>
                  <a:cubicBezTo>
                    <a:pt x="192" y="561"/>
                    <a:pt x="226" y="594"/>
                    <a:pt x="271" y="594"/>
                  </a:cubicBezTo>
                  <a:cubicBezTo>
                    <a:pt x="295" y="594"/>
                    <a:pt x="319" y="580"/>
                    <a:pt x="336" y="549"/>
                  </a:cubicBezTo>
                  <a:cubicBezTo>
                    <a:pt x="358" y="513"/>
                    <a:pt x="357" y="493"/>
                    <a:pt x="367" y="465"/>
                  </a:cubicBezTo>
                  <a:cubicBezTo>
                    <a:pt x="367" y="455"/>
                    <a:pt x="360" y="455"/>
                    <a:pt x="358" y="455"/>
                  </a:cubicBezTo>
                  <a:cubicBezTo>
                    <a:pt x="348" y="455"/>
                    <a:pt x="348" y="458"/>
                    <a:pt x="346" y="470"/>
                  </a:cubicBezTo>
                  <a:cubicBezTo>
                    <a:pt x="329" y="532"/>
                    <a:pt x="310" y="575"/>
                    <a:pt x="271" y="575"/>
                  </a:cubicBezTo>
                  <a:cubicBezTo>
                    <a:pt x="257" y="575"/>
                    <a:pt x="245" y="566"/>
                    <a:pt x="245" y="534"/>
                  </a:cubicBezTo>
                  <a:cubicBezTo>
                    <a:pt x="245" y="520"/>
                    <a:pt x="250" y="501"/>
                    <a:pt x="252" y="489"/>
                  </a:cubicBezTo>
                  <a:cubicBezTo>
                    <a:pt x="254" y="474"/>
                    <a:pt x="254" y="470"/>
                    <a:pt x="254" y="462"/>
                  </a:cubicBezTo>
                  <a:cubicBezTo>
                    <a:pt x="254" y="407"/>
                    <a:pt x="202" y="383"/>
                    <a:pt x="130" y="374"/>
                  </a:cubicBezTo>
                  <a:cubicBezTo>
                    <a:pt x="156" y="359"/>
                    <a:pt x="182" y="331"/>
                    <a:pt x="204" y="311"/>
                  </a:cubicBezTo>
                  <a:cubicBezTo>
                    <a:pt x="242" y="266"/>
                    <a:pt x="283" y="230"/>
                    <a:pt x="324" y="230"/>
                  </a:cubicBezTo>
                  <a:cubicBezTo>
                    <a:pt x="329" y="230"/>
                    <a:pt x="329" y="230"/>
                    <a:pt x="331" y="232"/>
                  </a:cubicBezTo>
                  <a:cubicBezTo>
                    <a:pt x="341" y="232"/>
                    <a:pt x="343" y="232"/>
                    <a:pt x="348" y="240"/>
                  </a:cubicBezTo>
                  <a:cubicBezTo>
                    <a:pt x="350" y="240"/>
                    <a:pt x="350" y="240"/>
                    <a:pt x="353" y="242"/>
                  </a:cubicBezTo>
                  <a:cubicBezTo>
                    <a:pt x="312" y="244"/>
                    <a:pt x="305" y="278"/>
                    <a:pt x="305" y="287"/>
                  </a:cubicBezTo>
                  <a:cubicBezTo>
                    <a:pt x="305" y="299"/>
                    <a:pt x="314" y="316"/>
                    <a:pt x="336" y="316"/>
                  </a:cubicBezTo>
                  <a:cubicBezTo>
                    <a:pt x="358" y="316"/>
                    <a:pt x="382" y="297"/>
                    <a:pt x="382" y="266"/>
                  </a:cubicBezTo>
                  <a:cubicBezTo>
                    <a:pt x="382" y="240"/>
                    <a:pt x="362" y="213"/>
                    <a:pt x="324" y="213"/>
                  </a:cubicBezTo>
                  <a:cubicBezTo>
                    <a:pt x="302" y="213"/>
                    <a:pt x="262" y="218"/>
                    <a:pt x="202" y="287"/>
                  </a:cubicBezTo>
                  <a:cubicBezTo>
                    <a:pt x="173" y="319"/>
                    <a:pt x="142" y="352"/>
                    <a:pt x="108" y="364"/>
                  </a:cubicBezTo>
                  <a:cubicBezTo>
                    <a:pt x="138" y="246"/>
                    <a:pt x="167" y="128"/>
                    <a:pt x="197" y="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29" name="Полилиния 1528"/>
            <p:cNvSpPr/>
            <p:nvPr/>
          </p:nvSpPr>
          <p:spPr>
            <a:xfrm>
              <a:off x="7780320" y="3535920"/>
              <a:ext cx="94320" cy="140760"/>
            </a:xfrm>
            <a:custGeom>
              <a:avLst/>
              <a:gdLst/>
              <a:ahLst/>
              <a:cxnLst/>
              <a:rect l="0" t="0" r="r" b="b"/>
              <a:pathLst>
                <a:path w="262" h="391">
                  <a:moveTo>
                    <a:pt x="262" y="286"/>
                  </a:moveTo>
                  <a:cubicBezTo>
                    <a:pt x="255" y="286"/>
                    <a:pt x="249" y="286"/>
                    <a:pt x="242" y="286"/>
                  </a:cubicBezTo>
                  <a:cubicBezTo>
                    <a:pt x="240" y="298"/>
                    <a:pt x="235" y="334"/>
                    <a:pt x="226" y="338"/>
                  </a:cubicBezTo>
                  <a:cubicBezTo>
                    <a:pt x="221" y="343"/>
                    <a:pt x="175" y="343"/>
                    <a:pt x="168" y="343"/>
                  </a:cubicBezTo>
                  <a:cubicBezTo>
                    <a:pt x="132" y="343"/>
                    <a:pt x="96" y="343"/>
                    <a:pt x="60" y="343"/>
                  </a:cubicBezTo>
                  <a:cubicBezTo>
                    <a:pt x="122" y="288"/>
                    <a:pt x="142" y="271"/>
                    <a:pt x="178" y="243"/>
                  </a:cubicBezTo>
                  <a:cubicBezTo>
                    <a:pt x="221" y="209"/>
                    <a:pt x="262" y="173"/>
                    <a:pt x="262" y="116"/>
                  </a:cubicBezTo>
                  <a:cubicBezTo>
                    <a:pt x="262" y="44"/>
                    <a:pt x="199" y="0"/>
                    <a:pt x="125" y="0"/>
                  </a:cubicBezTo>
                  <a:cubicBezTo>
                    <a:pt x="50" y="0"/>
                    <a:pt x="0" y="53"/>
                    <a:pt x="0" y="106"/>
                  </a:cubicBezTo>
                  <a:cubicBezTo>
                    <a:pt x="0" y="137"/>
                    <a:pt x="26" y="140"/>
                    <a:pt x="31" y="140"/>
                  </a:cubicBezTo>
                  <a:cubicBezTo>
                    <a:pt x="46" y="140"/>
                    <a:pt x="62" y="130"/>
                    <a:pt x="62" y="108"/>
                  </a:cubicBezTo>
                  <a:cubicBezTo>
                    <a:pt x="62" y="99"/>
                    <a:pt x="60" y="77"/>
                    <a:pt x="29" y="77"/>
                  </a:cubicBezTo>
                  <a:cubicBezTo>
                    <a:pt x="48" y="36"/>
                    <a:pt x="86" y="22"/>
                    <a:pt x="115" y="22"/>
                  </a:cubicBezTo>
                  <a:cubicBezTo>
                    <a:pt x="173" y="22"/>
                    <a:pt x="204" y="68"/>
                    <a:pt x="204" y="116"/>
                  </a:cubicBezTo>
                  <a:cubicBezTo>
                    <a:pt x="204" y="168"/>
                    <a:pt x="168" y="207"/>
                    <a:pt x="149" y="228"/>
                  </a:cubicBezTo>
                  <a:cubicBezTo>
                    <a:pt x="102" y="275"/>
                    <a:pt x="54" y="322"/>
                    <a:pt x="7" y="370"/>
                  </a:cubicBezTo>
                  <a:cubicBezTo>
                    <a:pt x="0" y="374"/>
                    <a:pt x="0" y="377"/>
                    <a:pt x="0" y="391"/>
                  </a:cubicBezTo>
                  <a:cubicBezTo>
                    <a:pt x="82" y="391"/>
                    <a:pt x="163" y="391"/>
                    <a:pt x="245" y="391"/>
                  </a:cubicBezTo>
                  <a:cubicBezTo>
                    <a:pt x="250" y="356"/>
                    <a:pt x="256" y="321"/>
                    <a:pt x="262" y="28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30" name="Полилиния 1529"/>
            <p:cNvSpPr/>
            <p:nvPr/>
          </p:nvSpPr>
          <p:spPr>
            <a:xfrm>
              <a:off x="7768080" y="3745800"/>
              <a:ext cx="113400" cy="95760"/>
            </a:xfrm>
            <a:custGeom>
              <a:avLst/>
              <a:gdLst/>
              <a:ahLst/>
              <a:cxnLst/>
              <a:rect l="0" t="0" r="r" b="b"/>
              <a:pathLst>
                <a:path w="315" h="266">
                  <a:moveTo>
                    <a:pt x="118" y="199"/>
                  </a:moveTo>
                  <a:cubicBezTo>
                    <a:pt x="113" y="218"/>
                    <a:pt x="92" y="249"/>
                    <a:pt x="63" y="249"/>
                  </a:cubicBezTo>
                  <a:cubicBezTo>
                    <a:pt x="60" y="249"/>
                    <a:pt x="44" y="249"/>
                    <a:pt x="32" y="242"/>
                  </a:cubicBezTo>
                  <a:cubicBezTo>
                    <a:pt x="56" y="232"/>
                    <a:pt x="56" y="213"/>
                    <a:pt x="56" y="208"/>
                  </a:cubicBezTo>
                  <a:cubicBezTo>
                    <a:pt x="56" y="196"/>
                    <a:pt x="46" y="187"/>
                    <a:pt x="34" y="187"/>
                  </a:cubicBezTo>
                  <a:cubicBezTo>
                    <a:pt x="17" y="187"/>
                    <a:pt x="0" y="201"/>
                    <a:pt x="0" y="223"/>
                  </a:cubicBezTo>
                  <a:cubicBezTo>
                    <a:pt x="0" y="252"/>
                    <a:pt x="32" y="266"/>
                    <a:pt x="60" y="266"/>
                  </a:cubicBezTo>
                  <a:cubicBezTo>
                    <a:pt x="89" y="266"/>
                    <a:pt x="113" y="249"/>
                    <a:pt x="128" y="225"/>
                  </a:cubicBezTo>
                  <a:cubicBezTo>
                    <a:pt x="142" y="256"/>
                    <a:pt x="173" y="266"/>
                    <a:pt x="197" y="266"/>
                  </a:cubicBezTo>
                  <a:cubicBezTo>
                    <a:pt x="267" y="266"/>
                    <a:pt x="303" y="192"/>
                    <a:pt x="303" y="175"/>
                  </a:cubicBezTo>
                  <a:cubicBezTo>
                    <a:pt x="303" y="168"/>
                    <a:pt x="296" y="170"/>
                    <a:pt x="293" y="168"/>
                  </a:cubicBezTo>
                  <a:cubicBezTo>
                    <a:pt x="284" y="168"/>
                    <a:pt x="284" y="170"/>
                    <a:pt x="281" y="177"/>
                  </a:cubicBezTo>
                  <a:cubicBezTo>
                    <a:pt x="269" y="218"/>
                    <a:pt x="233" y="249"/>
                    <a:pt x="200" y="249"/>
                  </a:cubicBezTo>
                  <a:cubicBezTo>
                    <a:pt x="176" y="249"/>
                    <a:pt x="164" y="232"/>
                    <a:pt x="164" y="211"/>
                  </a:cubicBezTo>
                  <a:cubicBezTo>
                    <a:pt x="164" y="196"/>
                    <a:pt x="178" y="141"/>
                    <a:pt x="195" y="77"/>
                  </a:cubicBezTo>
                  <a:cubicBezTo>
                    <a:pt x="207" y="31"/>
                    <a:pt x="233" y="17"/>
                    <a:pt x="252" y="17"/>
                  </a:cubicBezTo>
                  <a:cubicBezTo>
                    <a:pt x="255" y="17"/>
                    <a:pt x="272" y="17"/>
                    <a:pt x="284" y="26"/>
                  </a:cubicBezTo>
                  <a:cubicBezTo>
                    <a:pt x="267" y="31"/>
                    <a:pt x="260" y="48"/>
                    <a:pt x="260" y="57"/>
                  </a:cubicBezTo>
                  <a:cubicBezTo>
                    <a:pt x="260" y="69"/>
                    <a:pt x="268" y="79"/>
                    <a:pt x="281" y="79"/>
                  </a:cubicBezTo>
                  <a:cubicBezTo>
                    <a:pt x="294" y="79"/>
                    <a:pt x="315" y="67"/>
                    <a:pt x="315" y="43"/>
                  </a:cubicBezTo>
                  <a:cubicBezTo>
                    <a:pt x="315" y="10"/>
                    <a:pt x="276" y="0"/>
                    <a:pt x="255" y="0"/>
                  </a:cubicBezTo>
                  <a:cubicBezTo>
                    <a:pt x="224" y="0"/>
                    <a:pt x="202" y="19"/>
                    <a:pt x="188" y="43"/>
                  </a:cubicBezTo>
                  <a:cubicBezTo>
                    <a:pt x="178" y="19"/>
                    <a:pt x="149" y="0"/>
                    <a:pt x="118" y="0"/>
                  </a:cubicBezTo>
                  <a:cubicBezTo>
                    <a:pt x="51" y="0"/>
                    <a:pt x="12" y="72"/>
                    <a:pt x="12" y="91"/>
                  </a:cubicBezTo>
                  <a:cubicBezTo>
                    <a:pt x="12" y="98"/>
                    <a:pt x="19" y="96"/>
                    <a:pt x="22" y="98"/>
                  </a:cubicBezTo>
                  <a:cubicBezTo>
                    <a:pt x="32" y="98"/>
                    <a:pt x="32" y="96"/>
                    <a:pt x="34" y="89"/>
                  </a:cubicBezTo>
                  <a:cubicBezTo>
                    <a:pt x="48" y="43"/>
                    <a:pt x="87" y="17"/>
                    <a:pt x="116" y="17"/>
                  </a:cubicBezTo>
                  <a:cubicBezTo>
                    <a:pt x="135" y="17"/>
                    <a:pt x="152" y="26"/>
                    <a:pt x="152" y="55"/>
                  </a:cubicBezTo>
                  <a:cubicBezTo>
                    <a:pt x="152" y="67"/>
                    <a:pt x="144" y="96"/>
                    <a:pt x="137" y="117"/>
                  </a:cubicBezTo>
                  <a:cubicBezTo>
                    <a:pt x="131" y="145"/>
                    <a:pt x="124" y="172"/>
                    <a:pt x="118" y="19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31" name="Полилиния 1530"/>
            <p:cNvSpPr/>
            <p:nvPr/>
          </p:nvSpPr>
          <p:spPr>
            <a:xfrm>
              <a:off x="7995240" y="3587760"/>
              <a:ext cx="201600" cy="201960"/>
            </a:xfrm>
            <a:custGeom>
              <a:avLst/>
              <a:gdLst/>
              <a:ahLst/>
              <a:cxnLst/>
              <a:rect l="0" t="0" r="r" b="b"/>
              <a:pathLst>
                <a:path w="560" h="561">
                  <a:moveTo>
                    <a:pt x="298" y="298"/>
                  </a:moveTo>
                  <a:cubicBezTo>
                    <a:pt x="376" y="298"/>
                    <a:pt x="455" y="298"/>
                    <a:pt x="533" y="298"/>
                  </a:cubicBezTo>
                  <a:cubicBezTo>
                    <a:pt x="545" y="298"/>
                    <a:pt x="560" y="298"/>
                    <a:pt x="560" y="281"/>
                  </a:cubicBezTo>
                  <a:cubicBezTo>
                    <a:pt x="560" y="264"/>
                    <a:pt x="545" y="264"/>
                    <a:pt x="533" y="264"/>
                  </a:cubicBezTo>
                  <a:cubicBezTo>
                    <a:pt x="455" y="264"/>
                    <a:pt x="376" y="264"/>
                    <a:pt x="298" y="264"/>
                  </a:cubicBezTo>
                  <a:cubicBezTo>
                    <a:pt x="298" y="186"/>
                    <a:pt x="298" y="107"/>
                    <a:pt x="298" y="29"/>
                  </a:cubicBezTo>
                  <a:cubicBezTo>
                    <a:pt x="298" y="17"/>
                    <a:pt x="298" y="0"/>
                    <a:pt x="281" y="0"/>
                  </a:cubicBezTo>
                  <a:cubicBezTo>
                    <a:pt x="264" y="0"/>
                    <a:pt x="264" y="17"/>
                    <a:pt x="264" y="29"/>
                  </a:cubicBezTo>
                  <a:cubicBezTo>
                    <a:pt x="264" y="107"/>
                    <a:pt x="264" y="186"/>
                    <a:pt x="264" y="264"/>
                  </a:cubicBezTo>
                  <a:cubicBezTo>
                    <a:pt x="185" y="264"/>
                    <a:pt x="106" y="264"/>
                    <a:pt x="27" y="264"/>
                  </a:cubicBezTo>
                  <a:cubicBezTo>
                    <a:pt x="15" y="264"/>
                    <a:pt x="0" y="264"/>
                    <a:pt x="0" y="281"/>
                  </a:cubicBezTo>
                  <a:cubicBezTo>
                    <a:pt x="0" y="298"/>
                    <a:pt x="15" y="298"/>
                    <a:pt x="27" y="298"/>
                  </a:cubicBezTo>
                  <a:cubicBezTo>
                    <a:pt x="106" y="298"/>
                    <a:pt x="185" y="298"/>
                    <a:pt x="264" y="298"/>
                  </a:cubicBezTo>
                  <a:cubicBezTo>
                    <a:pt x="264" y="376"/>
                    <a:pt x="264" y="454"/>
                    <a:pt x="264" y="532"/>
                  </a:cubicBezTo>
                  <a:cubicBezTo>
                    <a:pt x="264" y="544"/>
                    <a:pt x="264" y="561"/>
                    <a:pt x="281" y="561"/>
                  </a:cubicBezTo>
                  <a:cubicBezTo>
                    <a:pt x="298" y="561"/>
                    <a:pt x="298" y="544"/>
                    <a:pt x="298" y="532"/>
                  </a:cubicBezTo>
                  <a:cubicBezTo>
                    <a:pt x="298" y="454"/>
                    <a:pt x="298" y="376"/>
                    <a:pt x="298" y="29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32" name="Полилиния 1531"/>
            <p:cNvSpPr/>
            <p:nvPr/>
          </p:nvSpPr>
          <p:spPr>
            <a:xfrm>
              <a:off x="8298720" y="3554280"/>
              <a:ext cx="137160" cy="213840"/>
            </a:xfrm>
            <a:custGeom>
              <a:avLst/>
              <a:gdLst/>
              <a:ahLst/>
              <a:cxnLst/>
              <a:rect l="0" t="0" r="r" b="b"/>
              <a:pathLst>
                <a:path w="381" h="594">
                  <a:moveTo>
                    <a:pt x="194" y="9"/>
                  </a:moveTo>
                  <a:cubicBezTo>
                    <a:pt x="191" y="6"/>
                    <a:pt x="194" y="0"/>
                    <a:pt x="185" y="0"/>
                  </a:cubicBezTo>
                  <a:cubicBezTo>
                    <a:pt x="163" y="0"/>
                    <a:pt x="103" y="7"/>
                    <a:pt x="81" y="9"/>
                  </a:cubicBezTo>
                  <a:cubicBezTo>
                    <a:pt x="74" y="9"/>
                    <a:pt x="65" y="9"/>
                    <a:pt x="65" y="26"/>
                  </a:cubicBezTo>
                  <a:cubicBezTo>
                    <a:pt x="65" y="36"/>
                    <a:pt x="72" y="36"/>
                    <a:pt x="84" y="36"/>
                  </a:cubicBezTo>
                  <a:cubicBezTo>
                    <a:pt x="125" y="36"/>
                    <a:pt x="127" y="41"/>
                    <a:pt x="127" y="50"/>
                  </a:cubicBezTo>
                  <a:cubicBezTo>
                    <a:pt x="126" y="56"/>
                    <a:pt x="125" y="61"/>
                    <a:pt x="125" y="67"/>
                  </a:cubicBezTo>
                  <a:cubicBezTo>
                    <a:pt x="84" y="228"/>
                    <a:pt x="43" y="390"/>
                    <a:pt x="2" y="551"/>
                  </a:cubicBezTo>
                  <a:cubicBezTo>
                    <a:pt x="0" y="563"/>
                    <a:pt x="0" y="566"/>
                    <a:pt x="0" y="570"/>
                  </a:cubicBezTo>
                  <a:cubicBezTo>
                    <a:pt x="0" y="589"/>
                    <a:pt x="17" y="594"/>
                    <a:pt x="24" y="594"/>
                  </a:cubicBezTo>
                  <a:cubicBezTo>
                    <a:pt x="33" y="594"/>
                    <a:pt x="48" y="585"/>
                    <a:pt x="53" y="575"/>
                  </a:cubicBezTo>
                  <a:cubicBezTo>
                    <a:pt x="55" y="568"/>
                    <a:pt x="93" y="412"/>
                    <a:pt x="98" y="391"/>
                  </a:cubicBezTo>
                  <a:cubicBezTo>
                    <a:pt x="127" y="393"/>
                    <a:pt x="197" y="407"/>
                    <a:pt x="197" y="462"/>
                  </a:cubicBezTo>
                  <a:cubicBezTo>
                    <a:pt x="197" y="470"/>
                    <a:pt x="197" y="472"/>
                    <a:pt x="194" y="482"/>
                  </a:cubicBezTo>
                  <a:cubicBezTo>
                    <a:pt x="192" y="491"/>
                    <a:pt x="192" y="501"/>
                    <a:pt x="192" y="510"/>
                  </a:cubicBezTo>
                  <a:cubicBezTo>
                    <a:pt x="192" y="561"/>
                    <a:pt x="225" y="594"/>
                    <a:pt x="269" y="594"/>
                  </a:cubicBezTo>
                  <a:cubicBezTo>
                    <a:pt x="295" y="594"/>
                    <a:pt x="317" y="580"/>
                    <a:pt x="336" y="549"/>
                  </a:cubicBezTo>
                  <a:cubicBezTo>
                    <a:pt x="357" y="513"/>
                    <a:pt x="355" y="493"/>
                    <a:pt x="365" y="465"/>
                  </a:cubicBezTo>
                  <a:cubicBezTo>
                    <a:pt x="365" y="455"/>
                    <a:pt x="357" y="455"/>
                    <a:pt x="355" y="455"/>
                  </a:cubicBezTo>
                  <a:cubicBezTo>
                    <a:pt x="348" y="455"/>
                    <a:pt x="345" y="458"/>
                    <a:pt x="343" y="470"/>
                  </a:cubicBezTo>
                  <a:cubicBezTo>
                    <a:pt x="326" y="532"/>
                    <a:pt x="307" y="575"/>
                    <a:pt x="271" y="575"/>
                  </a:cubicBezTo>
                  <a:cubicBezTo>
                    <a:pt x="254" y="575"/>
                    <a:pt x="242" y="566"/>
                    <a:pt x="242" y="534"/>
                  </a:cubicBezTo>
                  <a:cubicBezTo>
                    <a:pt x="242" y="520"/>
                    <a:pt x="247" y="501"/>
                    <a:pt x="249" y="489"/>
                  </a:cubicBezTo>
                  <a:cubicBezTo>
                    <a:pt x="254" y="474"/>
                    <a:pt x="254" y="470"/>
                    <a:pt x="254" y="462"/>
                  </a:cubicBezTo>
                  <a:cubicBezTo>
                    <a:pt x="254" y="407"/>
                    <a:pt x="201" y="383"/>
                    <a:pt x="129" y="374"/>
                  </a:cubicBezTo>
                  <a:cubicBezTo>
                    <a:pt x="156" y="359"/>
                    <a:pt x="182" y="331"/>
                    <a:pt x="201" y="311"/>
                  </a:cubicBezTo>
                  <a:cubicBezTo>
                    <a:pt x="242" y="266"/>
                    <a:pt x="281" y="230"/>
                    <a:pt x="321" y="230"/>
                  </a:cubicBezTo>
                  <a:cubicBezTo>
                    <a:pt x="326" y="230"/>
                    <a:pt x="329" y="230"/>
                    <a:pt x="329" y="232"/>
                  </a:cubicBezTo>
                  <a:cubicBezTo>
                    <a:pt x="341" y="232"/>
                    <a:pt x="341" y="232"/>
                    <a:pt x="348" y="240"/>
                  </a:cubicBezTo>
                  <a:cubicBezTo>
                    <a:pt x="349" y="240"/>
                    <a:pt x="348" y="240"/>
                    <a:pt x="350" y="242"/>
                  </a:cubicBezTo>
                  <a:cubicBezTo>
                    <a:pt x="309" y="244"/>
                    <a:pt x="302" y="278"/>
                    <a:pt x="302" y="287"/>
                  </a:cubicBezTo>
                  <a:cubicBezTo>
                    <a:pt x="302" y="299"/>
                    <a:pt x="312" y="316"/>
                    <a:pt x="333" y="316"/>
                  </a:cubicBezTo>
                  <a:cubicBezTo>
                    <a:pt x="357" y="316"/>
                    <a:pt x="381" y="297"/>
                    <a:pt x="381" y="266"/>
                  </a:cubicBezTo>
                  <a:cubicBezTo>
                    <a:pt x="381" y="240"/>
                    <a:pt x="362" y="213"/>
                    <a:pt x="324" y="213"/>
                  </a:cubicBezTo>
                  <a:cubicBezTo>
                    <a:pt x="300" y="213"/>
                    <a:pt x="261" y="218"/>
                    <a:pt x="201" y="287"/>
                  </a:cubicBezTo>
                  <a:cubicBezTo>
                    <a:pt x="173" y="319"/>
                    <a:pt x="139" y="352"/>
                    <a:pt x="108" y="364"/>
                  </a:cubicBezTo>
                  <a:cubicBezTo>
                    <a:pt x="137" y="246"/>
                    <a:pt x="165" y="128"/>
                    <a:pt x="194" y="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33" name="Полилиния 1532"/>
            <p:cNvSpPr/>
            <p:nvPr/>
          </p:nvSpPr>
          <p:spPr>
            <a:xfrm>
              <a:off x="8462880" y="3535920"/>
              <a:ext cx="93240" cy="140760"/>
            </a:xfrm>
            <a:custGeom>
              <a:avLst/>
              <a:gdLst/>
              <a:ahLst/>
              <a:cxnLst/>
              <a:rect l="0" t="0" r="r" b="b"/>
              <a:pathLst>
                <a:path w="259" h="391">
                  <a:moveTo>
                    <a:pt x="259" y="286"/>
                  </a:moveTo>
                  <a:cubicBezTo>
                    <a:pt x="253" y="286"/>
                    <a:pt x="246" y="286"/>
                    <a:pt x="240" y="286"/>
                  </a:cubicBezTo>
                  <a:cubicBezTo>
                    <a:pt x="237" y="298"/>
                    <a:pt x="233" y="334"/>
                    <a:pt x="225" y="338"/>
                  </a:cubicBezTo>
                  <a:cubicBezTo>
                    <a:pt x="221" y="343"/>
                    <a:pt x="175" y="343"/>
                    <a:pt x="165" y="343"/>
                  </a:cubicBezTo>
                  <a:cubicBezTo>
                    <a:pt x="129" y="343"/>
                    <a:pt x="93" y="343"/>
                    <a:pt x="57" y="343"/>
                  </a:cubicBezTo>
                  <a:cubicBezTo>
                    <a:pt x="120" y="288"/>
                    <a:pt x="141" y="271"/>
                    <a:pt x="175" y="243"/>
                  </a:cubicBezTo>
                  <a:cubicBezTo>
                    <a:pt x="221" y="209"/>
                    <a:pt x="259" y="173"/>
                    <a:pt x="259" y="116"/>
                  </a:cubicBezTo>
                  <a:cubicBezTo>
                    <a:pt x="259" y="44"/>
                    <a:pt x="197" y="0"/>
                    <a:pt x="122" y="0"/>
                  </a:cubicBezTo>
                  <a:cubicBezTo>
                    <a:pt x="48" y="0"/>
                    <a:pt x="0" y="53"/>
                    <a:pt x="0" y="106"/>
                  </a:cubicBezTo>
                  <a:cubicBezTo>
                    <a:pt x="0" y="137"/>
                    <a:pt x="24" y="140"/>
                    <a:pt x="31" y="140"/>
                  </a:cubicBezTo>
                  <a:cubicBezTo>
                    <a:pt x="45" y="140"/>
                    <a:pt x="62" y="130"/>
                    <a:pt x="62" y="108"/>
                  </a:cubicBezTo>
                  <a:cubicBezTo>
                    <a:pt x="62" y="99"/>
                    <a:pt x="57" y="77"/>
                    <a:pt x="26" y="77"/>
                  </a:cubicBezTo>
                  <a:cubicBezTo>
                    <a:pt x="45" y="36"/>
                    <a:pt x="86" y="22"/>
                    <a:pt x="113" y="22"/>
                  </a:cubicBezTo>
                  <a:cubicBezTo>
                    <a:pt x="173" y="22"/>
                    <a:pt x="204" y="68"/>
                    <a:pt x="204" y="116"/>
                  </a:cubicBezTo>
                  <a:cubicBezTo>
                    <a:pt x="204" y="168"/>
                    <a:pt x="165" y="207"/>
                    <a:pt x="146" y="228"/>
                  </a:cubicBezTo>
                  <a:cubicBezTo>
                    <a:pt x="99" y="275"/>
                    <a:pt x="52" y="322"/>
                    <a:pt x="5" y="370"/>
                  </a:cubicBezTo>
                  <a:cubicBezTo>
                    <a:pt x="0" y="374"/>
                    <a:pt x="0" y="377"/>
                    <a:pt x="0" y="391"/>
                  </a:cubicBezTo>
                  <a:cubicBezTo>
                    <a:pt x="81" y="391"/>
                    <a:pt x="161" y="391"/>
                    <a:pt x="242" y="391"/>
                  </a:cubicBezTo>
                  <a:cubicBezTo>
                    <a:pt x="248" y="356"/>
                    <a:pt x="253" y="321"/>
                    <a:pt x="259" y="28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34" name="Полилиния 1533"/>
            <p:cNvSpPr/>
            <p:nvPr/>
          </p:nvSpPr>
          <p:spPr>
            <a:xfrm>
              <a:off x="8452440" y="3745800"/>
              <a:ext cx="97560" cy="95760"/>
            </a:xfrm>
            <a:custGeom>
              <a:avLst/>
              <a:gdLst/>
              <a:ahLst/>
              <a:cxnLst/>
              <a:rect l="0" t="0" r="r" b="b"/>
              <a:pathLst>
                <a:path w="271" h="266">
                  <a:moveTo>
                    <a:pt x="65" y="208"/>
                  </a:moveTo>
                  <a:cubicBezTo>
                    <a:pt x="79" y="194"/>
                    <a:pt x="89" y="182"/>
                    <a:pt x="139" y="141"/>
                  </a:cubicBezTo>
                  <a:cubicBezTo>
                    <a:pt x="151" y="132"/>
                    <a:pt x="197" y="96"/>
                    <a:pt x="214" y="79"/>
                  </a:cubicBezTo>
                  <a:cubicBezTo>
                    <a:pt x="250" y="45"/>
                    <a:pt x="271" y="14"/>
                    <a:pt x="271" y="7"/>
                  </a:cubicBezTo>
                  <a:cubicBezTo>
                    <a:pt x="271" y="0"/>
                    <a:pt x="264" y="0"/>
                    <a:pt x="262" y="0"/>
                  </a:cubicBezTo>
                  <a:cubicBezTo>
                    <a:pt x="257" y="0"/>
                    <a:pt x="254" y="2"/>
                    <a:pt x="252" y="7"/>
                  </a:cubicBezTo>
                  <a:cubicBezTo>
                    <a:pt x="233" y="34"/>
                    <a:pt x="221" y="43"/>
                    <a:pt x="206" y="43"/>
                  </a:cubicBezTo>
                  <a:cubicBezTo>
                    <a:pt x="199" y="43"/>
                    <a:pt x="192" y="41"/>
                    <a:pt x="173" y="24"/>
                  </a:cubicBezTo>
                  <a:cubicBezTo>
                    <a:pt x="154" y="5"/>
                    <a:pt x="139" y="0"/>
                    <a:pt x="127" y="0"/>
                  </a:cubicBezTo>
                  <a:cubicBezTo>
                    <a:pt x="79" y="0"/>
                    <a:pt x="48" y="53"/>
                    <a:pt x="48" y="69"/>
                  </a:cubicBezTo>
                  <a:cubicBezTo>
                    <a:pt x="48" y="74"/>
                    <a:pt x="53" y="77"/>
                    <a:pt x="58" y="77"/>
                  </a:cubicBezTo>
                  <a:cubicBezTo>
                    <a:pt x="65" y="77"/>
                    <a:pt x="67" y="74"/>
                    <a:pt x="67" y="67"/>
                  </a:cubicBezTo>
                  <a:cubicBezTo>
                    <a:pt x="77" y="48"/>
                    <a:pt x="110" y="45"/>
                    <a:pt x="120" y="45"/>
                  </a:cubicBezTo>
                  <a:cubicBezTo>
                    <a:pt x="134" y="45"/>
                    <a:pt x="149" y="50"/>
                    <a:pt x="156" y="53"/>
                  </a:cubicBezTo>
                  <a:cubicBezTo>
                    <a:pt x="190" y="60"/>
                    <a:pt x="194" y="60"/>
                    <a:pt x="209" y="60"/>
                  </a:cubicBezTo>
                  <a:cubicBezTo>
                    <a:pt x="192" y="74"/>
                    <a:pt x="182" y="86"/>
                    <a:pt x="127" y="129"/>
                  </a:cubicBezTo>
                  <a:cubicBezTo>
                    <a:pt x="79" y="165"/>
                    <a:pt x="65" y="182"/>
                    <a:pt x="53" y="194"/>
                  </a:cubicBezTo>
                  <a:cubicBezTo>
                    <a:pt x="17" y="228"/>
                    <a:pt x="0" y="254"/>
                    <a:pt x="0" y="259"/>
                  </a:cubicBezTo>
                  <a:cubicBezTo>
                    <a:pt x="0" y="266"/>
                    <a:pt x="7" y="266"/>
                    <a:pt x="10" y="266"/>
                  </a:cubicBezTo>
                  <a:cubicBezTo>
                    <a:pt x="17" y="266"/>
                    <a:pt x="17" y="266"/>
                    <a:pt x="22" y="261"/>
                  </a:cubicBezTo>
                  <a:cubicBezTo>
                    <a:pt x="36" y="237"/>
                    <a:pt x="55" y="225"/>
                    <a:pt x="74" y="225"/>
                  </a:cubicBezTo>
                  <a:cubicBezTo>
                    <a:pt x="82" y="225"/>
                    <a:pt x="91" y="225"/>
                    <a:pt x="106" y="240"/>
                  </a:cubicBezTo>
                  <a:cubicBezTo>
                    <a:pt x="125" y="256"/>
                    <a:pt x="137" y="266"/>
                    <a:pt x="156" y="266"/>
                  </a:cubicBezTo>
                  <a:cubicBezTo>
                    <a:pt x="218" y="266"/>
                    <a:pt x="259" y="194"/>
                    <a:pt x="259" y="175"/>
                  </a:cubicBezTo>
                  <a:cubicBezTo>
                    <a:pt x="259" y="168"/>
                    <a:pt x="252" y="168"/>
                    <a:pt x="250" y="168"/>
                  </a:cubicBezTo>
                  <a:cubicBezTo>
                    <a:pt x="242" y="168"/>
                    <a:pt x="240" y="170"/>
                    <a:pt x="238" y="177"/>
                  </a:cubicBezTo>
                  <a:cubicBezTo>
                    <a:pt x="226" y="206"/>
                    <a:pt x="192" y="220"/>
                    <a:pt x="163" y="220"/>
                  </a:cubicBezTo>
                  <a:cubicBezTo>
                    <a:pt x="149" y="220"/>
                    <a:pt x="134" y="218"/>
                    <a:pt x="120" y="213"/>
                  </a:cubicBezTo>
                  <a:cubicBezTo>
                    <a:pt x="94" y="208"/>
                    <a:pt x="89" y="208"/>
                    <a:pt x="77" y="208"/>
                  </a:cubicBezTo>
                  <a:cubicBezTo>
                    <a:pt x="73" y="208"/>
                    <a:pt x="67" y="208"/>
                    <a:pt x="65" y="20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35" name="Полилиния 1534"/>
            <p:cNvSpPr/>
            <p:nvPr/>
          </p:nvSpPr>
          <p:spPr>
            <a:xfrm>
              <a:off x="8602920" y="3537720"/>
              <a:ext cx="69840" cy="303120"/>
            </a:xfrm>
            <a:custGeom>
              <a:avLst/>
              <a:gdLst/>
              <a:ahLst/>
              <a:cxnLst/>
              <a:rect l="0" t="0" r="r" b="b"/>
              <a:pathLst>
                <a:path w="194" h="842">
                  <a:moveTo>
                    <a:pt x="194" y="420"/>
                  </a:moveTo>
                  <a:cubicBezTo>
                    <a:pt x="194" y="355"/>
                    <a:pt x="187" y="252"/>
                    <a:pt x="139" y="158"/>
                  </a:cubicBezTo>
                  <a:cubicBezTo>
                    <a:pt x="88" y="53"/>
                    <a:pt x="16" y="0"/>
                    <a:pt x="7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10"/>
                    <a:pt x="0" y="12"/>
                    <a:pt x="16" y="27"/>
                  </a:cubicBezTo>
                  <a:cubicBezTo>
                    <a:pt x="98" y="111"/>
                    <a:pt x="146" y="245"/>
                    <a:pt x="146" y="420"/>
                  </a:cubicBezTo>
                  <a:cubicBezTo>
                    <a:pt x="146" y="564"/>
                    <a:pt x="115" y="712"/>
                    <a:pt x="12" y="818"/>
                  </a:cubicBezTo>
                  <a:cubicBezTo>
                    <a:pt x="0" y="827"/>
                    <a:pt x="0" y="830"/>
                    <a:pt x="0" y="832"/>
                  </a:cubicBezTo>
                  <a:cubicBezTo>
                    <a:pt x="0" y="837"/>
                    <a:pt x="2" y="842"/>
                    <a:pt x="7" y="842"/>
                  </a:cubicBezTo>
                  <a:cubicBezTo>
                    <a:pt x="16" y="842"/>
                    <a:pt x="93" y="784"/>
                    <a:pt x="141" y="676"/>
                  </a:cubicBezTo>
                  <a:cubicBezTo>
                    <a:pt x="184" y="583"/>
                    <a:pt x="194" y="492"/>
                    <a:pt x="194" y="42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36" name="Полилиния 1535"/>
            <p:cNvSpPr/>
            <p:nvPr/>
          </p:nvSpPr>
          <p:spPr>
            <a:xfrm>
              <a:off x="8852400" y="3202200"/>
              <a:ext cx="12960" cy="194040"/>
            </a:xfrm>
            <a:custGeom>
              <a:avLst/>
              <a:gdLst/>
              <a:ahLst/>
              <a:cxnLst/>
              <a:rect l="0" t="0" r="r" b="b"/>
              <a:pathLst>
                <a:path w="36" h="539">
                  <a:moveTo>
                    <a:pt x="0" y="508"/>
                  </a:moveTo>
                  <a:cubicBezTo>
                    <a:pt x="0" y="522"/>
                    <a:pt x="0" y="539"/>
                    <a:pt x="17" y="539"/>
                  </a:cubicBezTo>
                  <a:cubicBezTo>
                    <a:pt x="36" y="539"/>
                    <a:pt x="36" y="522"/>
                    <a:pt x="36" y="508"/>
                  </a:cubicBezTo>
                  <a:cubicBezTo>
                    <a:pt x="36" y="349"/>
                    <a:pt x="36" y="190"/>
                    <a:pt x="36" y="31"/>
                  </a:cubicBezTo>
                  <a:cubicBezTo>
                    <a:pt x="36" y="17"/>
                    <a:pt x="36" y="0"/>
                    <a:pt x="17" y="0"/>
                  </a:cubicBezTo>
                  <a:cubicBezTo>
                    <a:pt x="0" y="0"/>
                    <a:pt x="0" y="17"/>
                    <a:pt x="0" y="31"/>
                  </a:cubicBezTo>
                  <a:cubicBezTo>
                    <a:pt x="0" y="190"/>
                    <a:pt x="0" y="349"/>
                    <a:pt x="0" y="50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37" name="Полилиния 1536"/>
            <p:cNvSpPr/>
            <p:nvPr/>
          </p:nvSpPr>
          <p:spPr>
            <a:xfrm>
              <a:off x="8852400" y="3384360"/>
              <a:ext cx="12960" cy="194040"/>
            </a:xfrm>
            <a:custGeom>
              <a:avLst/>
              <a:gdLst/>
              <a:ahLst/>
              <a:cxnLst/>
              <a:rect l="0" t="0" r="r" b="b"/>
              <a:pathLst>
                <a:path w="36" h="539">
                  <a:moveTo>
                    <a:pt x="0" y="508"/>
                  </a:moveTo>
                  <a:cubicBezTo>
                    <a:pt x="0" y="522"/>
                    <a:pt x="0" y="539"/>
                    <a:pt x="17" y="539"/>
                  </a:cubicBezTo>
                  <a:cubicBezTo>
                    <a:pt x="36" y="539"/>
                    <a:pt x="36" y="522"/>
                    <a:pt x="36" y="508"/>
                  </a:cubicBezTo>
                  <a:cubicBezTo>
                    <a:pt x="36" y="349"/>
                    <a:pt x="36" y="190"/>
                    <a:pt x="36" y="31"/>
                  </a:cubicBezTo>
                  <a:cubicBezTo>
                    <a:pt x="36" y="16"/>
                    <a:pt x="36" y="0"/>
                    <a:pt x="17" y="0"/>
                  </a:cubicBezTo>
                  <a:cubicBezTo>
                    <a:pt x="0" y="0"/>
                    <a:pt x="0" y="16"/>
                    <a:pt x="0" y="31"/>
                  </a:cubicBezTo>
                  <a:cubicBezTo>
                    <a:pt x="0" y="190"/>
                    <a:pt x="0" y="349"/>
                    <a:pt x="0" y="50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38" name="Полилиния 1537"/>
            <p:cNvSpPr/>
            <p:nvPr/>
          </p:nvSpPr>
          <p:spPr>
            <a:xfrm>
              <a:off x="8852400" y="3565440"/>
              <a:ext cx="12960" cy="195120"/>
            </a:xfrm>
            <a:custGeom>
              <a:avLst/>
              <a:gdLst/>
              <a:ahLst/>
              <a:cxnLst/>
              <a:rect l="0" t="0" r="r" b="b"/>
              <a:pathLst>
                <a:path w="36" h="542">
                  <a:moveTo>
                    <a:pt x="0" y="511"/>
                  </a:moveTo>
                  <a:cubicBezTo>
                    <a:pt x="0" y="523"/>
                    <a:pt x="0" y="542"/>
                    <a:pt x="17" y="542"/>
                  </a:cubicBezTo>
                  <a:cubicBezTo>
                    <a:pt x="36" y="542"/>
                    <a:pt x="36" y="525"/>
                    <a:pt x="36" y="511"/>
                  </a:cubicBezTo>
                  <a:cubicBezTo>
                    <a:pt x="36" y="351"/>
                    <a:pt x="36" y="191"/>
                    <a:pt x="36" y="31"/>
                  </a:cubicBezTo>
                  <a:cubicBezTo>
                    <a:pt x="36" y="19"/>
                    <a:pt x="36" y="0"/>
                    <a:pt x="17" y="0"/>
                  </a:cubicBezTo>
                  <a:cubicBezTo>
                    <a:pt x="0" y="0"/>
                    <a:pt x="0" y="17"/>
                    <a:pt x="0" y="31"/>
                  </a:cubicBezTo>
                  <a:cubicBezTo>
                    <a:pt x="0" y="191"/>
                    <a:pt x="0" y="351"/>
                    <a:pt x="0" y="51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39" name="Полилиния 1538"/>
            <p:cNvSpPr/>
            <p:nvPr/>
          </p:nvSpPr>
          <p:spPr>
            <a:xfrm>
              <a:off x="8925840" y="3346200"/>
              <a:ext cx="137520" cy="214200"/>
            </a:xfrm>
            <a:custGeom>
              <a:avLst/>
              <a:gdLst/>
              <a:ahLst/>
              <a:cxnLst/>
              <a:rect l="0" t="0" r="r" b="b"/>
              <a:pathLst>
                <a:path w="382" h="595">
                  <a:moveTo>
                    <a:pt x="197" y="10"/>
                  </a:moveTo>
                  <a:cubicBezTo>
                    <a:pt x="193" y="7"/>
                    <a:pt x="197" y="0"/>
                    <a:pt x="185" y="0"/>
                  </a:cubicBezTo>
                  <a:cubicBezTo>
                    <a:pt x="166" y="0"/>
                    <a:pt x="103" y="7"/>
                    <a:pt x="82" y="10"/>
                  </a:cubicBezTo>
                  <a:cubicBezTo>
                    <a:pt x="74" y="10"/>
                    <a:pt x="67" y="12"/>
                    <a:pt x="67" y="27"/>
                  </a:cubicBezTo>
                  <a:cubicBezTo>
                    <a:pt x="67" y="36"/>
                    <a:pt x="74" y="36"/>
                    <a:pt x="86" y="36"/>
                  </a:cubicBezTo>
                  <a:cubicBezTo>
                    <a:pt x="127" y="36"/>
                    <a:pt x="130" y="43"/>
                    <a:pt x="130" y="51"/>
                  </a:cubicBezTo>
                  <a:cubicBezTo>
                    <a:pt x="128" y="56"/>
                    <a:pt x="126" y="62"/>
                    <a:pt x="125" y="67"/>
                  </a:cubicBezTo>
                  <a:cubicBezTo>
                    <a:pt x="84" y="229"/>
                    <a:pt x="43" y="390"/>
                    <a:pt x="2" y="551"/>
                  </a:cubicBezTo>
                  <a:cubicBezTo>
                    <a:pt x="0" y="563"/>
                    <a:pt x="0" y="566"/>
                    <a:pt x="0" y="571"/>
                  </a:cubicBezTo>
                  <a:cubicBezTo>
                    <a:pt x="0" y="590"/>
                    <a:pt x="17" y="595"/>
                    <a:pt x="24" y="595"/>
                  </a:cubicBezTo>
                  <a:cubicBezTo>
                    <a:pt x="36" y="595"/>
                    <a:pt x="48" y="587"/>
                    <a:pt x="53" y="578"/>
                  </a:cubicBezTo>
                  <a:cubicBezTo>
                    <a:pt x="58" y="568"/>
                    <a:pt x="96" y="412"/>
                    <a:pt x="101" y="393"/>
                  </a:cubicBezTo>
                  <a:cubicBezTo>
                    <a:pt x="130" y="396"/>
                    <a:pt x="199" y="408"/>
                    <a:pt x="199" y="463"/>
                  </a:cubicBezTo>
                  <a:cubicBezTo>
                    <a:pt x="199" y="470"/>
                    <a:pt x="199" y="472"/>
                    <a:pt x="197" y="482"/>
                  </a:cubicBezTo>
                  <a:cubicBezTo>
                    <a:pt x="194" y="492"/>
                    <a:pt x="192" y="501"/>
                    <a:pt x="192" y="511"/>
                  </a:cubicBezTo>
                  <a:cubicBezTo>
                    <a:pt x="192" y="561"/>
                    <a:pt x="226" y="595"/>
                    <a:pt x="271" y="595"/>
                  </a:cubicBezTo>
                  <a:cubicBezTo>
                    <a:pt x="295" y="595"/>
                    <a:pt x="319" y="580"/>
                    <a:pt x="336" y="549"/>
                  </a:cubicBezTo>
                  <a:cubicBezTo>
                    <a:pt x="358" y="513"/>
                    <a:pt x="367" y="468"/>
                    <a:pt x="367" y="465"/>
                  </a:cubicBezTo>
                  <a:cubicBezTo>
                    <a:pt x="367" y="456"/>
                    <a:pt x="360" y="456"/>
                    <a:pt x="358" y="456"/>
                  </a:cubicBezTo>
                  <a:cubicBezTo>
                    <a:pt x="348" y="456"/>
                    <a:pt x="348" y="460"/>
                    <a:pt x="346" y="472"/>
                  </a:cubicBezTo>
                  <a:cubicBezTo>
                    <a:pt x="329" y="532"/>
                    <a:pt x="310" y="575"/>
                    <a:pt x="271" y="575"/>
                  </a:cubicBezTo>
                  <a:cubicBezTo>
                    <a:pt x="257" y="575"/>
                    <a:pt x="245" y="566"/>
                    <a:pt x="245" y="537"/>
                  </a:cubicBezTo>
                  <a:cubicBezTo>
                    <a:pt x="245" y="523"/>
                    <a:pt x="247" y="504"/>
                    <a:pt x="252" y="489"/>
                  </a:cubicBezTo>
                  <a:cubicBezTo>
                    <a:pt x="254" y="475"/>
                    <a:pt x="254" y="472"/>
                    <a:pt x="254" y="463"/>
                  </a:cubicBezTo>
                  <a:cubicBezTo>
                    <a:pt x="254" y="408"/>
                    <a:pt x="202" y="384"/>
                    <a:pt x="130" y="374"/>
                  </a:cubicBezTo>
                  <a:cubicBezTo>
                    <a:pt x="156" y="360"/>
                    <a:pt x="182" y="333"/>
                    <a:pt x="202" y="312"/>
                  </a:cubicBezTo>
                  <a:cubicBezTo>
                    <a:pt x="242" y="269"/>
                    <a:pt x="281" y="233"/>
                    <a:pt x="324" y="233"/>
                  </a:cubicBezTo>
                  <a:cubicBezTo>
                    <a:pt x="329" y="233"/>
                    <a:pt x="329" y="233"/>
                    <a:pt x="331" y="233"/>
                  </a:cubicBezTo>
                  <a:cubicBezTo>
                    <a:pt x="341" y="235"/>
                    <a:pt x="341" y="235"/>
                    <a:pt x="348" y="240"/>
                  </a:cubicBezTo>
                  <a:cubicBezTo>
                    <a:pt x="350" y="240"/>
                    <a:pt x="350" y="240"/>
                    <a:pt x="353" y="242"/>
                  </a:cubicBezTo>
                  <a:cubicBezTo>
                    <a:pt x="312" y="245"/>
                    <a:pt x="305" y="278"/>
                    <a:pt x="305" y="288"/>
                  </a:cubicBezTo>
                  <a:cubicBezTo>
                    <a:pt x="305" y="302"/>
                    <a:pt x="312" y="317"/>
                    <a:pt x="336" y="317"/>
                  </a:cubicBezTo>
                  <a:cubicBezTo>
                    <a:pt x="358" y="317"/>
                    <a:pt x="382" y="300"/>
                    <a:pt x="382" y="266"/>
                  </a:cubicBezTo>
                  <a:cubicBezTo>
                    <a:pt x="382" y="240"/>
                    <a:pt x="362" y="213"/>
                    <a:pt x="324" y="213"/>
                  </a:cubicBezTo>
                  <a:cubicBezTo>
                    <a:pt x="302" y="213"/>
                    <a:pt x="262" y="221"/>
                    <a:pt x="202" y="288"/>
                  </a:cubicBezTo>
                  <a:cubicBezTo>
                    <a:pt x="173" y="319"/>
                    <a:pt x="139" y="353"/>
                    <a:pt x="108" y="365"/>
                  </a:cubicBezTo>
                  <a:cubicBezTo>
                    <a:pt x="138" y="246"/>
                    <a:pt x="167" y="128"/>
                    <a:pt x="197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40" name="Полилиния 1539"/>
            <p:cNvSpPr/>
            <p:nvPr/>
          </p:nvSpPr>
          <p:spPr>
            <a:xfrm>
              <a:off x="9077760" y="3508560"/>
              <a:ext cx="113400" cy="95760"/>
            </a:xfrm>
            <a:custGeom>
              <a:avLst/>
              <a:gdLst/>
              <a:ahLst/>
              <a:cxnLst/>
              <a:rect l="0" t="0" r="r" b="b"/>
              <a:pathLst>
                <a:path w="315" h="266">
                  <a:moveTo>
                    <a:pt x="118" y="199"/>
                  </a:moveTo>
                  <a:cubicBezTo>
                    <a:pt x="113" y="218"/>
                    <a:pt x="92" y="249"/>
                    <a:pt x="63" y="249"/>
                  </a:cubicBezTo>
                  <a:cubicBezTo>
                    <a:pt x="60" y="249"/>
                    <a:pt x="44" y="249"/>
                    <a:pt x="32" y="242"/>
                  </a:cubicBezTo>
                  <a:cubicBezTo>
                    <a:pt x="56" y="235"/>
                    <a:pt x="56" y="213"/>
                    <a:pt x="56" y="208"/>
                  </a:cubicBezTo>
                  <a:cubicBezTo>
                    <a:pt x="56" y="196"/>
                    <a:pt x="46" y="187"/>
                    <a:pt x="34" y="187"/>
                  </a:cubicBezTo>
                  <a:cubicBezTo>
                    <a:pt x="17" y="187"/>
                    <a:pt x="0" y="201"/>
                    <a:pt x="0" y="223"/>
                  </a:cubicBezTo>
                  <a:cubicBezTo>
                    <a:pt x="0" y="251"/>
                    <a:pt x="32" y="266"/>
                    <a:pt x="60" y="266"/>
                  </a:cubicBezTo>
                  <a:cubicBezTo>
                    <a:pt x="89" y="266"/>
                    <a:pt x="113" y="249"/>
                    <a:pt x="128" y="225"/>
                  </a:cubicBezTo>
                  <a:cubicBezTo>
                    <a:pt x="142" y="256"/>
                    <a:pt x="173" y="266"/>
                    <a:pt x="197" y="266"/>
                  </a:cubicBezTo>
                  <a:cubicBezTo>
                    <a:pt x="264" y="266"/>
                    <a:pt x="300" y="192"/>
                    <a:pt x="300" y="177"/>
                  </a:cubicBezTo>
                  <a:cubicBezTo>
                    <a:pt x="300" y="168"/>
                    <a:pt x="296" y="171"/>
                    <a:pt x="293" y="168"/>
                  </a:cubicBezTo>
                  <a:cubicBezTo>
                    <a:pt x="284" y="168"/>
                    <a:pt x="284" y="172"/>
                    <a:pt x="281" y="180"/>
                  </a:cubicBezTo>
                  <a:cubicBezTo>
                    <a:pt x="269" y="218"/>
                    <a:pt x="233" y="249"/>
                    <a:pt x="200" y="249"/>
                  </a:cubicBezTo>
                  <a:cubicBezTo>
                    <a:pt x="176" y="249"/>
                    <a:pt x="164" y="235"/>
                    <a:pt x="164" y="211"/>
                  </a:cubicBezTo>
                  <a:cubicBezTo>
                    <a:pt x="164" y="196"/>
                    <a:pt x="178" y="144"/>
                    <a:pt x="195" y="76"/>
                  </a:cubicBezTo>
                  <a:cubicBezTo>
                    <a:pt x="207" y="31"/>
                    <a:pt x="233" y="17"/>
                    <a:pt x="252" y="17"/>
                  </a:cubicBezTo>
                  <a:cubicBezTo>
                    <a:pt x="255" y="17"/>
                    <a:pt x="272" y="17"/>
                    <a:pt x="284" y="26"/>
                  </a:cubicBezTo>
                  <a:cubicBezTo>
                    <a:pt x="264" y="31"/>
                    <a:pt x="260" y="48"/>
                    <a:pt x="260" y="57"/>
                  </a:cubicBezTo>
                  <a:cubicBezTo>
                    <a:pt x="260" y="72"/>
                    <a:pt x="268" y="79"/>
                    <a:pt x="281" y="79"/>
                  </a:cubicBezTo>
                  <a:cubicBezTo>
                    <a:pt x="294" y="79"/>
                    <a:pt x="315" y="69"/>
                    <a:pt x="315" y="43"/>
                  </a:cubicBezTo>
                  <a:cubicBezTo>
                    <a:pt x="315" y="12"/>
                    <a:pt x="276" y="0"/>
                    <a:pt x="255" y="0"/>
                  </a:cubicBezTo>
                  <a:cubicBezTo>
                    <a:pt x="224" y="0"/>
                    <a:pt x="200" y="19"/>
                    <a:pt x="188" y="43"/>
                  </a:cubicBezTo>
                  <a:cubicBezTo>
                    <a:pt x="178" y="19"/>
                    <a:pt x="149" y="0"/>
                    <a:pt x="116" y="0"/>
                  </a:cubicBezTo>
                  <a:cubicBezTo>
                    <a:pt x="51" y="0"/>
                    <a:pt x="12" y="74"/>
                    <a:pt x="12" y="91"/>
                  </a:cubicBezTo>
                  <a:cubicBezTo>
                    <a:pt x="12" y="98"/>
                    <a:pt x="19" y="96"/>
                    <a:pt x="22" y="98"/>
                  </a:cubicBezTo>
                  <a:cubicBezTo>
                    <a:pt x="32" y="98"/>
                    <a:pt x="32" y="96"/>
                    <a:pt x="34" y="88"/>
                  </a:cubicBezTo>
                  <a:cubicBezTo>
                    <a:pt x="48" y="43"/>
                    <a:pt x="87" y="17"/>
                    <a:pt x="116" y="17"/>
                  </a:cubicBezTo>
                  <a:cubicBezTo>
                    <a:pt x="135" y="17"/>
                    <a:pt x="149" y="29"/>
                    <a:pt x="149" y="55"/>
                  </a:cubicBezTo>
                  <a:cubicBezTo>
                    <a:pt x="149" y="67"/>
                    <a:pt x="144" y="98"/>
                    <a:pt x="137" y="117"/>
                  </a:cubicBezTo>
                  <a:cubicBezTo>
                    <a:pt x="131" y="144"/>
                    <a:pt x="124" y="172"/>
                    <a:pt x="118" y="19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41" name="Полилиния 1540"/>
            <p:cNvSpPr/>
            <p:nvPr/>
          </p:nvSpPr>
          <p:spPr>
            <a:xfrm>
              <a:off x="9236880" y="3346200"/>
              <a:ext cx="137520" cy="214200"/>
            </a:xfrm>
            <a:custGeom>
              <a:avLst/>
              <a:gdLst/>
              <a:ahLst/>
              <a:cxnLst/>
              <a:rect l="0" t="0" r="r" b="b"/>
              <a:pathLst>
                <a:path w="382" h="595">
                  <a:moveTo>
                    <a:pt x="194" y="10"/>
                  </a:moveTo>
                  <a:cubicBezTo>
                    <a:pt x="191" y="7"/>
                    <a:pt x="194" y="0"/>
                    <a:pt x="185" y="0"/>
                  </a:cubicBezTo>
                  <a:cubicBezTo>
                    <a:pt x="166" y="0"/>
                    <a:pt x="103" y="7"/>
                    <a:pt x="82" y="10"/>
                  </a:cubicBezTo>
                  <a:cubicBezTo>
                    <a:pt x="74" y="10"/>
                    <a:pt x="65" y="12"/>
                    <a:pt x="65" y="27"/>
                  </a:cubicBezTo>
                  <a:cubicBezTo>
                    <a:pt x="65" y="36"/>
                    <a:pt x="74" y="36"/>
                    <a:pt x="86" y="36"/>
                  </a:cubicBezTo>
                  <a:cubicBezTo>
                    <a:pt x="127" y="36"/>
                    <a:pt x="127" y="43"/>
                    <a:pt x="127" y="51"/>
                  </a:cubicBezTo>
                  <a:cubicBezTo>
                    <a:pt x="126" y="56"/>
                    <a:pt x="126" y="62"/>
                    <a:pt x="125" y="67"/>
                  </a:cubicBezTo>
                  <a:cubicBezTo>
                    <a:pt x="84" y="229"/>
                    <a:pt x="43" y="390"/>
                    <a:pt x="2" y="551"/>
                  </a:cubicBezTo>
                  <a:cubicBezTo>
                    <a:pt x="0" y="563"/>
                    <a:pt x="0" y="566"/>
                    <a:pt x="0" y="571"/>
                  </a:cubicBezTo>
                  <a:cubicBezTo>
                    <a:pt x="0" y="590"/>
                    <a:pt x="17" y="595"/>
                    <a:pt x="24" y="595"/>
                  </a:cubicBezTo>
                  <a:cubicBezTo>
                    <a:pt x="36" y="595"/>
                    <a:pt x="48" y="587"/>
                    <a:pt x="53" y="578"/>
                  </a:cubicBezTo>
                  <a:cubicBezTo>
                    <a:pt x="58" y="568"/>
                    <a:pt x="96" y="412"/>
                    <a:pt x="101" y="393"/>
                  </a:cubicBezTo>
                  <a:cubicBezTo>
                    <a:pt x="130" y="396"/>
                    <a:pt x="199" y="408"/>
                    <a:pt x="199" y="463"/>
                  </a:cubicBezTo>
                  <a:cubicBezTo>
                    <a:pt x="199" y="470"/>
                    <a:pt x="199" y="472"/>
                    <a:pt x="194" y="482"/>
                  </a:cubicBezTo>
                  <a:cubicBezTo>
                    <a:pt x="194" y="492"/>
                    <a:pt x="192" y="501"/>
                    <a:pt x="192" y="511"/>
                  </a:cubicBezTo>
                  <a:cubicBezTo>
                    <a:pt x="192" y="561"/>
                    <a:pt x="226" y="595"/>
                    <a:pt x="269" y="595"/>
                  </a:cubicBezTo>
                  <a:cubicBezTo>
                    <a:pt x="295" y="595"/>
                    <a:pt x="317" y="580"/>
                    <a:pt x="336" y="549"/>
                  </a:cubicBezTo>
                  <a:cubicBezTo>
                    <a:pt x="358" y="513"/>
                    <a:pt x="367" y="468"/>
                    <a:pt x="367" y="465"/>
                  </a:cubicBezTo>
                  <a:cubicBezTo>
                    <a:pt x="367" y="456"/>
                    <a:pt x="360" y="456"/>
                    <a:pt x="358" y="456"/>
                  </a:cubicBezTo>
                  <a:cubicBezTo>
                    <a:pt x="348" y="456"/>
                    <a:pt x="348" y="460"/>
                    <a:pt x="346" y="472"/>
                  </a:cubicBezTo>
                  <a:cubicBezTo>
                    <a:pt x="329" y="532"/>
                    <a:pt x="310" y="575"/>
                    <a:pt x="271" y="575"/>
                  </a:cubicBezTo>
                  <a:cubicBezTo>
                    <a:pt x="254" y="575"/>
                    <a:pt x="245" y="566"/>
                    <a:pt x="245" y="537"/>
                  </a:cubicBezTo>
                  <a:cubicBezTo>
                    <a:pt x="245" y="523"/>
                    <a:pt x="247" y="504"/>
                    <a:pt x="252" y="489"/>
                  </a:cubicBezTo>
                  <a:cubicBezTo>
                    <a:pt x="254" y="475"/>
                    <a:pt x="254" y="472"/>
                    <a:pt x="254" y="463"/>
                  </a:cubicBezTo>
                  <a:cubicBezTo>
                    <a:pt x="254" y="408"/>
                    <a:pt x="202" y="384"/>
                    <a:pt x="130" y="374"/>
                  </a:cubicBezTo>
                  <a:cubicBezTo>
                    <a:pt x="156" y="360"/>
                    <a:pt x="182" y="333"/>
                    <a:pt x="202" y="312"/>
                  </a:cubicBezTo>
                  <a:cubicBezTo>
                    <a:pt x="242" y="269"/>
                    <a:pt x="281" y="233"/>
                    <a:pt x="324" y="233"/>
                  </a:cubicBezTo>
                  <a:cubicBezTo>
                    <a:pt x="329" y="233"/>
                    <a:pt x="329" y="233"/>
                    <a:pt x="331" y="233"/>
                  </a:cubicBezTo>
                  <a:cubicBezTo>
                    <a:pt x="341" y="235"/>
                    <a:pt x="341" y="235"/>
                    <a:pt x="348" y="240"/>
                  </a:cubicBezTo>
                  <a:cubicBezTo>
                    <a:pt x="350" y="240"/>
                    <a:pt x="350" y="240"/>
                    <a:pt x="353" y="242"/>
                  </a:cubicBezTo>
                  <a:cubicBezTo>
                    <a:pt x="312" y="245"/>
                    <a:pt x="302" y="278"/>
                    <a:pt x="302" y="288"/>
                  </a:cubicBezTo>
                  <a:cubicBezTo>
                    <a:pt x="302" y="302"/>
                    <a:pt x="312" y="317"/>
                    <a:pt x="336" y="317"/>
                  </a:cubicBezTo>
                  <a:cubicBezTo>
                    <a:pt x="358" y="317"/>
                    <a:pt x="382" y="300"/>
                    <a:pt x="382" y="266"/>
                  </a:cubicBezTo>
                  <a:cubicBezTo>
                    <a:pt x="382" y="240"/>
                    <a:pt x="362" y="213"/>
                    <a:pt x="324" y="213"/>
                  </a:cubicBezTo>
                  <a:cubicBezTo>
                    <a:pt x="300" y="213"/>
                    <a:pt x="262" y="221"/>
                    <a:pt x="202" y="288"/>
                  </a:cubicBezTo>
                  <a:cubicBezTo>
                    <a:pt x="173" y="319"/>
                    <a:pt x="139" y="353"/>
                    <a:pt x="108" y="365"/>
                  </a:cubicBezTo>
                  <a:cubicBezTo>
                    <a:pt x="137" y="246"/>
                    <a:pt x="166" y="128"/>
                    <a:pt x="194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42" name="Полилиния 1541"/>
            <p:cNvSpPr/>
            <p:nvPr/>
          </p:nvSpPr>
          <p:spPr>
            <a:xfrm>
              <a:off x="9412200" y="3272760"/>
              <a:ext cx="55440" cy="211680"/>
            </a:xfrm>
            <a:custGeom>
              <a:avLst/>
              <a:gdLst/>
              <a:ahLst/>
              <a:cxnLst/>
              <a:rect l="0" t="0" r="r" b="b"/>
              <a:pathLst>
                <a:path w="154" h="588">
                  <a:moveTo>
                    <a:pt x="142" y="0"/>
                  </a:moveTo>
                  <a:cubicBezTo>
                    <a:pt x="29" y="80"/>
                    <a:pt x="0" y="204"/>
                    <a:pt x="0" y="293"/>
                  </a:cubicBezTo>
                  <a:cubicBezTo>
                    <a:pt x="0" y="377"/>
                    <a:pt x="24" y="506"/>
                    <a:pt x="142" y="588"/>
                  </a:cubicBezTo>
                  <a:cubicBezTo>
                    <a:pt x="146" y="588"/>
                    <a:pt x="154" y="588"/>
                    <a:pt x="154" y="580"/>
                  </a:cubicBezTo>
                  <a:cubicBezTo>
                    <a:pt x="154" y="578"/>
                    <a:pt x="151" y="576"/>
                    <a:pt x="146" y="573"/>
                  </a:cubicBezTo>
                  <a:cubicBezTo>
                    <a:pt x="70" y="501"/>
                    <a:pt x="41" y="401"/>
                    <a:pt x="41" y="295"/>
                  </a:cubicBezTo>
                  <a:cubicBezTo>
                    <a:pt x="41" y="135"/>
                    <a:pt x="101" y="58"/>
                    <a:pt x="149" y="15"/>
                  </a:cubicBezTo>
                  <a:cubicBezTo>
                    <a:pt x="151" y="12"/>
                    <a:pt x="154" y="10"/>
                    <a:pt x="154" y="8"/>
                  </a:cubicBezTo>
                  <a:cubicBezTo>
                    <a:pt x="154" y="0"/>
                    <a:pt x="146" y="0"/>
                    <a:pt x="14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43" name="Полилиния 1542"/>
            <p:cNvSpPr/>
            <p:nvPr/>
          </p:nvSpPr>
          <p:spPr>
            <a:xfrm>
              <a:off x="9493560" y="3291120"/>
              <a:ext cx="98280" cy="144720"/>
            </a:xfrm>
            <a:custGeom>
              <a:avLst/>
              <a:gdLst/>
              <a:ahLst/>
              <a:cxnLst/>
              <a:rect l="0" t="0" r="r" b="b"/>
              <a:pathLst>
                <a:path w="273" h="402">
                  <a:moveTo>
                    <a:pt x="273" y="204"/>
                  </a:moveTo>
                  <a:cubicBezTo>
                    <a:pt x="273" y="139"/>
                    <a:pt x="266" y="91"/>
                    <a:pt x="240" y="50"/>
                  </a:cubicBezTo>
                  <a:cubicBezTo>
                    <a:pt x="220" y="24"/>
                    <a:pt x="184" y="0"/>
                    <a:pt x="136" y="0"/>
                  </a:cubicBezTo>
                  <a:cubicBezTo>
                    <a:pt x="0" y="0"/>
                    <a:pt x="0" y="162"/>
                    <a:pt x="0" y="204"/>
                  </a:cubicBezTo>
                  <a:cubicBezTo>
                    <a:pt x="0" y="245"/>
                    <a:pt x="0" y="402"/>
                    <a:pt x="136" y="402"/>
                  </a:cubicBezTo>
                  <a:cubicBezTo>
                    <a:pt x="273" y="402"/>
                    <a:pt x="273" y="244"/>
                    <a:pt x="273" y="204"/>
                  </a:cubicBezTo>
                  <a:moveTo>
                    <a:pt x="136" y="386"/>
                  </a:moveTo>
                  <a:cubicBezTo>
                    <a:pt x="110" y="386"/>
                    <a:pt x="74" y="371"/>
                    <a:pt x="62" y="321"/>
                  </a:cubicBezTo>
                  <a:cubicBezTo>
                    <a:pt x="55" y="287"/>
                    <a:pt x="55" y="239"/>
                    <a:pt x="55" y="196"/>
                  </a:cubicBezTo>
                  <a:cubicBezTo>
                    <a:pt x="55" y="153"/>
                    <a:pt x="55" y="108"/>
                    <a:pt x="62" y="74"/>
                  </a:cubicBezTo>
                  <a:cubicBezTo>
                    <a:pt x="76" y="29"/>
                    <a:pt x="112" y="17"/>
                    <a:pt x="136" y="17"/>
                  </a:cubicBezTo>
                  <a:cubicBezTo>
                    <a:pt x="170" y="17"/>
                    <a:pt x="199" y="36"/>
                    <a:pt x="211" y="69"/>
                  </a:cubicBezTo>
                  <a:cubicBezTo>
                    <a:pt x="220" y="100"/>
                    <a:pt x="220" y="144"/>
                    <a:pt x="220" y="196"/>
                  </a:cubicBezTo>
                  <a:cubicBezTo>
                    <a:pt x="220" y="239"/>
                    <a:pt x="220" y="283"/>
                    <a:pt x="213" y="319"/>
                  </a:cubicBezTo>
                  <a:cubicBezTo>
                    <a:pt x="201" y="374"/>
                    <a:pt x="160" y="386"/>
                    <a:pt x="136" y="38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44" name="Полилиния 1543"/>
            <p:cNvSpPr/>
            <p:nvPr/>
          </p:nvSpPr>
          <p:spPr>
            <a:xfrm>
              <a:off x="9618840" y="3272760"/>
              <a:ext cx="55080" cy="211680"/>
            </a:xfrm>
            <a:custGeom>
              <a:avLst/>
              <a:gdLst/>
              <a:ahLst/>
              <a:cxnLst/>
              <a:rect l="0" t="0" r="r" b="b"/>
              <a:pathLst>
                <a:path w="153" h="588">
                  <a:moveTo>
                    <a:pt x="12" y="0"/>
                  </a:moveTo>
                  <a:cubicBezTo>
                    <a:pt x="7" y="0"/>
                    <a:pt x="0" y="0"/>
                    <a:pt x="0" y="8"/>
                  </a:cubicBezTo>
                  <a:cubicBezTo>
                    <a:pt x="0" y="10"/>
                    <a:pt x="2" y="12"/>
                    <a:pt x="4" y="15"/>
                  </a:cubicBezTo>
                  <a:cubicBezTo>
                    <a:pt x="55" y="63"/>
                    <a:pt x="112" y="142"/>
                    <a:pt x="112" y="293"/>
                  </a:cubicBezTo>
                  <a:cubicBezTo>
                    <a:pt x="112" y="417"/>
                    <a:pt x="74" y="511"/>
                    <a:pt x="9" y="569"/>
                  </a:cubicBezTo>
                  <a:cubicBezTo>
                    <a:pt x="0" y="578"/>
                    <a:pt x="0" y="577"/>
                    <a:pt x="0" y="580"/>
                  </a:cubicBezTo>
                  <a:cubicBezTo>
                    <a:pt x="0" y="584"/>
                    <a:pt x="2" y="588"/>
                    <a:pt x="7" y="588"/>
                  </a:cubicBezTo>
                  <a:cubicBezTo>
                    <a:pt x="14" y="588"/>
                    <a:pt x="72" y="549"/>
                    <a:pt x="110" y="475"/>
                  </a:cubicBezTo>
                  <a:cubicBezTo>
                    <a:pt x="136" y="427"/>
                    <a:pt x="153" y="362"/>
                    <a:pt x="153" y="295"/>
                  </a:cubicBezTo>
                  <a:cubicBezTo>
                    <a:pt x="153" y="211"/>
                    <a:pt x="127" y="82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45" name="Полилиния 1544"/>
            <p:cNvSpPr/>
            <p:nvPr/>
          </p:nvSpPr>
          <p:spPr>
            <a:xfrm>
              <a:off x="9388080" y="3537720"/>
              <a:ext cx="108720" cy="137160"/>
            </a:xfrm>
            <a:custGeom>
              <a:avLst/>
              <a:gdLst/>
              <a:ahLst/>
              <a:cxnLst/>
              <a:rect l="0" t="0" r="r" b="b"/>
              <a:pathLst>
                <a:path w="302" h="381">
                  <a:moveTo>
                    <a:pt x="300" y="39"/>
                  </a:moveTo>
                  <a:cubicBezTo>
                    <a:pt x="302" y="31"/>
                    <a:pt x="302" y="29"/>
                    <a:pt x="302" y="27"/>
                  </a:cubicBezTo>
                  <a:cubicBezTo>
                    <a:pt x="302" y="15"/>
                    <a:pt x="293" y="7"/>
                    <a:pt x="283" y="7"/>
                  </a:cubicBezTo>
                  <a:cubicBezTo>
                    <a:pt x="278" y="7"/>
                    <a:pt x="266" y="10"/>
                    <a:pt x="259" y="22"/>
                  </a:cubicBezTo>
                  <a:cubicBezTo>
                    <a:pt x="257" y="24"/>
                    <a:pt x="252" y="43"/>
                    <a:pt x="249" y="55"/>
                  </a:cubicBezTo>
                  <a:cubicBezTo>
                    <a:pt x="245" y="71"/>
                    <a:pt x="241" y="87"/>
                    <a:pt x="237" y="103"/>
                  </a:cubicBezTo>
                  <a:cubicBezTo>
                    <a:pt x="235" y="118"/>
                    <a:pt x="216" y="192"/>
                    <a:pt x="213" y="199"/>
                  </a:cubicBezTo>
                  <a:cubicBezTo>
                    <a:pt x="189" y="216"/>
                    <a:pt x="187" y="250"/>
                    <a:pt x="141" y="250"/>
                  </a:cubicBezTo>
                  <a:cubicBezTo>
                    <a:pt x="101" y="250"/>
                    <a:pt x="101" y="211"/>
                    <a:pt x="101" y="202"/>
                  </a:cubicBezTo>
                  <a:cubicBezTo>
                    <a:pt x="101" y="170"/>
                    <a:pt x="115" y="132"/>
                    <a:pt x="132" y="87"/>
                  </a:cubicBezTo>
                  <a:cubicBezTo>
                    <a:pt x="139" y="67"/>
                    <a:pt x="141" y="63"/>
                    <a:pt x="141" y="51"/>
                  </a:cubicBezTo>
                  <a:cubicBezTo>
                    <a:pt x="141" y="24"/>
                    <a:pt x="117" y="0"/>
                    <a:pt x="86" y="0"/>
                  </a:cubicBezTo>
                  <a:cubicBezTo>
                    <a:pt x="26" y="0"/>
                    <a:pt x="0" y="82"/>
                    <a:pt x="0" y="91"/>
                  </a:cubicBezTo>
                  <a:cubicBezTo>
                    <a:pt x="0" y="99"/>
                    <a:pt x="6" y="96"/>
                    <a:pt x="10" y="99"/>
                  </a:cubicBezTo>
                  <a:cubicBezTo>
                    <a:pt x="19" y="99"/>
                    <a:pt x="19" y="96"/>
                    <a:pt x="22" y="89"/>
                  </a:cubicBezTo>
                  <a:cubicBezTo>
                    <a:pt x="36" y="41"/>
                    <a:pt x="60" y="17"/>
                    <a:pt x="84" y="17"/>
                  </a:cubicBezTo>
                  <a:cubicBezTo>
                    <a:pt x="96" y="17"/>
                    <a:pt x="98" y="24"/>
                    <a:pt x="98" y="39"/>
                  </a:cubicBezTo>
                  <a:cubicBezTo>
                    <a:pt x="98" y="53"/>
                    <a:pt x="93" y="65"/>
                    <a:pt x="91" y="72"/>
                  </a:cubicBezTo>
                  <a:cubicBezTo>
                    <a:pt x="62" y="144"/>
                    <a:pt x="57" y="166"/>
                    <a:pt x="57" y="192"/>
                  </a:cubicBezTo>
                  <a:cubicBezTo>
                    <a:pt x="57" y="202"/>
                    <a:pt x="57" y="230"/>
                    <a:pt x="79" y="250"/>
                  </a:cubicBezTo>
                  <a:cubicBezTo>
                    <a:pt x="98" y="264"/>
                    <a:pt x="122" y="266"/>
                    <a:pt x="139" y="266"/>
                  </a:cubicBezTo>
                  <a:cubicBezTo>
                    <a:pt x="163" y="266"/>
                    <a:pt x="185" y="259"/>
                    <a:pt x="204" y="240"/>
                  </a:cubicBezTo>
                  <a:cubicBezTo>
                    <a:pt x="197" y="274"/>
                    <a:pt x="189" y="298"/>
                    <a:pt x="165" y="326"/>
                  </a:cubicBezTo>
                  <a:cubicBezTo>
                    <a:pt x="149" y="345"/>
                    <a:pt x="125" y="365"/>
                    <a:pt x="93" y="365"/>
                  </a:cubicBezTo>
                  <a:cubicBezTo>
                    <a:pt x="89" y="365"/>
                    <a:pt x="62" y="365"/>
                    <a:pt x="50" y="345"/>
                  </a:cubicBezTo>
                  <a:cubicBezTo>
                    <a:pt x="81" y="341"/>
                    <a:pt x="81" y="314"/>
                    <a:pt x="81" y="312"/>
                  </a:cubicBezTo>
                  <a:cubicBezTo>
                    <a:pt x="81" y="295"/>
                    <a:pt x="65" y="290"/>
                    <a:pt x="57" y="290"/>
                  </a:cubicBezTo>
                  <a:cubicBezTo>
                    <a:pt x="43" y="290"/>
                    <a:pt x="24" y="302"/>
                    <a:pt x="24" y="329"/>
                  </a:cubicBezTo>
                  <a:cubicBezTo>
                    <a:pt x="24" y="360"/>
                    <a:pt x="53" y="381"/>
                    <a:pt x="93" y="381"/>
                  </a:cubicBezTo>
                  <a:cubicBezTo>
                    <a:pt x="153" y="381"/>
                    <a:pt x="225" y="336"/>
                    <a:pt x="245" y="262"/>
                  </a:cubicBezTo>
                  <a:cubicBezTo>
                    <a:pt x="263" y="187"/>
                    <a:pt x="281" y="113"/>
                    <a:pt x="300" y="3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46" name="Полилиния 1545"/>
            <p:cNvSpPr/>
            <p:nvPr/>
          </p:nvSpPr>
          <p:spPr>
            <a:xfrm>
              <a:off x="9757800" y="3202200"/>
              <a:ext cx="12960" cy="194040"/>
            </a:xfrm>
            <a:custGeom>
              <a:avLst/>
              <a:gdLst/>
              <a:ahLst/>
              <a:cxnLst/>
              <a:rect l="0" t="0" r="r" b="b"/>
              <a:pathLst>
                <a:path w="36" h="539">
                  <a:moveTo>
                    <a:pt x="0" y="508"/>
                  </a:moveTo>
                  <a:cubicBezTo>
                    <a:pt x="0" y="522"/>
                    <a:pt x="0" y="539"/>
                    <a:pt x="17" y="539"/>
                  </a:cubicBezTo>
                  <a:cubicBezTo>
                    <a:pt x="36" y="539"/>
                    <a:pt x="36" y="522"/>
                    <a:pt x="36" y="508"/>
                  </a:cubicBezTo>
                  <a:cubicBezTo>
                    <a:pt x="36" y="349"/>
                    <a:pt x="36" y="190"/>
                    <a:pt x="36" y="31"/>
                  </a:cubicBezTo>
                  <a:cubicBezTo>
                    <a:pt x="36" y="17"/>
                    <a:pt x="36" y="0"/>
                    <a:pt x="19" y="0"/>
                  </a:cubicBezTo>
                  <a:cubicBezTo>
                    <a:pt x="0" y="0"/>
                    <a:pt x="0" y="17"/>
                    <a:pt x="0" y="31"/>
                  </a:cubicBezTo>
                  <a:cubicBezTo>
                    <a:pt x="0" y="190"/>
                    <a:pt x="0" y="349"/>
                    <a:pt x="0" y="50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47" name="Полилиния 1546"/>
            <p:cNvSpPr/>
            <p:nvPr/>
          </p:nvSpPr>
          <p:spPr>
            <a:xfrm>
              <a:off x="9757800" y="3384360"/>
              <a:ext cx="12960" cy="194040"/>
            </a:xfrm>
            <a:custGeom>
              <a:avLst/>
              <a:gdLst/>
              <a:ahLst/>
              <a:cxnLst/>
              <a:rect l="0" t="0" r="r" b="b"/>
              <a:pathLst>
                <a:path w="36" h="539">
                  <a:moveTo>
                    <a:pt x="0" y="508"/>
                  </a:moveTo>
                  <a:cubicBezTo>
                    <a:pt x="0" y="522"/>
                    <a:pt x="0" y="539"/>
                    <a:pt x="17" y="539"/>
                  </a:cubicBezTo>
                  <a:cubicBezTo>
                    <a:pt x="36" y="539"/>
                    <a:pt x="36" y="522"/>
                    <a:pt x="36" y="508"/>
                  </a:cubicBezTo>
                  <a:cubicBezTo>
                    <a:pt x="36" y="349"/>
                    <a:pt x="36" y="190"/>
                    <a:pt x="36" y="31"/>
                  </a:cubicBezTo>
                  <a:cubicBezTo>
                    <a:pt x="36" y="16"/>
                    <a:pt x="36" y="0"/>
                    <a:pt x="19" y="0"/>
                  </a:cubicBezTo>
                  <a:cubicBezTo>
                    <a:pt x="0" y="0"/>
                    <a:pt x="0" y="16"/>
                    <a:pt x="0" y="31"/>
                  </a:cubicBezTo>
                  <a:cubicBezTo>
                    <a:pt x="0" y="190"/>
                    <a:pt x="0" y="349"/>
                    <a:pt x="0" y="50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48" name="Полилиния 1547"/>
            <p:cNvSpPr/>
            <p:nvPr/>
          </p:nvSpPr>
          <p:spPr>
            <a:xfrm>
              <a:off x="9757800" y="3565440"/>
              <a:ext cx="12960" cy="195120"/>
            </a:xfrm>
            <a:custGeom>
              <a:avLst/>
              <a:gdLst/>
              <a:ahLst/>
              <a:cxnLst/>
              <a:rect l="0" t="0" r="r" b="b"/>
              <a:pathLst>
                <a:path w="36" h="542">
                  <a:moveTo>
                    <a:pt x="0" y="511"/>
                  </a:moveTo>
                  <a:cubicBezTo>
                    <a:pt x="0" y="523"/>
                    <a:pt x="0" y="542"/>
                    <a:pt x="17" y="542"/>
                  </a:cubicBezTo>
                  <a:cubicBezTo>
                    <a:pt x="36" y="542"/>
                    <a:pt x="36" y="525"/>
                    <a:pt x="36" y="511"/>
                  </a:cubicBezTo>
                  <a:cubicBezTo>
                    <a:pt x="36" y="351"/>
                    <a:pt x="36" y="191"/>
                    <a:pt x="36" y="31"/>
                  </a:cubicBezTo>
                  <a:cubicBezTo>
                    <a:pt x="36" y="19"/>
                    <a:pt x="36" y="0"/>
                    <a:pt x="19" y="0"/>
                  </a:cubicBezTo>
                  <a:cubicBezTo>
                    <a:pt x="0" y="0"/>
                    <a:pt x="0" y="17"/>
                    <a:pt x="0" y="31"/>
                  </a:cubicBezTo>
                  <a:cubicBezTo>
                    <a:pt x="0" y="191"/>
                    <a:pt x="0" y="351"/>
                    <a:pt x="0" y="51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549" name="Группа 1548"/>
          <p:cNvGrpSpPr/>
          <p:nvPr/>
        </p:nvGrpSpPr>
        <p:grpSpPr>
          <a:xfrm>
            <a:off x="2063880" y="4066920"/>
            <a:ext cx="8139600" cy="782640"/>
            <a:chOff x="2063880" y="4066920"/>
            <a:chExt cx="8139600" cy="782640"/>
          </a:xfrm>
        </p:grpSpPr>
        <p:sp>
          <p:nvSpPr>
            <p:cNvPr id="1550" name="Полилиния 1549"/>
            <p:cNvSpPr/>
            <p:nvPr/>
          </p:nvSpPr>
          <p:spPr>
            <a:xfrm>
              <a:off x="2063880" y="4364640"/>
              <a:ext cx="124560" cy="262440"/>
            </a:xfrm>
            <a:custGeom>
              <a:avLst/>
              <a:gdLst/>
              <a:ahLst/>
              <a:cxnLst/>
              <a:rect l="0" t="0" r="r" b="b"/>
              <a:pathLst>
                <a:path w="346" h="729">
                  <a:moveTo>
                    <a:pt x="346" y="31"/>
                  </a:moveTo>
                  <a:cubicBezTo>
                    <a:pt x="346" y="14"/>
                    <a:pt x="334" y="0"/>
                    <a:pt x="314" y="0"/>
                  </a:cubicBezTo>
                  <a:cubicBezTo>
                    <a:pt x="295" y="0"/>
                    <a:pt x="269" y="19"/>
                    <a:pt x="269" y="45"/>
                  </a:cubicBezTo>
                  <a:cubicBezTo>
                    <a:pt x="269" y="62"/>
                    <a:pt x="281" y="74"/>
                    <a:pt x="300" y="74"/>
                  </a:cubicBezTo>
                  <a:cubicBezTo>
                    <a:pt x="324" y="74"/>
                    <a:pt x="346" y="53"/>
                    <a:pt x="346" y="31"/>
                  </a:cubicBezTo>
                  <a:moveTo>
                    <a:pt x="175" y="599"/>
                  </a:moveTo>
                  <a:cubicBezTo>
                    <a:pt x="161" y="661"/>
                    <a:pt x="120" y="709"/>
                    <a:pt x="72" y="709"/>
                  </a:cubicBezTo>
                  <a:cubicBezTo>
                    <a:pt x="67" y="709"/>
                    <a:pt x="55" y="709"/>
                    <a:pt x="41" y="702"/>
                  </a:cubicBezTo>
                  <a:cubicBezTo>
                    <a:pt x="65" y="697"/>
                    <a:pt x="77" y="676"/>
                    <a:pt x="77" y="657"/>
                  </a:cubicBezTo>
                  <a:cubicBezTo>
                    <a:pt x="77" y="645"/>
                    <a:pt x="67" y="628"/>
                    <a:pt x="46" y="628"/>
                  </a:cubicBezTo>
                  <a:cubicBezTo>
                    <a:pt x="24" y="628"/>
                    <a:pt x="0" y="647"/>
                    <a:pt x="0" y="676"/>
                  </a:cubicBezTo>
                  <a:cubicBezTo>
                    <a:pt x="0" y="709"/>
                    <a:pt x="34" y="729"/>
                    <a:pt x="74" y="729"/>
                  </a:cubicBezTo>
                  <a:cubicBezTo>
                    <a:pt x="134" y="729"/>
                    <a:pt x="211" y="683"/>
                    <a:pt x="233" y="602"/>
                  </a:cubicBezTo>
                  <a:cubicBezTo>
                    <a:pt x="258" y="498"/>
                    <a:pt x="284" y="395"/>
                    <a:pt x="310" y="292"/>
                  </a:cubicBezTo>
                  <a:cubicBezTo>
                    <a:pt x="314" y="276"/>
                    <a:pt x="314" y="264"/>
                    <a:pt x="314" y="261"/>
                  </a:cubicBezTo>
                  <a:cubicBezTo>
                    <a:pt x="314" y="213"/>
                    <a:pt x="278" y="184"/>
                    <a:pt x="238" y="184"/>
                  </a:cubicBezTo>
                  <a:cubicBezTo>
                    <a:pt x="151" y="184"/>
                    <a:pt x="103" y="307"/>
                    <a:pt x="103" y="314"/>
                  </a:cubicBezTo>
                  <a:cubicBezTo>
                    <a:pt x="103" y="321"/>
                    <a:pt x="110" y="321"/>
                    <a:pt x="113" y="321"/>
                  </a:cubicBezTo>
                  <a:cubicBezTo>
                    <a:pt x="120" y="321"/>
                    <a:pt x="122" y="321"/>
                    <a:pt x="127" y="304"/>
                  </a:cubicBezTo>
                  <a:cubicBezTo>
                    <a:pt x="149" y="254"/>
                    <a:pt x="187" y="204"/>
                    <a:pt x="235" y="204"/>
                  </a:cubicBezTo>
                  <a:cubicBezTo>
                    <a:pt x="247" y="204"/>
                    <a:pt x="262" y="206"/>
                    <a:pt x="262" y="242"/>
                  </a:cubicBezTo>
                  <a:cubicBezTo>
                    <a:pt x="262" y="261"/>
                    <a:pt x="259" y="271"/>
                    <a:pt x="254" y="285"/>
                  </a:cubicBezTo>
                  <a:cubicBezTo>
                    <a:pt x="228" y="390"/>
                    <a:pt x="202" y="494"/>
                    <a:pt x="175" y="59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51" name="Полилиния 1550"/>
            <p:cNvSpPr/>
            <p:nvPr/>
          </p:nvSpPr>
          <p:spPr>
            <a:xfrm>
              <a:off x="2224440" y="4295520"/>
              <a:ext cx="164520" cy="144000"/>
            </a:xfrm>
            <a:custGeom>
              <a:avLst/>
              <a:gdLst/>
              <a:ahLst/>
              <a:cxnLst/>
              <a:rect l="0" t="0" r="r" b="b"/>
              <a:pathLst>
                <a:path w="457" h="400">
                  <a:moveTo>
                    <a:pt x="427" y="264"/>
                  </a:moveTo>
                  <a:cubicBezTo>
                    <a:pt x="432" y="257"/>
                    <a:pt x="431" y="257"/>
                    <a:pt x="432" y="254"/>
                  </a:cubicBezTo>
                  <a:cubicBezTo>
                    <a:pt x="432" y="249"/>
                    <a:pt x="430" y="247"/>
                    <a:pt x="423" y="247"/>
                  </a:cubicBezTo>
                  <a:cubicBezTo>
                    <a:pt x="420" y="247"/>
                    <a:pt x="418" y="247"/>
                    <a:pt x="415" y="247"/>
                  </a:cubicBezTo>
                  <a:cubicBezTo>
                    <a:pt x="413" y="249"/>
                    <a:pt x="413" y="249"/>
                    <a:pt x="406" y="266"/>
                  </a:cubicBezTo>
                  <a:cubicBezTo>
                    <a:pt x="367" y="350"/>
                    <a:pt x="339" y="379"/>
                    <a:pt x="240" y="379"/>
                  </a:cubicBezTo>
                  <a:cubicBezTo>
                    <a:pt x="208" y="379"/>
                    <a:pt x="175" y="379"/>
                    <a:pt x="142" y="379"/>
                  </a:cubicBezTo>
                  <a:cubicBezTo>
                    <a:pt x="123" y="379"/>
                    <a:pt x="123" y="379"/>
                    <a:pt x="123" y="374"/>
                  </a:cubicBezTo>
                  <a:cubicBezTo>
                    <a:pt x="124" y="370"/>
                    <a:pt x="123" y="369"/>
                    <a:pt x="125" y="362"/>
                  </a:cubicBezTo>
                  <a:cubicBezTo>
                    <a:pt x="138" y="309"/>
                    <a:pt x="151" y="257"/>
                    <a:pt x="164" y="204"/>
                  </a:cubicBezTo>
                  <a:cubicBezTo>
                    <a:pt x="186" y="204"/>
                    <a:pt x="208" y="204"/>
                    <a:pt x="231" y="204"/>
                  </a:cubicBezTo>
                  <a:cubicBezTo>
                    <a:pt x="276" y="204"/>
                    <a:pt x="284" y="211"/>
                    <a:pt x="284" y="230"/>
                  </a:cubicBezTo>
                  <a:cubicBezTo>
                    <a:pt x="284" y="237"/>
                    <a:pt x="281" y="247"/>
                    <a:pt x="279" y="257"/>
                  </a:cubicBezTo>
                  <a:cubicBezTo>
                    <a:pt x="279" y="261"/>
                    <a:pt x="279" y="261"/>
                    <a:pt x="279" y="264"/>
                  </a:cubicBezTo>
                  <a:cubicBezTo>
                    <a:pt x="279" y="266"/>
                    <a:pt x="279" y="273"/>
                    <a:pt x="288" y="273"/>
                  </a:cubicBezTo>
                  <a:cubicBezTo>
                    <a:pt x="296" y="273"/>
                    <a:pt x="298" y="269"/>
                    <a:pt x="300" y="259"/>
                  </a:cubicBezTo>
                  <a:cubicBezTo>
                    <a:pt x="311" y="216"/>
                    <a:pt x="321" y="173"/>
                    <a:pt x="332" y="130"/>
                  </a:cubicBezTo>
                  <a:cubicBezTo>
                    <a:pt x="334" y="122"/>
                    <a:pt x="333" y="125"/>
                    <a:pt x="334" y="122"/>
                  </a:cubicBezTo>
                  <a:cubicBezTo>
                    <a:pt x="334" y="115"/>
                    <a:pt x="329" y="113"/>
                    <a:pt x="324" y="113"/>
                  </a:cubicBezTo>
                  <a:cubicBezTo>
                    <a:pt x="315" y="113"/>
                    <a:pt x="315" y="115"/>
                    <a:pt x="312" y="130"/>
                  </a:cubicBezTo>
                  <a:cubicBezTo>
                    <a:pt x="300" y="175"/>
                    <a:pt x="281" y="182"/>
                    <a:pt x="231" y="182"/>
                  </a:cubicBezTo>
                  <a:cubicBezTo>
                    <a:pt x="210" y="182"/>
                    <a:pt x="189" y="182"/>
                    <a:pt x="168" y="182"/>
                  </a:cubicBezTo>
                  <a:cubicBezTo>
                    <a:pt x="180" y="135"/>
                    <a:pt x="192" y="88"/>
                    <a:pt x="204" y="41"/>
                  </a:cubicBezTo>
                  <a:cubicBezTo>
                    <a:pt x="209" y="24"/>
                    <a:pt x="209" y="22"/>
                    <a:pt x="236" y="22"/>
                  </a:cubicBezTo>
                  <a:cubicBezTo>
                    <a:pt x="268" y="22"/>
                    <a:pt x="300" y="22"/>
                    <a:pt x="332" y="22"/>
                  </a:cubicBezTo>
                  <a:cubicBezTo>
                    <a:pt x="408" y="22"/>
                    <a:pt x="427" y="39"/>
                    <a:pt x="427" y="91"/>
                  </a:cubicBezTo>
                  <a:cubicBezTo>
                    <a:pt x="427" y="106"/>
                    <a:pt x="425" y="122"/>
                    <a:pt x="425" y="127"/>
                  </a:cubicBezTo>
                  <a:cubicBezTo>
                    <a:pt x="425" y="132"/>
                    <a:pt x="427" y="137"/>
                    <a:pt x="435" y="137"/>
                  </a:cubicBezTo>
                  <a:cubicBezTo>
                    <a:pt x="444" y="137"/>
                    <a:pt x="444" y="132"/>
                    <a:pt x="447" y="120"/>
                  </a:cubicBezTo>
                  <a:cubicBezTo>
                    <a:pt x="450" y="86"/>
                    <a:pt x="453" y="53"/>
                    <a:pt x="456" y="19"/>
                  </a:cubicBezTo>
                  <a:cubicBezTo>
                    <a:pt x="459" y="0"/>
                    <a:pt x="454" y="0"/>
                    <a:pt x="439" y="0"/>
                  </a:cubicBezTo>
                  <a:cubicBezTo>
                    <a:pt x="332" y="0"/>
                    <a:pt x="224" y="0"/>
                    <a:pt x="116" y="0"/>
                  </a:cubicBezTo>
                  <a:cubicBezTo>
                    <a:pt x="104" y="0"/>
                    <a:pt x="96" y="0"/>
                    <a:pt x="96" y="15"/>
                  </a:cubicBezTo>
                  <a:cubicBezTo>
                    <a:pt x="96" y="22"/>
                    <a:pt x="104" y="22"/>
                    <a:pt x="116" y="22"/>
                  </a:cubicBezTo>
                  <a:cubicBezTo>
                    <a:pt x="125" y="22"/>
                    <a:pt x="128" y="22"/>
                    <a:pt x="137" y="24"/>
                  </a:cubicBezTo>
                  <a:cubicBezTo>
                    <a:pt x="149" y="24"/>
                    <a:pt x="152" y="27"/>
                    <a:pt x="152" y="31"/>
                  </a:cubicBezTo>
                  <a:cubicBezTo>
                    <a:pt x="152" y="36"/>
                    <a:pt x="149" y="41"/>
                    <a:pt x="149" y="43"/>
                  </a:cubicBezTo>
                  <a:cubicBezTo>
                    <a:pt x="124" y="146"/>
                    <a:pt x="98" y="249"/>
                    <a:pt x="72" y="353"/>
                  </a:cubicBezTo>
                  <a:cubicBezTo>
                    <a:pt x="65" y="376"/>
                    <a:pt x="65" y="379"/>
                    <a:pt x="20" y="379"/>
                  </a:cubicBezTo>
                  <a:cubicBezTo>
                    <a:pt x="8" y="379"/>
                    <a:pt x="0" y="379"/>
                    <a:pt x="0" y="393"/>
                  </a:cubicBezTo>
                  <a:cubicBezTo>
                    <a:pt x="0" y="400"/>
                    <a:pt x="8" y="400"/>
                    <a:pt x="20" y="400"/>
                  </a:cubicBezTo>
                  <a:cubicBezTo>
                    <a:pt x="131" y="400"/>
                    <a:pt x="242" y="400"/>
                    <a:pt x="353" y="400"/>
                  </a:cubicBezTo>
                  <a:cubicBezTo>
                    <a:pt x="367" y="400"/>
                    <a:pt x="367" y="400"/>
                    <a:pt x="372" y="391"/>
                  </a:cubicBezTo>
                  <a:cubicBezTo>
                    <a:pt x="391" y="349"/>
                    <a:pt x="409" y="306"/>
                    <a:pt x="427" y="26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52" name="Полилиния 1551"/>
            <p:cNvSpPr/>
            <p:nvPr/>
          </p:nvSpPr>
          <p:spPr>
            <a:xfrm>
              <a:off x="2202840" y="4545720"/>
              <a:ext cx="109080" cy="137160"/>
            </a:xfrm>
            <a:custGeom>
              <a:avLst/>
              <a:gdLst/>
              <a:ahLst/>
              <a:cxnLst/>
              <a:rect l="0" t="0" r="r" b="b"/>
              <a:pathLst>
                <a:path w="303" h="381">
                  <a:moveTo>
                    <a:pt x="300" y="39"/>
                  </a:moveTo>
                  <a:cubicBezTo>
                    <a:pt x="303" y="31"/>
                    <a:pt x="303" y="29"/>
                    <a:pt x="303" y="27"/>
                  </a:cubicBezTo>
                  <a:cubicBezTo>
                    <a:pt x="303" y="15"/>
                    <a:pt x="293" y="7"/>
                    <a:pt x="284" y="7"/>
                  </a:cubicBezTo>
                  <a:cubicBezTo>
                    <a:pt x="276" y="7"/>
                    <a:pt x="267" y="10"/>
                    <a:pt x="260" y="22"/>
                  </a:cubicBezTo>
                  <a:cubicBezTo>
                    <a:pt x="257" y="24"/>
                    <a:pt x="252" y="43"/>
                    <a:pt x="250" y="55"/>
                  </a:cubicBezTo>
                  <a:cubicBezTo>
                    <a:pt x="246" y="71"/>
                    <a:pt x="242" y="87"/>
                    <a:pt x="238" y="103"/>
                  </a:cubicBezTo>
                  <a:cubicBezTo>
                    <a:pt x="233" y="118"/>
                    <a:pt x="216" y="192"/>
                    <a:pt x="214" y="199"/>
                  </a:cubicBezTo>
                  <a:cubicBezTo>
                    <a:pt x="190" y="216"/>
                    <a:pt x="188" y="250"/>
                    <a:pt x="142" y="250"/>
                  </a:cubicBezTo>
                  <a:cubicBezTo>
                    <a:pt x="101" y="250"/>
                    <a:pt x="101" y="211"/>
                    <a:pt x="101" y="202"/>
                  </a:cubicBezTo>
                  <a:cubicBezTo>
                    <a:pt x="101" y="170"/>
                    <a:pt x="116" y="132"/>
                    <a:pt x="132" y="87"/>
                  </a:cubicBezTo>
                  <a:cubicBezTo>
                    <a:pt x="140" y="67"/>
                    <a:pt x="142" y="63"/>
                    <a:pt x="142" y="51"/>
                  </a:cubicBezTo>
                  <a:cubicBezTo>
                    <a:pt x="142" y="24"/>
                    <a:pt x="118" y="0"/>
                    <a:pt x="87" y="0"/>
                  </a:cubicBezTo>
                  <a:cubicBezTo>
                    <a:pt x="27" y="0"/>
                    <a:pt x="0" y="82"/>
                    <a:pt x="0" y="91"/>
                  </a:cubicBezTo>
                  <a:cubicBezTo>
                    <a:pt x="0" y="99"/>
                    <a:pt x="8" y="99"/>
                    <a:pt x="10" y="99"/>
                  </a:cubicBezTo>
                  <a:cubicBezTo>
                    <a:pt x="17" y="99"/>
                    <a:pt x="20" y="96"/>
                    <a:pt x="20" y="89"/>
                  </a:cubicBezTo>
                  <a:cubicBezTo>
                    <a:pt x="36" y="41"/>
                    <a:pt x="60" y="17"/>
                    <a:pt x="84" y="17"/>
                  </a:cubicBezTo>
                  <a:cubicBezTo>
                    <a:pt x="94" y="17"/>
                    <a:pt x="99" y="24"/>
                    <a:pt x="99" y="39"/>
                  </a:cubicBezTo>
                  <a:cubicBezTo>
                    <a:pt x="99" y="53"/>
                    <a:pt x="94" y="65"/>
                    <a:pt x="92" y="72"/>
                  </a:cubicBezTo>
                  <a:cubicBezTo>
                    <a:pt x="63" y="144"/>
                    <a:pt x="56" y="166"/>
                    <a:pt x="56" y="192"/>
                  </a:cubicBezTo>
                  <a:cubicBezTo>
                    <a:pt x="56" y="202"/>
                    <a:pt x="56" y="230"/>
                    <a:pt x="80" y="250"/>
                  </a:cubicBezTo>
                  <a:cubicBezTo>
                    <a:pt x="99" y="264"/>
                    <a:pt x="123" y="266"/>
                    <a:pt x="140" y="266"/>
                  </a:cubicBezTo>
                  <a:cubicBezTo>
                    <a:pt x="161" y="266"/>
                    <a:pt x="183" y="259"/>
                    <a:pt x="202" y="240"/>
                  </a:cubicBezTo>
                  <a:cubicBezTo>
                    <a:pt x="195" y="274"/>
                    <a:pt x="190" y="298"/>
                    <a:pt x="164" y="326"/>
                  </a:cubicBezTo>
                  <a:cubicBezTo>
                    <a:pt x="149" y="345"/>
                    <a:pt x="125" y="365"/>
                    <a:pt x="94" y="365"/>
                  </a:cubicBezTo>
                  <a:cubicBezTo>
                    <a:pt x="89" y="365"/>
                    <a:pt x="60" y="365"/>
                    <a:pt x="48" y="345"/>
                  </a:cubicBezTo>
                  <a:cubicBezTo>
                    <a:pt x="82" y="341"/>
                    <a:pt x="82" y="314"/>
                    <a:pt x="82" y="312"/>
                  </a:cubicBezTo>
                  <a:cubicBezTo>
                    <a:pt x="82" y="295"/>
                    <a:pt x="63" y="290"/>
                    <a:pt x="58" y="290"/>
                  </a:cubicBezTo>
                  <a:cubicBezTo>
                    <a:pt x="44" y="290"/>
                    <a:pt x="24" y="302"/>
                    <a:pt x="24" y="329"/>
                  </a:cubicBezTo>
                  <a:cubicBezTo>
                    <a:pt x="24" y="360"/>
                    <a:pt x="51" y="381"/>
                    <a:pt x="94" y="381"/>
                  </a:cubicBezTo>
                  <a:cubicBezTo>
                    <a:pt x="154" y="381"/>
                    <a:pt x="226" y="336"/>
                    <a:pt x="245" y="262"/>
                  </a:cubicBezTo>
                  <a:cubicBezTo>
                    <a:pt x="264" y="187"/>
                    <a:pt x="282" y="113"/>
                    <a:pt x="300" y="3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53" name="Полилиния 1552"/>
            <p:cNvSpPr/>
            <p:nvPr/>
          </p:nvSpPr>
          <p:spPr>
            <a:xfrm>
              <a:off x="2516400" y="4453560"/>
              <a:ext cx="202320" cy="70560"/>
            </a:xfrm>
            <a:custGeom>
              <a:avLst/>
              <a:gdLst/>
              <a:ahLst/>
              <a:cxnLst/>
              <a:rect l="0" t="0" r="r" b="b"/>
              <a:pathLst>
                <a:path w="562" h="196">
                  <a:moveTo>
                    <a:pt x="533" y="33"/>
                  </a:moveTo>
                  <a:cubicBezTo>
                    <a:pt x="545" y="33"/>
                    <a:pt x="562" y="33"/>
                    <a:pt x="562" y="17"/>
                  </a:cubicBezTo>
                  <a:cubicBezTo>
                    <a:pt x="562" y="0"/>
                    <a:pt x="545" y="0"/>
                    <a:pt x="533" y="0"/>
                  </a:cubicBezTo>
                  <a:cubicBezTo>
                    <a:pt x="365" y="0"/>
                    <a:pt x="197" y="0"/>
                    <a:pt x="29" y="0"/>
                  </a:cubicBezTo>
                  <a:cubicBezTo>
                    <a:pt x="17" y="0"/>
                    <a:pt x="0" y="0"/>
                    <a:pt x="0" y="17"/>
                  </a:cubicBezTo>
                  <a:cubicBezTo>
                    <a:pt x="0" y="33"/>
                    <a:pt x="17" y="33"/>
                    <a:pt x="29" y="33"/>
                  </a:cubicBezTo>
                  <a:cubicBezTo>
                    <a:pt x="197" y="33"/>
                    <a:pt x="365" y="33"/>
                    <a:pt x="533" y="33"/>
                  </a:cubicBezTo>
                  <a:moveTo>
                    <a:pt x="533" y="196"/>
                  </a:moveTo>
                  <a:cubicBezTo>
                    <a:pt x="545" y="196"/>
                    <a:pt x="562" y="196"/>
                    <a:pt x="562" y="180"/>
                  </a:cubicBezTo>
                  <a:cubicBezTo>
                    <a:pt x="562" y="163"/>
                    <a:pt x="545" y="163"/>
                    <a:pt x="533" y="163"/>
                  </a:cubicBezTo>
                  <a:cubicBezTo>
                    <a:pt x="365" y="163"/>
                    <a:pt x="197" y="163"/>
                    <a:pt x="29" y="163"/>
                  </a:cubicBezTo>
                  <a:cubicBezTo>
                    <a:pt x="17" y="163"/>
                    <a:pt x="0" y="163"/>
                    <a:pt x="0" y="180"/>
                  </a:cubicBezTo>
                  <a:cubicBezTo>
                    <a:pt x="0" y="196"/>
                    <a:pt x="17" y="196"/>
                    <a:pt x="29" y="196"/>
                  </a:cubicBezTo>
                  <a:cubicBezTo>
                    <a:pt x="197" y="196"/>
                    <a:pt x="365" y="196"/>
                    <a:pt x="533" y="1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25560" rIns="90000" bIns="2556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54" name="Полилиния 1553"/>
            <p:cNvSpPr/>
            <p:nvPr/>
          </p:nvSpPr>
          <p:spPr>
            <a:xfrm>
              <a:off x="2883600" y="4158360"/>
              <a:ext cx="100440" cy="201960"/>
            </a:xfrm>
            <a:custGeom>
              <a:avLst/>
              <a:gdLst/>
              <a:ahLst/>
              <a:cxnLst/>
              <a:rect l="0" t="0" r="r" b="b"/>
              <a:pathLst>
                <a:path w="279" h="561">
                  <a:moveTo>
                    <a:pt x="173" y="22"/>
                  </a:moveTo>
                  <a:cubicBezTo>
                    <a:pt x="173" y="2"/>
                    <a:pt x="173" y="0"/>
                    <a:pt x="154" y="0"/>
                  </a:cubicBezTo>
                  <a:cubicBezTo>
                    <a:pt x="101" y="53"/>
                    <a:pt x="27" y="53"/>
                    <a:pt x="0" y="53"/>
                  </a:cubicBezTo>
                  <a:cubicBezTo>
                    <a:pt x="0" y="62"/>
                    <a:pt x="0" y="70"/>
                    <a:pt x="0" y="79"/>
                  </a:cubicBezTo>
                  <a:cubicBezTo>
                    <a:pt x="17" y="79"/>
                    <a:pt x="68" y="79"/>
                    <a:pt x="111" y="58"/>
                  </a:cubicBezTo>
                  <a:cubicBezTo>
                    <a:pt x="111" y="203"/>
                    <a:pt x="111" y="348"/>
                    <a:pt x="111" y="494"/>
                  </a:cubicBezTo>
                  <a:cubicBezTo>
                    <a:pt x="111" y="525"/>
                    <a:pt x="108" y="535"/>
                    <a:pt x="32" y="535"/>
                  </a:cubicBezTo>
                  <a:cubicBezTo>
                    <a:pt x="23" y="535"/>
                    <a:pt x="14" y="535"/>
                    <a:pt x="5" y="535"/>
                  </a:cubicBezTo>
                  <a:cubicBezTo>
                    <a:pt x="5" y="543"/>
                    <a:pt x="5" y="552"/>
                    <a:pt x="5" y="561"/>
                  </a:cubicBezTo>
                  <a:cubicBezTo>
                    <a:pt x="34" y="559"/>
                    <a:pt x="108" y="559"/>
                    <a:pt x="142" y="559"/>
                  </a:cubicBezTo>
                  <a:cubicBezTo>
                    <a:pt x="175" y="559"/>
                    <a:pt x="247" y="559"/>
                    <a:pt x="279" y="561"/>
                  </a:cubicBezTo>
                  <a:cubicBezTo>
                    <a:pt x="279" y="552"/>
                    <a:pt x="279" y="543"/>
                    <a:pt x="279" y="535"/>
                  </a:cubicBezTo>
                  <a:cubicBezTo>
                    <a:pt x="270" y="535"/>
                    <a:pt x="261" y="535"/>
                    <a:pt x="252" y="535"/>
                  </a:cubicBezTo>
                  <a:cubicBezTo>
                    <a:pt x="175" y="535"/>
                    <a:pt x="173" y="525"/>
                    <a:pt x="173" y="494"/>
                  </a:cubicBezTo>
                  <a:cubicBezTo>
                    <a:pt x="173" y="336"/>
                    <a:pt x="173" y="179"/>
                    <a:pt x="173" y="2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55" name="Полилиния 1554"/>
            <p:cNvSpPr/>
            <p:nvPr/>
          </p:nvSpPr>
          <p:spPr>
            <a:xfrm>
              <a:off x="2856960" y="4482720"/>
              <a:ext cx="151200" cy="12240"/>
            </a:xfrm>
            <a:custGeom>
              <a:avLst/>
              <a:gdLst/>
              <a:ahLst/>
              <a:cxnLst/>
              <a:rect l="0" t="0" r="r" b="b"/>
              <a:pathLst>
                <a:path w="420" h="34">
                  <a:moveTo>
                    <a:pt x="0" y="0"/>
                  </a:moveTo>
                  <a:cubicBezTo>
                    <a:pt x="140" y="0"/>
                    <a:pt x="280" y="0"/>
                    <a:pt x="420" y="0"/>
                  </a:cubicBezTo>
                  <a:cubicBezTo>
                    <a:pt x="420" y="11"/>
                    <a:pt x="420" y="23"/>
                    <a:pt x="420" y="34"/>
                  </a:cubicBezTo>
                  <a:cubicBezTo>
                    <a:pt x="280" y="34"/>
                    <a:pt x="140" y="34"/>
                    <a:pt x="0" y="34"/>
                  </a:cubicBezTo>
                  <a:cubicBezTo>
                    <a:pt x="0" y="23"/>
                    <a:pt x="0" y="1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2760" rIns="90000" bIns="-3276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56" name="Полилиния 1555"/>
            <p:cNvSpPr/>
            <p:nvPr/>
          </p:nvSpPr>
          <p:spPr>
            <a:xfrm>
              <a:off x="2871720" y="4570920"/>
              <a:ext cx="120960" cy="201960"/>
            </a:xfrm>
            <a:custGeom>
              <a:avLst/>
              <a:gdLst/>
              <a:ahLst/>
              <a:cxnLst/>
              <a:rect l="0" t="0" r="r" b="b"/>
              <a:pathLst>
                <a:path w="336" h="561">
                  <a:moveTo>
                    <a:pt x="65" y="496"/>
                  </a:moveTo>
                  <a:cubicBezTo>
                    <a:pt x="94" y="467"/>
                    <a:pt x="124" y="438"/>
                    <a:pt x="153" y="410"/>
                  </a:cubicBezTo>
                  <a:cubicBezTo>
                    <a:pt x="285" y="292"/>
                    <a:pt x="336" y="247"/>
                    <a:pt x="336" y="163"/>
                  </a:cubicBezTo>
                  <a:cubicBezTo>
                    <a:pt x="336" y="67"/>
                    <a:pt x="261" y="0"/>
                    <a:pt x="158" y="0"/>
                  </a:cubicBezTo>
                  <a:cubicBezTo>
                    <a:pt x="62" y="0"/>
                    <a:pt x="0" y="77"/>
                    <a:pt x="0" y="153"/>
                  </a:cubicBezTo>
                  <a:cubicBezTo>
                    <a:pt x="0" y="199"/>
                    <a:pt x="43" y="199"/>
                    <a:pt x="45" y="199"/>
                  </a:cubicBezTo>
                  <a:cubicBezTo>
                    <a:pt x="60" y="199"/>
                    <a:pt x="89" y="189"/>
                    <a:pt x="89" y="156"/>
                  </a:cubicBezTo>
                  <a:cubicBezTo>
                    <a:pt x="89" y="132"/>
                    <a:pt x="74" y="110"/>
                    <a:pt x="43" y="110"/>
                  </a:cubicBezTo>
                  <a:cubicBezTo>
                    <a:pt x="38" y="110"/>
                    <a:pt x="36" y="110"/>
                    <a:pt x="33" y="112"/>
                  </a:cubicBezTo>
                  <a:cubicBezTo>
                    <a:pt x="53" y="57"/>
                    <a:pt x="98" y="26"/>
                    <a:pt x="146" y="26"/>
                  </a:cubicBezTo>
                  <a:cubicBezTo>
                    <a:pt x="223" y="26"/>
                    <a:pt x="259" y="93"/>
                    <a:pt x="259" y="163"/>
                  </a:cubicBezTo>
                  <a:cubicBezTo>
                    <a:pt x="259" y="230"/>
                    <a:pt x="218" y="297"/>
                    <a:pt x="170" y="350"/>
                  </a:cubicBezTo>
                  <a:cubicBezTo>
                    <a:pt x="117" y="410"/>
                    <a:pt x="63" y="470"/>
                    <a:pt x="9" y="530"/>
                  </a:cubicBezTo>
                  <a:cubicBezTo>
                    <a:pt x="0" y="539"/>
                    <a:pt x="0" y="539"/>
                    <a:pt x="0" y="561"/>
                  </a:cubicBezTo>
                  <a:cubicBezTo>
                    <a:pt x="104" y="561"/>
                    <a:pt x="208" y="561"/>
                    <a:pt x="312" y="561"/>
                  </a:cubicBezTo>
                  <a:cubicBezTo>
                    <a:pt x="320" y="512"/>
                    <a:pt x="328" y="463"/>
                    <a:pt x="336" y="414"/>
                  </a:cubicBezTo>
                  <a:cubicBezTo>
                    <a:pt x="329" y="414"/>
                    <a:pt x="323" y="414"/>
                    <a:pt x="316" y="414"/>
                  </a:cubicBezTo>
                  <a:cubicBezTo>
                    <a:pt x="312" y="438"/>
                    <a:pt x="304" y="477"/>
                    <a:pt x="297" y="489"/>
                  </a:cubicBezTo>
                  <a:cubicBezTo>
                    <a:pt x="290" y="496"/>
                    <a:pt x="235" y="496"/>
                    <a:pt x="216" y="496"/>
                  </a:cubicBezTo>
                  <a:cubicBezTo>
                    <a:pt x="165" y="496"/>
                    <a:pt x="115" y="496"/>
                    <a:pt x="65" y="4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57" name="Полилиния 1556"/>
            <p:cNvSpPr/>
            <p:nvPr/>
          </p:nvSpPr>
          <p:spPr>
            <a:xfrm>
              <a:off x="3055680" y="4357800"/>
              <a:ext cx="211680" cy="213840"/>
            </a:xfrm>
            <a:custGeom>
              <a:avLst/>
              <a:gdLst/>
              <a:ahLst/>
              <a:cxnLst/>
              <a:rect l="0" t="0" r="r" b="b"/>
              <a:pathLst>
                <a:path w="588" h="594">
                  <a:moveTo>
                    <a:pt x="158" y="278"/>
                  </a:moveTo>
                  <a:cubicBezTo>
                    <a:pt x="158" y="205"/>
                    <a:pt x="158" y="132"/>
                    <a:pt x="158" y="60"/>
                  </a:cubicBezTo>
                  <a:cubicBezTo>
                    <a:pt x="158" y="41"/>
                    <a:pt x="158" y="31"/>
                    <a:pt x="177" y="29"/>
                  </a:cubicBezTo>
                  <a:cubicBezTo>
                    <a:pt x="185" y="26"/>
                    <a:pt x="211" y="26"/>
                    <a:pt x="228" y="26"/>
                  </a:cubicBezTo>
                  <a:cubicBezTo>
                    <a:pt x="302" y="26"/>
                    <a:pt x="398" y="31"/>
                    <a:pt x="398" y="151"/>
                  </a:cubicBezTo>
                  <a:cubicBezTo>
                    <a:pt x="398" y="211"/>
                    <a:pt x="377" y="278"/>
                    <a:pt x="252" y="278"/>
                  </a:cubicBezTo>
                  <a:cubicBezTo>
                    <a:pt x="221" y="278"/>
                    <a:pt x="189" y="278"/>
                    <a:pt x="158" y="278"/>
                  </a:cubicBezTo>
                  <a:moveTo>
                    <a:pt x="336" y="290"/>
                  </a:moveTo>
                  <a:cubicBezTo>
                    <a:pt x="417" y="268"/>
                    <a:pt x="485" y="218"/>
                    <a:pt x="485" y="151"/>
                  </a:cubicBezTo>
                  <a:cubicBezTo>
                    <a:pt x="485" y="72"/>
                    <a:pt x="389" y="0"/>
                    <a:pt x="264" y="0"/>
                  </a:cubicBezTo>
                  <a:cubicBezTo>
                    <a:pt x="176" y="0"/>
                    <a:pt x="88" y="0"/>
                    <a:pt x="0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6" y="26"/>
                    <a:pt x="13" y="26"/>
                    <a:pt x="19" y="26"/>
                  </a:cubicBezTo>
                  <a:cubicBezTo>
                    <a:pt x="84" y="26"/>
                    <a:pt x="86" y="36"/>
                    <a:pt x="86" y="67"/>
                  </a:cubicBezTo>
                  <a:cubicBezTo>
                    <a:pt x="86" y="215"/>
                    <a:pt x="86" y="362"/>
                    <a:pt x="86" y="510"/>
                  </a:cubicBezTo>
                  <a:cubicBezTo>
                    <a:pt x="86" y="539"/>
                    <a:pt x="84" y="549"/>
                    <a:pt x="19" y="549"/>
                  </a:cubicBezTo>
                  <a:cubicBezTo>
                    <a:pt x="13" y="549"/>
                    <a:pt x="6" y="549"/>
                    <a:pt x="0" y="549"/>
                  </a:cubicBezTo>
                  <a:cubicBezTo>
                    <a:pt x="0" y="557"/>
                    <a:pt x="0" y="566"/>
                    <a:pt x="0" y="575"/>
                  </a:cubicBezTo>
                  <a:cubicBezTo>
                    <a:pt x="29" y="573"/>
                    <a:pt x="89" y="573"/>
                    <a:pt x="122" y="573"/>
                  </a:cubicBezTo>
                  <a:cubicBezTo>
                    <a:pt x="156" y="573"/>
                    <a:pt x="216" y="573"/>
                    <a:pt x="245" y="575"/>
                  </a:cubicBezTo>
                  <a:cubicBezTo>
                    <a:pt x="245" y="566"/>
                    <a:pt x="245" y="557"/>
                    <a:pt x="245" y="549"/>
                  </a:cubicBezTo>
                  <a:cubicBezTo>
                    <a:pt x="238" y="549"/>
                    <a:pt x="232" y="549"/>
                    <a:pt x="225" y="549"/>
                  </a:cubicBezTo>
                  <a:cubicBezTo>
                    <a:pt x="161" y="549"/>
                    <a:pt x="158" y="539"/>
                    <a:pt x="158" y="510"/>
                  </a:cubicBezTo>
                  <a:cubicBezTo>
                    <a:pt x="158" y="439"/>
                    <a:pt x="158" y="368"/>
                    <a:pt x="158" y="297"/>
                  </a:cubicBezTo>
                  <a:cubicBezTo>
                    <a:pt x="191" y="297"/>
                    <a:pt x="224" y="297"/>
                    <a:pt x="257" y="297"/>
                  </a:cubicBezTo>
                  <a:cubicBezTo>
                    <a:pt x="269" y="297"/>
                    <a:pt x="305" y="297"/>
                    <a:pt x="333" y="326"/>
                  </a:cubicBezTo>
                  <a:cubicBezTo>
                    <a:pt x="367" y="355"/>
                    <a:pt x="367" y="381"/>
                    <a:pt x="367" y="438"/>
                  </a:cubicBezTo>
                  <a:cubicBezTo>
                    <a:pt x="367" y="494"/>
                    <a:pt x="367" y="527"/>
                    <a:pt x="401" y="558"/>
                  </a:cubicBezTo>
                  <a:cubicBezTo>
                    <a:pt x="434" y="589"/>
                    <a:pt x="482" y="594"/>
                    <a:pt x="506" y="594"/>
                  </a:cubicBezTo>
                  <a:cubicBezTo>
                    <a:pt x="573" y="594"/>
                    <a:pt x="588" y="525"/>
                    <a:pt x="588" y="501"/>
                  </a:cubicBezTo>
                  <a:cubicBezTo>
                    <a:pt x="588" y="496"/>
                    <a:pt x="588" y="486"/>
                    <a:pt x="576" y="486"/>
                  </a:cubicBezTo>
                  <a:cubicBezTo>
                    <a:pt x="566" y="486"/>
                    <a:pt x="566" y="494"/>
                    <a:pt x="566" y="501"/>
                  </a:cubicBezTo>
                  <a:cubicBezTo>
                    <a:pt x="561" y="561"/>
                    <a:pt x="530" y="575"/>
                    <a:pt x="511" y="575"/>
                  </a:cubicBezTo>
                  <a:cubicBezTo>
                    <a:pt x="468" y="575"/>
                    <a:pt x="463" y="532"/>
                    <a:pt x="451" y="453"/>
                  </a:cubicBezTo>
                  <a:cubicBezTo>
                    <a:pt x="447" y="430"/>
                    <a:pt x="443" y="408"/>
                    <a:pt x="439" y="386"/>
                  </a:cubicBezTo>
                  <a:cubicBezTo>
                    <a:pt x="425" y="333"/>
                    <a:pt x="384" y="304"/>
                    <a:pt x="336" y="29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58" name="Полилиния 1557"/>
            <p:cNvSpPr/>
            <p:nvPr/>
          </p:nvSpPr>
          <p:spPr>
            <a:xfrm>
              <a:off x="3276720" y="4429440"/>
              <a:ext cx="117720" cy="138960"/>
            </a:xfrm>
            <a:custGeom>
              <a:avLst/>
              <a:gdLst/>
              <a:ahLst/>
              <a:cxnLst/>
              <a:rect l="0" t="0" r="r" b="b"/>
              <a:pathLst>
                <a:path w="327" h="386">
                  <a:moveTo>
                    <a:pt x="70" y="165"/>
                  </a:moveTo>
                  <a:cubicBezTo>
                    <a:pt x="77" y="38"/>
                    <a:pt x="147" y="19"/>
                    <a:pt x="175" y="19"/>
                  </a:cubicBezTo>
                  <a:cubicBezTo>
                    <a:pt x="262" y="19"/>
                    <a:pt x="271" y="132"/>
                    <a:pt x="271" y="165"/>
                  </a:cubicBezTo>
                  <a:cubicBezTo>
                    <a:pt x="204" y="165"/>
                    <a:pt x="137" y="165"/>
                    <a:pt x="70" y="165"/>
                  </a:cubicBezTo>
                  <a:moveTo>
                    <a:pt x="70" y="182"/>
                  </a:moveTo>
                  <a:cubicBezTo>
                    <a:pt x="148" y="182"/>
                    <a:pt x="227" y="182"/>
                    <a:pt x="305" y="182"/>
                  </a:cubicBezTo>
                  <a:cubicBezTo>
                    <a:pt x="324" y="182"/>
                    <a:pt x="327" y="182"/>
                    <a:pt x="327" y="165"/>
                  </a:cubicBezTo>
                  <a:cubicBezTo>
                    <a:pt x="327" y="81"/>
                    <a:pt x="281" y="0"/>
                    <a:pt x="175" y="0"/>
                  </a:cubicBezTo>
                  <a:cubicBezTo>
                    <a:pt x="77" y="0"/>
                    <a:pt x="0" y="86"/>
                    <a:pt x="0" y="191"/>
                  </a:cubicBezTo>
                  <a:cubicBezTo>
                    <a:pt x="0" y="304"/>
                    <a:pt x="89" y="386"/>
                    <a:pt x="185" y="386"/>
                  </a:cubicBezTo>
                  <a:cubicBezTo>
                    <a:pt x="288" y="386"/>
                    <a:pt x="327" y="292"/>
                    <a:pt x="327" y="275"/>
                  </a:cubicBezTo>
                  <a:cubicBezTo>
                    <a:pt x="327" y="268"/>
                    <a:pt x="319" y="266"/>
                    <a:pt x="315" y="266"/>
                  </a:cubicBezTo>
                  <a:cubicBezTo>
                    <a:pt x="307" y="266"/>
                    <a:pt x="305" y="271"/>
                    <a:pt x="305" y="278"/>
                  </a:cubicBezTo>
                  <a:cubicBezTo>
                    <a:pt x="274" y="364"/>
                    <a:pt x="199" y="364"/>
                    <a:pt x="190" y="364"/>
                  </a:cubicBezTo>
                  <a:cubicBezTo>
                    <a:pt x="149" y="364"/>
                    <a:pt x="115" y="340"/>
                    <a:pt x="96" y="309"/>
                  </a:cubicBezTo>
                  <a:cubicBezTo>
                    <a:pt x="70" y="268"/>
                    <a:pt x="70" y="213"/>
                    <a:pt x="70" y="18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59" name="Полилиния 1558"/>
            <p:cNvSpPr/>
            <p:nvPr/>
          </p:nvSpPr>
          <p:spPr>
            <a:xfrm>
              <a:off x="3499560" y="4307760"/>
              <a:ext cx="79560" cy="363240"/>
            </a:xfrm>
            <a:custGeom>
              <a:avLst/>
              <a:gdLst/>
              <a:ahLst/>
              <a:cxnLst/>
              <a:rect l="0" t="0" r="r" b="b"/>
              <a:pathLst>
                <a:path w="221" h="1009">
                  <a:moveTo>
                    <a:pt x="221" y="999"/>
                  </a:moveTo>
                  <a:cubicBezTo>
                    <a:pt x="221" y="997"/>
                    <a:pt x="219" y="994"/>
                    <a:pt x="219" y="992"/>
                  </a:cubicBezTo>
                  <a:cubicBezTo>
                    <a:pt x="178" y="951"/>
                    <a:pt x="123" y="882"/>
                    <a:pt x="87" y="745"/>
                  </a:cubicBezTo>
                  <a:cubicBezTo>
                    <a:pt x="67" y="668"/>
                    <a:pt x="60" y="582"/>
                    <a:pt x="60" y="503"/>
                  </a:cubicBezTo>
                  <a:cubicBezTo>
                    <a:pt x="60" y="283"/>
                    <a:pt x="113" y="127"/>
                    <a:pt x="214" y="19"/>
                  </a:cubicBezTo>
                  <a:cubicBezTo>
                    <a:pt x="221" y="12"/>
                    <a:pt x="221" y="9"/>
                    <a:pt x="221" y="7"/>
                  </a:cubicBezTo>
                  <a:cubicBezTo>
                    <a:pt x="221" y="0"/>
                    <a:pt x="214" y="0"/>
                    <a:pt x="211" y="0"/>
                  </a:cubicBezTo>
                  <a:cubicBezTo>
                    <a:pt x="197" y="0"/>
                    <a:pt x="154" y="50"/>
                    <a:pt x="142" y="62"/>
                  </a:cubicBezTo>
                  <a:cubicBezTo>
                    <a:pt x="55" y="163"/>
                    <a:pt x="0" y="316"/>
                    <a:pt x="0" y="503"/>
                  </a:cubicBezTo>
                  <a:cubicBezTo>
                    <a:pt x="0" y="623"/>
                    <a:pt x="22" y="791"/>
                    <a:pt x="132" y="935"/>
                  </a:cubicBezTo>
                  <a:cubicBezTo>
                    <a:pt x="142" y="944"/>
                    <a:pt x="195" y="1009"/>
                    <a:pt x="211" y="1009"/>
                  </a:cubicBezTo>
                  <a:cubicBezTo>
                    <a:pt x="214" y="1009"/>
                    <a:pt x="221" y="1009"/>
                    <a:pt x="221" y="99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60" name="Полилиния 1559"/>
            <p:cNvSpPr/>
            <p:nvPr/>
          </p:nvSpPr>
          <p:spPr>
            <a:xfrm>
              <a:off x="3583440" y="4430880"/>
              <a:ext cx="158040" cy="192600"/>
            </a:xfrm>
            <a:custGeom>
              <a:avLst/>
              <a:gdLst/>
              <a:ahLst/>
              <a:cxnLst/>
              <a:rect l="0" t="0" r="r" b="b"/>
              <a:pathLst>
                <a:path w="439" h="535">
                  <a:moveTo>
                    <a:pt x="65" y="475"/>
                  </a:moveTo>
                  <a:cubicBezTo>
                    <a:pt x="58" y="504"/>
                    <a:pt x="55" y="509"/>
                    <a:pt x="19" y="509"/>
                  </a:cubicBezTo>
                  <a:cubicBezTo>
                    <a:pt x="10" y="509"/>
                    <a:pt x="0" y="509"/>
                    <a:pt x="0" y="525"/>
                  </a:cubicBezTo>
                  <a:cubicBezTo>
                    <a:pt x="0" y="533"/>
                    <a:pt x="2" y="535"/>
                    <a:pt x="10" y="535"/>
                  </a:cubicBezTo>
                  <a:cubicBezTo>
                    <a:pt x="34" y="535"/>
                    <a:pt x="58" y="533"/>
                    <a:pt x="82" y="533"/>
                  </a:cubicBezTo>
                  <a:cubicBezTo>
                    <a:pt x="108" y="533"/>
                    <a:pt x="137" y="535"/>
                    <a:pt x="166" y="535"/>
                  </a:cubicBezTo>
                  <a:cubicBezTo>
                    <a:pt x="168" y="535"/>
                    <a:pt x="180" y="535"/>
                    <a:pt x="180" y="518"/>
                  </a:cubicBezTo>
                  <a:cubicBezTo>
                    <a:pt x="180" y="509"/>
                    <a:pt x="170" y="509"/>
                    <a:pt x="158" y="509"/>
                  </a:cubicBezTo>
                  <a:cubicBezTo>
                    <a:pt x="118" y="509"/>
                    <a:pt x="118" y="504"/>
                    <a:pt x="118" y="497"/>
                  </a:cubicBezTo>
                  <a:cubicBezTo>
                    <a:pt x="118" y="485"/>
                    <a:pt x="154" y="348"/>
                    <a:pt x="158" y="326"/>
                  </a:cubicBezTo>
                  <a:cubicBezTo>
                    <a:pt x="170" y="353"/>
                    <a:pt x="192" y="382"/>
                    <a:pt x="235" y="382"/>
                  </a:cubicBezTo>
                  <a:cubicBezTo>
                    <a:pt x="334" y="382"/>
                    <a:pt x="439" y="259"/>
                    <a:pt x="439" y="135"/>
                  </a:cubicBezTo>
                  <a:cubicBezTo>
                    <a:pt x="439" y="56"/>
                    <a:pt x="391" y="0"/>
                    <a:pt x="326" y="0"/>
                  </a:cubicBezTo>
                  <a:cubicBezTo>
                    <a:pt x="286" y="0"/>
                    <a:pt x="245" y="32"/>
                    <a:pt x="216" y="63"/>
                  </a:cubicBezTo>
                  <a:cubicBezTo>
                    <a:pt x="209" y="17"/>
                    <a:pt x="173" y="0"/>
                    <a:pt x="142" y="0"/>
                  </a:cubicBezTo>
                  <a:cubicBezTo>
                    <a:pt x="103" y="0"/>
                    <a:pt x="86" y="34"/>
                    <a:pt x="79" y="48"/>
                  </a:cubicBezTo>
                  <a:cubicBezTo>
                    <a:pt x="62" y="77"/>
                    <a:pt x="53" y="128"/>
                    <a:pt x="53" y="130"/>
                  </a:cubicBezTo>
                  <a:cubicBezTo>
                    <a:pt x="53" y="137"/>
                    <a:pt x="60" y="137"/>
                    <a:pt x="62" y="137"/>
                  </a:cubicBezTo>
                  <a:cubicBezTo>
                    <a:pt x="72" y="137"/>
                    <a:pt x="72" y="137"/>
                    <a:pt x="77" y="118"/>
                  </a:cubicBezTo>
                  <a:cubicBezTo>
                    <a:pt x="91" y="58"/>
                    <a:pt x="108" y="20"/>
                    <a:pt x="139" y="20"/>
                  </a:cubicBezTo>
                  <a:cubicBezTo>
                    <a:pt x="154" y="20"/>
                    <a:pt x="166" y="24"/>
                    <a:pt x="166" y="58"/>
                  </a:cubicBezTo>
                  <a:cubicBezTo>
                    <a:pt x="166" y="77"/>
                    <a:pt x="161" y="87"/>
                    <a:pt x="158" y="101"/>
                  </a:cubicBezTo>
                  <a:cubicBezTo>
                    <a:pt x="127" y="226"/>
                    <a:pt x="96" y="350"/>
                    <a:pt x="65" y="475"/>
                  </a:cubicBezTo>
                  <a:moveTo>
                    <a:pt x="214" y="111"/>
                  </a:moveTo>
                  <a:cubicBezTo>
                    <a:pt x="218" y="87"/>
                    <a:pt x="242" y="63"/>
                    <a:pt x="257" y="51"/>
                  </a:cubicBezTo>
                  <a:cubicBezTo>
                    <a:pt x="286" y="24"/>
                    <a:pt x="310" y="20"/>
                    <a:pt x="324" y="20"/>
                  </a:cubicBezTo>
                  <a:cubicBezTo>
                    <a:pt x="358" y="20"/>
                    <a:pt x="379" y="50"/>
                    <a:pt x="379" y="99"/>
                  </a:cubicBezTo>
                  <a:cubicBezTo>
                    <a:pt x="379" y="148"/>
                    <a:pt x="350" y="245"/>
                    <a:pt x="336" y="276"/>
                  </a:cubicBezTo>
                  <a:cubicBezTo>
                    <a:pt x="307" y="336"/>
                    <a:pt x="266" y="362"/>
                    <a:pt x="235" y="362"/>
                  </a:cubicBezTo>
                  <a:cubicBezTo>
                    <a:pt x="180" y="362"/>
                    <a:pt x="168" y="293"/>
                    <a:pt x="168" y="288"/>
                  </a:cubicBezTo>
                  <a:cubicBezTo>
                    <a:pt x="168" y="286"/>
                    <a:pt x="168" y="286"/>
                    <a:pt x="170" y="274"/>
                  </a:cubicBezTo>
                  <a:cubicBezTo>
                    <a:pt x="185" y="219"/>
                    <a:pt x="199" y="165"/>
                    <a:pt x="214" y="11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61" name="Полилиния 1560"/>
            <p:cNvSpPr/>
            <p:nvPr/>
          </p:nvSpPr>
          <p:spPr>
            <a:xfrm>
              <a:off x="3754440" y="4430880"/>
              <a:ext cx="156600" cy="137520"/>
            </a:xfrm>
            <a:custGeom>
              <a:avLst/>
              <a:gdLst/>
              <a:ahLst/>
              <a:cxnLst/>
              <a:rect l="0" t="0" r="r" b="b"/>
              <a:pathLst>
                <a:path w="435" h="382">
                  <a:moveTo>
                    <a:pt x="271" y="324"/>
                  </a:moveTo>
                  <a:cubicBezTo>
                    <a:pt x="281" y="360"/>
                    <a:pt x="310" y="382"/>
                    <a:pt x="346" y="382"/>
                  </a:cubicBezTo>
                  <a:cubicBezTo>
                    <a:pt x="375" y="382"/>
                    <a:pt x="394" y="362"/>
                    <a:pt x="408" y="336"/>
                  </a:cubicBezTo>
                  <a:cubicBezTo>
                    <a:pt x="423" y="305"/>
                    <a:pt x="435" y="255"/>
                    <a:pt x="435" y="252"/>
                  </a:cubicBezTo>
                  <a:cubicBezTo>
                    <a:pt x="435" y="243"/>
                    <a:pt x="425" y="243"/>
                    <a:pt x="423" y="243"/>
                  </a:cubicBezTo>
                  <a:cubicBezTo>
                    <a:pt x="415" y="243"/>
                    <a:pt x="413" y="247"/>
                    <a:pt x="411" y="259"/>
                  </a:cubicBezTo>
                  <a:cubicBezTo>
                    <a:pt x="399" y="305"/>
                    <a:pt x="384" y="362"/>
                    <a:pt x="348" y="362"/>
                  </a:cubicBezTo>
                  <a:cubicBezTo>
                    <a:pt x="331" y="362"/>
                    <a:pt x="322" y="353"/>
                    <a:pt x="322" y="324"/>
                  </a:cubicBezTo>
                  <a:cubicBezTo>
                    <a:pt x="322" y="305"/>
                    <a:pt x="331" y="267"/>
                    <a:pt x="339" y="238"/>
                  </a:cubicBezTo>
                  <a:cubicBezTo>
                    <a:pt x="347" y="207"/>
                    <a:pt x="355" y="177"/>
                    <a:pt x="363" y="147"/>
                  </a:cubicBezTo>
                  <a:cubicBezTo>
                    <a:pt x="365" y="132"/>
                    <a:pt x="375" y="101"/>
                    <a:pt x="377" y="89"/>
                  </a:cubicBezTo>
                  <a:cubicBezTo>
                    <a:pt x="382" y="70"/>
                    <a:pt x="389" y="36"/>
                    <a:pt x="389" y="32"/>
                  </a:cubicBezTo>
                  <a:cubicBezTo>
                    <a:pt x="389" y="17"/>
                    <a:pt x="377" y="10"/>
                    <a:pt x="365" y="10"/>
                  </a:cubicBezTo>
                  <a:cubicBezTo>
                    <a:pt x="360" y="10"/>
                    <a:pt x="339" y="10"/>
                    <a:pt x="331" y="39"/>
                  </a:cubicBezTo>
                  <a:cubicBezTo>
                    <a:pt x="317" y="101"/>
                    <a:pt x="279" y="247"/>
                    <a:pt x="269" y="293"/>
                  </a:cubicBezTo>
                  <a:cubicBezTo>
                    <a:pt x="269" y="295"/>
                    <a:pt x="235" y="362"/>
                    <a:pt x="173" y="362"/>
                  </a:cubicBezTo>
                  <a:cubicBezTo>
                    <a:pt x="130" y="362"/>
                    <a:pt x="120" y="324"/>
                    <a:pt x="120" y="293"/>
                  </a:cubicBezTo>
                  <a:cubicBezTo>
                    <a:pt x="120" y="247"/>
                    <a:pt x="144" y="180"/>
                    <a:pt x="166" y="123"/>
                  </a:cubicBezTo>
                  <a:cubicBezTo>
                    <a:pt x="175" y="96"/>
                    <a:pt x="180" y="84"/>
                    <a:pt x="180" y="70"/>
                  </a:cubicBezTo>
                  <a:cubicBezTo>
                    <a:pt x="180" y="32"/>
                    <a:pt x="154" y="0"/>
                    <a:pt x="111" y="0"/>
                  </a:cubicBezTo>
                  <a:cubicBezTo>
                    <a:pt x="31" y="0"/>
                    <a:pt x="0" y="123"/>
                    <a:pt x="0" y="130"/>
                  </a:cubicBezTo>
                  <a:cubicBezTo>
                    <a:pt x="0" y="137"/>
                    <a:pt x="7" y="137"/>
                    <a:pt x="10" y="137"/>
                  </a:cubicBezTo>
                  <a:cubicBezTo>
                    <a:pt x="19" y="137"/>
                    <a:pt x="19" y="137"/>
                    <a:pt x="24" y="123"/>
                  </a:cubicBezTo>
                  <a:cubicBezTo>
                    <a:pt x="46" y="51"/>
                    <a:pt x="77" y="20"/>
                    <a:pt x="108" y="20"/>
                  </a:cubicBezTo>
                  <a:cubicBezTo>
                    <a:pt x="115" y="20"/>
                    <a:pt x="130" y="20"/>
                    <a:pt x="130" y="46"/>
                  </a:cubicBezTo>
                  <a:cubicBezTo>
                    <a:pt x="130" y="68"/>
                    <a:pt x="120" y="92"/>
                    <a:pt x="115" y="104"/>
                  </a:cubicBezTo>
                  <a:cubicBezTo>
                    <a:pt x="84" y="187"/>
                    <a:pt x="67" y="240"/>
                    <a:pt x="67" y="281"/>
                  </a:cubicBezTo>
                  <a:cubicBezTo>
                    <a:pt x="67" y="360"/>
                    <a:pt x="125" y="382"/>
                    <a:pt x="171" y="382"/>
                  </a:cubicBezTo>
                  <a:cubicBezTo>
                    <a:pt x="226" y="382"/>
                    <a:pt x="257" y="343"/>
                    <a:pt x="271" y="32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62" name="Полилиния 1561"/>
            <p:cNvSpPr/>
            <p:nvPr/>
          </p:nvSpPr>
          <p:spPr>
            <a:xfrm>
              <a:off x="3938400" y="4341240"/>
              <a:ext cx="86400" cy="91440"/>
            </a:xfrm>
            <a:custGeom>
              <a:avLst/>
              <a:gdLst/>
              <a:ahLst/>
              <a:cxnLst/>
              <a:rect l="0" t="0" r="r" b="b"/>
              <a:pathLst>
                <a:path w="240" h="254">
                  <a:moveTo>
                    <a:pt x="137" y="127"/>
                  </a:moveTo>
                  <a:cubicBezTo>
                    <a:pt x="188" y="106"/>
                    <a:pt x="209" y="98"/>
                    <a:pt x="224" y="91"/>
                  </a:cubicBezTo>
                  <a:cubicBezTo>
                    <a:pt x="233" y="87"/>
                    <a:pt x="240" y="84"/>
                    <a:pt x="240" y="72"/>
                  </a:cubicBezTo>
                  <a:cubicBezTo>
                    <a:pt x="240" y="63"/>
                    <a:pt x="231" y="53"/>
                    <a:pt x="221" y="53"/>
                  </a:cubicBezTo>
                  <a:cubicBezTo>
                    <a:pt x="216" y="53"/>
                    <a:pt x="216" y="53"/>
                    <a:pt x="209" y="58"/>
                  </a:cubicBezTo>
                  <a:cubicBezTo>
                    <a:pt x="182" y="76"/>
                    <a:pt x="155" y="94"/>
                    <a:pt x="128" y="113"/>
                  </a:cubicBezTo>
                  <a:cubicBezTo>
                    <a:pt x="131" y="83"/>
                    <a:pt x="134" y="54"/>
                    <a:pt x="137" y="24"/>
                  </a:cubicBezTo>
                  <a:cubicBezTo>
                    <a:pt x="140" y="15"/>
                    <a:pt x="137" y="0"/>
                    <a:pt x="120" y="0"/>
                  </a:cubicBezTo>
                  <a:cubicBezTo>
                    <a:pt x="113" y="0"/>
                    <a:pt x="101" y="5"/>
                    <a:pt x="101" y="17"/>
                  </a:cubicBezTo>
                  <a:cubicBezTo>
                    <a:pt x="101" y="22"/>
                    <a:pt x="104" y="41"/>
                    <a:pt x="104" y="46"/>
                  </a:cubicBezTo>
                  <a:cubicBezTo>
                    <a:pt x="106" y="55"/>
                    <a:pt x="111" y="98"/>
                    <a:pt x="111" y="113"/>
                  </a:cubicBezTo>
                  <a:cubicBezTo>
                    <a:pt x="84" y="94"/>
                    <a:pt x="58" y="76"/>
                    <a:pt x="32" y="58"/>
                  </a:cubicBezTo>
                  <a:cubicBezTo>
                    <a:pt x="24" y="55"/>
                    <a:pt x="24" y="53"/>
                    <a:pt x="17" y="53"/>
                  </a:cubicBezTo>
                  <a:cubicBezTo>
                    <a:pt x="8" y="53"/>
                    <a:pt x="0" y="63"/>
                    <a:pt x="0" y="72"/>
                  </a:cubicBezTo>
                  <a:cubicBezTo>
                    <a:pt x="0" y="84"/>
                    <a:pt x="8" y="87"/>
                    <a:pt x="12" y="89"/>
                  </a:cubicBezTo>
                  <a:cubicBezTo>
                    <a:pt x="42" y="102"/>
                    <a:pt x="72" y="114"/>
                    <a:pt x="101" y="127"/>
                  </a:cubicBezTo>
                  <a:cubicBezTo>
                    <a:pt x="53" y="149"/>
                    <a:pt x="32" y="156"/>
                    <a:pt x="17" y="163"/>
                  </a:cubicBezTo>
                  <a:cubicBezTo>
                    <a:pt x="5" y="168"/>
                    <a:pt x="0" y="170"/>
                    <a:pt x="0" y="182"/>
                  </a:cubicBezTo>
                  <a:cubicBezTo>
                    <a:pt x="0" y="192"/>
                    <a:pt x="8" y="199"/>
                    <a:pt x="17" y="199"/>
                  </a:cubicBezTo>
                  <a:cubicBezTo>
                    <a:pt x="22" y="199"/>
                    <a:pt x="24" y="199"/>
                    <a:pt x="32" y="194"/>
                  </a:cubicBezTo>
                  <a:cubicBezTo>
                    <a:pt x="58" y="177"/>
                    <a:pt x="84" y="159"/>
                    <a:pt x="111" y="142"/>
                  </a:cubicBezTo>
                  <a:cubicBezTo>
                    <a:pt x="108" y="173"/>
                    <a:pt x="104" y="204"/>
                    <a:pt x="101" y="235"/>
                  </a:cubicBezTo>
                  <a:cubicBezTo>
                    <a:pt x="101" y="249"/>
                    <a:pt x="113" y="254"/>
                    <a:pt x="120" y="254"/>
                  </a:cubicBezTo>
                  <a:cubicBezTo>
                    <a:pt x="128" y="254"/>
                    <a:pt x="137" y="249"/>
                    <a:pt x="137" y="235"/>
                  </a:cubicBezTo>
                  <a:cubicBezTo>
                    <a:pt x="137" y="230"/>
                    <a:pt x="135" y="214"/>
                    <a:pt x="135" y="206"/>
                  </a:cubicBezTo>
                  <a:cubicBezTo>
                    <a:pt x="135" y="197"/>
                    <a:pt x="130" y="154"/>
                    <a:pt x="128" y="142"/>
                  </a:cubicBezTo>
                  <a:cubicBezTo>
                    <a:pt x="152" y="157"/>
                    <a:pt x="176" y="172"/>
                    <a:pt x="200" y="187"/>
                  </a:cubicBezTo>
                  <a:cubicBezTo>
                    <a:pt x="214" y="199"/>
                    <a:pt x="216" y="199"/>
                    <a:pt x="221" y="199"/>
                  </a:cubicBezTo>
                  <a:cubicBezTo>
                    <a:pt x="231" y="199"/>
                    <a:pt x="240" y="192"/>
                    <a:pt x="240" y="182"/>
                  </a:cubicBezTo>
                  <a:cubicBezTo>
                    <a:pt x="240" y="170"/>
                    <a:pt x="233" y="166"/>
                    <a:pt x="226" y="163"/>
                  </a:cubicBezTo>
                  <a:cubicBezTo>
                    <a:pt x="196" y="151"/>
                    <a:pt x="167" y="139"/>
                    <a:pt x="137" y="12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63" name="Полилиния 1562"/>
            <p:cNvSpPr/>
            <p:nvPr/>
          </p:nvSpPr>
          <p:spPr>
            <a:xfrm>
              <a:off x="3929040" y="4545720"/>
              <a:ext cx="109800" cy="137160"/>
            </a:xfrm>
            <a:custGeom>
              <a:avLst/>
              <a:gdLst/>
              <a:ahLst/>
              <a:cxnLst/>
              <a:rect l="0" t="0" r="r" b="b"/>
              <a:pathLst>
                <a:path w="305" h="381">
                  <a:moveTo>
                    <a:pt x="302" y="39"/>
                  </a:moveTo>
                  <a:cubicBezTo>
                    <a:pt x="305" y="31"/>
                    <a:pt x="305" y="29"/>
                    <a:pt x="305" y="27"/>
                  </a:cubicBezTo>
                  <a:cubicBezTo>
                    <a:pt x="305" y="15"/>
                    <a:pt x="295" y="7"/>
                    <a:pt x="286" y="7"/>
                  </a:cubicBezTo>
                  <a:cubicBezTo>
                    <a:pt x="278" y="7"/>
                    <a:pt x="266" y="10"/>
                    <a:pt x="259" y="22"/>
                  </a:cubicBezTo>
                  <a:cubicBezTo>
                    <a:pt x="259" y="24"/>
                    <a:pt x="254" y="43"/>
                    <a:pt x="252" y="55"/>
                  </a:cubicBezTo>
                  <a:cubicBezTo>
                    <a:pt x="247" y="71"/>
                    <a:pt x="242" y="87"/>
                    <a:pt x="238" y="103"/>
                  </a:cubicBezTo>
                  <a:cubicBezTo>
                    <a:pt x="235" y="118"/>
                    <a:pt x="216" y="192"/>
                    <a:pt x="216" y="199"/>
                  </a:cubicBezTo>
                  <a:cubicBezTo>
                    <a:pt x="214" y="199"/>
                    <a:pt x="187" y="250"/>
                    <a:pt x="142" y="250"/>
                  </a:cubicBezTo>
                  <a:cubicBezTo>
                    <a:pt x="103" y="250"/>
                    <a:pt x="103" y="211"/>
                    <a:pt x="103" y="202"/>
                  </a:cubicBezTo>
                  <a:cubicBezTo>
                    <a:pt x="103" y="170"/>
                    <a:pt x="115" y="132"/>
                    <a:pt x="134" y="87"/>
                  </a:cubicBezTo>
                  <a:cubicBezTo>
                    <a:pt x="142" y="67"/>
                    <a:pt x="144" y="63"/>
                    <a:pt x="144" y="51"/>
                  </a:cubicBezTo>
                  <a:cubicBezTo>
                    <a:pt x="144" y="24"/>
                    <a:pt x="120" y="0"/>
                    <a:pt x="86" y="0"/>
                  </a:cubicBezTo>
                  <a:cubicBezTo>
                    <a:pt x="29" y="0"/>
                    <a:pt x="0" y="82"/>
                    <a:pt x="0" y="91"/>
                  </a:cubicBezTo>
                  <a:cubicBezTo>
                    <a:pt x="0" y="99"/>
                    <a:pt x="10" y="99"/>
                    <a:pt x="12" y="99"/>
                  </a:cubicBezTo>
                  <a:cubicBezTo>
                    <a:pt x="19" y="99"/>
                    <a:pt x="19" y="96"/>
                    <a:pt x="22" y="89"/>
                  </a:cubicBezTo>
                  <a:cubicBezTo>
                    <a:pt x="36" y="41"/>
                    <a:pt x="62" y="17"/>
                    <a:pt x="86" y="17"/>
                  </a:cubicBezTo>
                  <a:cubicBezTo>
                    <a:pt x="96" y="17"/>
                    <a:pt x="101" y="24"/>
                    <a:pt x="101" y="39"/>
                  </a:cubicBezTo>
                  <a:cubicBezTo>
                    <a:pt x="101" y="53"/>
                    <a:pt x="96" y="65"/>
                    <a:pt x="91" y="72"/>
                  </a:cubicBezTo>
                  <a:cubicBezTo>
                    <a:pt x="65" y="144"/>
                    <a:pt x="58" y="166"/>
                    <a:pt x="58" y="192"/>
                  </a:cubicBezTo>
                  <a:cubicBezTo>
                    <a:pt x="58" y="202"/>
                    <a:pt x="58" y="230"/>
                    <a:pt x="82" y="250"/>
                  </a:cubicBezTo>
                  <a:cubicBezTo>
                    <a:pt x="98" y="264"/>
                    <a:pt x="125" y="266"/>
                    <a:pt x="139" y="266"/>
                  </a:cubicBezTo>
                  <a:cubicBezTo>
                    <a:pt x="163" y="266"/>
                    <a:pt x="185" y="259"/>
                    <a:pt x="204" y="240"/>
                  </a:cubicBezTo>
                  <a:cubicBezTo>
                    <a:pt x="197" y="274"/>
                    <a:pt x="190" y="298"/>
                    <a:pt x="166" y="326"/>
                  </a:cubicBezTo>
                  <a:cubicBezTo>
                    <a:pt x="149" y="345"/>
                    <a:pt x="125" y="365"/>
                    <a:pt x="94" y="365"/>
                  </a:cubicBezTo>
                  <a:cubicBezTo>
                    <a:pt x="91" y="365"/>
                    <a:pt x="62" y="365"/>
                    <a:pt x="50" y="345"/>
                  </a:cubicBezTo>
                  <a:cubicBezTo>
                    <a:pt x="82" y="341"/>
                    <a:pt x="82" y="314"/>
                    <a:pt x="82" y="312"/>
                  </a:cubicBezTo>
                  <a:cubicBezTo>
                    <a:pt x="82" y="295"/>
                    <a:pt x="65" y="290"/>
                    <a:pt x="60" y="290"/>
                  </a:cubicBezTo>
                  <a:cubicBezTo>
                    <a:pt x="43" y="290"/>
                    <a:pt x="24" y="302"/>
                    <a:pt x="24" y="329"/>
                  </a:cubicBezTo>
                  <a:cubicBezTo>
                    <a:pt x="24" y="360"/>
                    <a:pt x="53" y="381"/>
                    <a:pt x="96" y="381"/>
                  </a:cubicBezTo>
                  <a:cubicBezTo>
                    <a:pt x="154" y="381"/>
                    <a:pt x="228" y="336"/>
                    <a:pt x="245" y="262"/>
                  </a:cubicBezTo>
                  <a:cubicBezTo>
                    <a:pt x="264" y="187"/>
                    <a:pt x="283" y="113"/>
                    <a:pt x="302" y="3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64" name="Полилиния 1563"/>
            <p:cNvSpPr/>
            <p:nvPr/>
          </p:nvSpPr>
          <p:spPr>
            <a:xfrm>
              <a:off x="4150080" y="4388040"/>
              <a:ext cx="201240" cy="201960"/>
            </a:xfrm>
            <a:custGeom>
              <a:avLst/>
              <a:gdLst/>
              <a:ahLst/>
              <a:cxnLst/>
              <a:rect l="0" t="0" r="r" b="b"/>
              <a:pathLst>
                <a:path w="559" h="561">
                  <a:moveTo>
                    <a:pt x="298" y="297"/>
                  </a:moveTo>
                  <a:cubicBezTo>
                    <a:pt x="376" y="297"/>
                    <a:pt x="455" y="297"/>
                    <a:pt x="533" y="297"/>
                  </a:cubicBezTo>
                  <a:cubicBezTo>
                    <a:pt x="545" y="297"/>
                    <a:pt x="559" y="297"/>
                    <a:pt x="559" y="280"/>
                  </a:cubicBezTo>
                  <a:cubicBezTo>
                    <a:pt x="559" y="263"/>
                    <a:pt x="545" y="263"/>
                    <a:pt x="533" y="263"/>
                  </a:cubicBezTo>
                  <a:cubicBezTo>
                    <a:pt x="455" y="263"/>
                    <a:pt x="376" y="263"/>
                    <a:pt x="298" y="263"/>
                  </a:cubicBezTo>
                  <a:cubicBezTo>
                    <a:pt x="298" y="185"/>
                    <a:pt x="298" y="107"/>
                    <a:pt x="298" y="28"/>
                  </a:cubicBezTo>
                  <a:cubicBezTo>
                    <a:pt x="298" y="16"/>
                    <a:pt x="298" y="0"/>
                    <a:pt x="281" y="0"/>
                  </a:cubicBezTo>
                  <a:cubicBezTo>
                    <a:pt x="264" y="0"/>
                    <a:pt x="264" y="16"/>
                    <a:pt x="264" y="28"/>
                  </a:cubicBezTo>
                  <a:cubicBezTo>
                    <a:pt x="264" y="107"/>
                    <a:pt x="264" y="185"/>
                    <a:pt x="264" y="263"/>
                  </a:cubicBezTo>
                  <a:cubicBezTo>
                    <a:pt x="185" y="263"/>
                    <a:pt x="106" y="263"/>
                    <a:pt x="27" y="263"/>
                  </a:cubicBezTo>
                  <a:cubicBezTo>
                    <a:pt x="15" y="263"/>
                    <a:pt x="0" y="263"/>
                    <a:pt x="0" y="280"/>
                  </a:cubicBezTo>
                  <a:cubicBezTo>
                    <a:pt x="0" y="297"/>
                    <a:pt x="15" y="297"/>
                    <a:pt x="27" y="297"/>
                  </a:cubicBezTo>
                  <a:cubicBezTo>
                    <a:pt x="106" y="297"/>
                    <a:pt x="185" y="297"/>
                    <a:pt x="264" y="297"/>
                  </a:cubicBezTo>
                  <a:cubicBezTo>
                    <a:pt x="264" y="376"/>
                    <a:pt x="264" y="455"/>
                    <a:pt x="264" y="534"/>
                  </a:cubicBezTo>
                  <a:cubicBezTo>
                    <a:pt x="264" y="544"/>
                    <a:pt x="264" y="561"/>
                    <a:pt x="281" y="561"/>
                  </a:cubicBezTo>
                  <a:cubicBezTo>
                    <a:pt x="298" y="561"/>
                    <a:pt x="298" y="544"/>
                    <a:pt x="298" y="534"/>
                  </a:cubicBezTo>
                  <a:cubicBezTo>
                    <a:pt x="298" y="455"/>
                    <a:pt x="298" y="376"/>
                    <a:pt x="298" y="29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65" name="Полилиния 1564"/>
            <p:cNvSpPr/>
            <p:nvPr/>
          </p:nvSpPr>
          <p:spPr>
            <a:xfrm>
              <a:off x="4456800" y="4357800"/>
              <a:ext cx="209880" cy="213840"/>
            </a:xfrm>
            <a:custGeom>
              <a:avLst/>
              <a:gdLst/>
              <a:ahLst/>
              <a:cxnLst/>
              <a:rect l="0" t="0" r="r" b="b"/>
              <a:pathLst>
                <a:path w="583" h="594">
                  <a:moveTo>
                    <a:pt x="478" y="88"/>
                  </a:moveTo>
                  <a:cubicBezTo>
                    <a:pt x="487" y="55"/>
                    <a:pt x="502" y="29"/>
                    <a:pt x="569" y="26"/>
                  </a:cubicBezTo>
                  <a:cubicBezTo>
                    <a:pt x="574" y="26"/>
                    <a:pt x="583" y="26"/>
                    <a:pt x="583" y="9"/>
                  </a:cubicBezTo>
                  <a:cubicBezTo>
                    <a:pt x="580" y="6"/>
                    <a:pt x="583" y="0"/>
                    <a:pt x="574" y="0"/>
                  </a:cubicBezTo>
                  <a:cubicBezTo>
                    <a:pt x="545" y="0"/>
                    <a:pt x="516" y="2"/>
                    <a:pt x="487" y="2"/>
                  </a:cubicBezTo>
                  <a:cubicBezTo>
                    <a:pt x="459" y="2"/>
                    <a:pt x="427" y="0"/>
                    <a:pt x="399" y="0"/>
                  </a:cubicBezTo>
                  <a:cubicBezTo>
                    <a:pt x="394" y="0"/>
                    <a:pt x="384" y="0"/>
                    <a:pt x="384" y="17"/>
                  </a:cubicBezTo>
                  <a:cubicBezTo>
                    <a:pt x="384" y="26"/>
                    <a:pt x="394" y="26"/>
                    <a:pt x="399" y="26"/>
                  </a:cubicBezTo>
                  <a:cubicBezTo>
                    <a:pt x="447" y="29"/>
                    <a:pt x="456" y="45"/>
                    <a:pt x="456" y="64"/>
                  </a:cubicBezTo>
                  <a:cubicBezTo>
                    <a:pt x="456" y="67"/>
                    <a:pt x="456" y="79"/>
                    <a:pt x="454" y="81"/>
                  </a:cubicBezTo>
                  <a:cubicBezTo>
                    <a:pt x="429" y="181"/>
                    <a:pt x="404" y="281"/>
                    <a:pt x="379" y="381"/>
                  </a:cubicBezTo>
                  <a:cubicBezTo>
                    <a:pt x="351" y="494"/>
                    <a:pt x="252" y="568"/>
                    <a:pt x="168" y="568"/>
                  </a:cubicBezTo>
                  <a:cubicBezTo>
                    <a:pt x="111" y="568"/>
                    <a:pt x="65" y="529"/>
                    <a:pt x="65" y="458"/>
                  </a:cubicBezTo>
                  <a:cubicBezTo>
                    <a:pt x="68" y="436"/>
                    <a:pt x="65" y="429"/>
                    <a:pt x="75" y="393"/>
                  </a:cubicBezTo>
                  <a:cubicBezTo>
                    <a:pt x="102" y="283"/>
                    <a:pt x="129" y="174"/>
                    <a:pt x="156" y="64"/>
                  </a:cubicBezTo>
                  <a:cubicBezTo>
                    <a:pt x="163" y="36"/>
                    <a:pt x="166" y="26"/>
                    <a:pt x="228" y="26"/>
                  </a:cubicBezTo>
                  <a:cubicBezTo>
                    <a:pt x="250" y="26"/>
                    <a:pt x="257" y="26"/>
                    <a:pt x="257" y="9"/>
                  </a:cubicBezTo>
                  <a:cubicBezTo>
                    <a:pt x="257" y="0"/>
                    <a:pt x="247" y="0"/>
                    <a:pt x="245" y="0"/>
                  </a:cubicBezTo>
                  <a:cubicBezTo>
                    <a:pt x="221" y="0"/>
                    <a:pt x="161" y="2"/>
                    <a:pt x="137" y="2"/>
                  </a:cubicBezTo>
                  <a:cubicBezTo>
                    <a:pt x="113" y="2"/>
                    <a:pt x="53" y="0"/>
                    <a:pt x="27" y="0"/>
                  </a:cubicBezTo>
                  <a:cubicBezTo>
                    <a:pt x="22" y="0"/>
                    <a:pt x="12" y="0"/>
                    <a:pt x="12" y="17"/>
                  </a:cubicBezTo>
                  <a:cubicBezTo>
                    <a:pt x="12" y="26"/>
                    <a:pt x="19" y="26"/>
                    <a:pt x="36" y="26"/>
                  </a:cubicBezTo>
                  <a:cubicBezTo>
                    <a:pt x="47" y="27"/>
                    <a:pt x="53" y="26"/>
                    <a:pt x="67" y="29"/>
                  </a:cubicBezTo>
                  <a:cubicBezTo>
                    <a:pt x="82" y="31"/>
                    <a:pt x="89" y="31"/>
                    <a:pt x="89" y="43"/>
                  </a:cubicBezTo>
                  <a:cubicBezTo>
                    <a:pt x="89" y="48"/>
                    <a:pt x="82" y="81"/>
                    <a:pt x="75" y="100"/>
                  </a:cubicBezTo>
                  <a:cubicBezTo>
                    <a:pt x="69" y="125"/>
                    <a:pt x="63" y="150"/>
                    <a:pt x="58" y="175"/>
                  </a:cubicBezTo>
                  <a:cubicBezTo>
                    <a:pt x="51" y="208"/>
                    <a:pt x="10" y="366"/>
                    <a:pt x="5" y="383"/>
                  </a:cubicBezTo>
                  <a:cubicBezTo>
                    <a:pt x="0" y="407"/>
                    <a:pt x="0" y="419"/>
                    <a:pt x="0" y="431"/>
                  </a:cubicBezTo>
                  <a:cubicBezTo>
                    <a:pt x="0" y="534"/>
                    <a:pt x="77" y="594"/>
                    <a:pt x="166" y="594"/>
                  </a:cubicBezTo>
                  <a:cubicBezTo>
                    <a:pt x="271" y="594"/>
                    <a:pt x="377" y="498"/>
                    <a:pt x="403" y="388"/>
                  </a:cubicBezTo>
                  <a:cubicBezTo>
                    <a:pt x="428" y="288"/>
                    <a:pt x="453" y="188"/>
                    <a:pt x="478" y="8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66" name="Полилиния 1565"/>
            <p:cNvSpPr/>
            <p:nvPr/>
          </p:nvSpPr>
          <p:spPr>
            <a:xfrm>
              <a:off x="4685760" y="4430880"/>
              <a:ext cx="155520" cy="137520"/>
            </a:xfrm>
            <a:custGeom>
              <a:avLst/>
              <a:gdLst/>
              <a:ahLst/>
              <a:cxnLst/>
              <a:rect l="0" t="0" r="r" b="b"/>
              <a:pathLst>
                <a:path w="432" h="382">
                  <a:moveTo>
                    <a:pt x="271" y="324"/>
                  </a:moveTo>
                  <a:cubicBezTo>
                    <a:pt x="278" y="360"/>
                    <a:pt x="310" y="382"/>
                    <a:pt x="346" y="382"/>
                  </a:cubicBezTo>
                  <a:cubicBezTo>
                    <a:pt x="374" y="382"/>
                    <a:pt x="394" y="362"/>
                    <a:pt x="408" y="336"/>
                  </a:cubicBezTo>
                  <a:cubicBezTo>
                    <a:pt x="422" y="305"/>
                    <a:pt x="432" y="255"/>
                    <a:pt x="432" y="252"/>
                  </a:cubicBezTo>
                  <a:cubicBezTo>
                    <a:pt x="432" y="243"/>
                    <a:pt x="425" y="243"/>
                    <a:pt x="422" y="243"/>
                  </a:cubicBezTo>
                  <a:cubicBezTo>
                    <a:pt x="415" y="243"/>
                    <a:pt x="413" y="247"/>
                    <a:pt x="410" y="259"/>
                  </a:cubicBezTo>
                  <a:cubicBezTo>
                    <a:pt x="398" y="305"/>
                    <a:pt x="384" y="362"/>
                    <a:pt x="348" y="362"/>
                  </a:cubicBezTo>
                  <a:cubicBezTo>
                    <a:pt x="331" y="362"/>
                    <a:pt x="322" y="353"/>
                    <a:pt x="322" y="324"/>
                  </a:cubicBezTo>
                  <a:cubicBezTo>
                    <a:pt x="322" y="305"/>
                    <a:pt x="331" y="267"/>
                    <a:pt x="338" y="238"/>
                  </a:cubicBezTo>
                  <a:cubicBezTo>
                    <a:pt x="346" y="207"/>
                    <a:pt x="354" y="177"/>
                    <a:pt x="362" y="147"/>
                  </a:cubicBezTo>
                  <a:cubicBezTo>
                    <a:pt x="365" y="132"/>
                    <a:pt x="372" y="101"/>
                    <a:pt x="377" y="89"/>
                  </a:cubicBezTo>
                  <a:cubicBezTo>
                    <a:pt x="382" y="70"/>
                    <a:pt x="389" y="36"/>
                    <a:pt x="389" y="32"/>
                  </a:cubicBezTo>
                  <a:cubicBezTo>
                    <a:pt x="389" y="17"/>
                    <a:pt x="377" y="10"/>
                    <a:pt x="365" y="10"/>
                  </a:cubicBezTo>
                  <a:cubicBezTo>
                    <a:pt x="360" y="10"/>
                    <a:pt x="338" y="10"/>
                    <a:pt x="331" y="39"/>
                  </a:cubicBezTo>
                  <a:cubicBezTo>
                    <a:pt x="317" y="101"/>
                    <a:pt x="278" y="247"/>
                    <a:pt x="269" y="293"/>
                  </a:cubicBezTo>
                  <a:cubicBezTo>
                    <a:pt x="269" y="295"/>
                    <a:pt x="233" y="362"/>
                    <a:pt x="173" y="362"/>
                  </a:cubicBezTo>
                  <a:cubicBezTo>
                    <a:pt x="130" y="362"/>
                    <a:pt x="120" y="324"/>
                    <a:pt x="120" y="293"/>
                  </a:cubicBezTo>
                  <a:cubicBezTo>
                    <a:pt x="120" y="247"/>
                    <a:pt x="144" y="180"/>
                    <a:pt x="166" y="123"/>
                  </a:cubicBezTo>
                  <a:cubicBezTo>
                    <a:pt x="175" y="96"/>
                    <a:pt x="180" y="84"/>
                    <a:pt x="180" y="70"/>
                  </a:cubicBezTo>
                  <a:cubicBezTo>
                    <a:pt x="180" y="32"/>
                    <a:pt x="154" y="0"/>
                    <a:pt x="110" y="0"/>
                  </a:cubicBezTo>
                  <a:cubicBezTo>
                    <a:pt x="31" y="0"/>
                    <a:pt x="0" y="123"/>
                    <a:pt x="0" y="130"/>
                  </a:cubicBezTo>
                  <a:cubicBezTo>
                    <a:pt x="0" y="137"/>
                    <a:pt x="7" y="137"/>
                    <a:pt x="10" y="137"/>
                  </a:cubicBezTo>
                  <a:cubicBezTo>
                    <a:pt x="17" y="137"/>
                    <a:pt x="19" y="137"/>
                    <a:pt x="24" y="123"/>
                  </a:cubicBezTo>
                  <a:cubicBezTo>
                    <a:pt x="43" y="51"/>
                    <a:pt x="77" y="20"/>
                    <a:pt x="108" y="20"/>
                  </a:cubicBezTo>
                  <a:cubicBezTo>
                    <a:pt x="115" y="20"/>
                    <a:pt x="130" y="20"/>
                    <a:pt x="130" y="46"/>
                  </a:cubicBezTo>
                  <a:cubicBezTo>
                    <a:pt x="130" y="68"/>
                    <a:pt x="120" y="92"/>
                    <a:pt x="115" y="104"/>
                  </a:cubicBezTo>
                  <a:cubicBezTo>
                    <a:pt x="84" y="187"/>
                    <a:pt x="67" y="240"/>
                    <a:pt x="67" y="281"/>
                  </a:cubicBezTo>
                  <a:cubicBezTo>
                    <a:pt x="67" y="360"/>
                    <a:pt x="125" y="382"/>
                    <a:pt x="170" y="382"/>
                  </a:cubicBezTo>
                  <a:cubicBezTo>
                    <a:pt x="226" y="382"/>
                    <a:pt x="257" y="343"/>
                    <a:pt x="271" y="32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67" name="Полилиния 1566"/>
            <p:cNvSpPr/>
            <p:nvPr/>
          </p:nvSpPr>
          <p:spPr>
            <a:xfrm>
              <a:off x="4861080" y="4516560"/>
              <a:ext cx="113400" cy="95760"/>
            </a:xfrm>
            <a:custGeom>
              <a:avLst/>
              <a:gdLst/>
              <a:ahLst/>
              <a:cxnLst/>
              <a:rect l="0" t="0" r="r" b="b"/>
              <a:pathLst>
                <a:path w="315" h="266">
                  <a:moveTo>
                    <a:pt x="118" y="199"/>
                  </a:moveTo>
                  <a:cubicBezTo>
                    <a:pt x="113" y="218"/>
                    <a:pt x="91" y="249"/>
                    <a:pt x="63" y="249"/>
                  </a:cubicBezTo>
                  <a:cubicBezTo>
                    <a:pt x="60" y="249"/>
                    <a:pt x="43" y="249"/>
                    <a:pt x="31" y="242"/>
                  </a:cubicBezTo>
                  <a:cubicBezTo>
                    <a:pt x="55" y="235"/>
                    <a:pt x="55" y="213"/>
                    <a:pt x="55" y="208"/>
                  </a:cubicBezTo>
                  <a:cubicBezTo>
                    <a:pt x="55" y="196"/>
                    <a:pt x="46" y="187"/>
                    <a:pt x="34" y="187"/>
                  </a:cubicBezTo>
                  <a:cubicBezTo>
                    <a:pt x="17" y="187"/>
                    <a:pt x="0" y="201"/>
                    <a:pt x="0" y="223"/>
                  </a:cubicBezTo>
                  <a:cubicBezTo>
                    <a:pt x="0" y="251"/>
                    <a:pt x="31" y="266"/>
                    <a:pt x="60" y="266"/>
                  </a:cubicBezTo>
                  <a:cubicBezTo>
                    <a:pt x="89" y="266"/>
                    <a:pt x="113" y="249"/>
                    <a:pt x="127" y="225"/>
                  </a:cubicBezTo>
                  <a:cubicBezTo>
                    <a:pt x="142" y="256"/>
                    <a:pt x="173" y="266"/>
                    <a:pt x="197" y="266"/>
                  </a:cubicBezTo>
                  <a:cubicBezTo>
                    <a:pt x="264" y="266"/>
                    <a:pt x="300" y="192"/>
                    <a:pt x="300" y="177"/>
                  </a:cubicBezTo>
                  <a:cubicBezTo>
                    <a:pt x="300" y="168"/>
                    <a:pt x="295" y="171"/>
                    <a:pt x="293" y="168"/>
                  </a:cubicBezTo>
                  <a:cubicBezTo>
                    <a:pt x="283" y="168"/>
                    <a:pt x="283" y="172"/>
                    <a:pt x="281" y="180"/>
                  </a:cubicBezTo>
                  <a:cubicBezTo>
                    <a:pt x="269" y="218"/>
                    <a:pt x="233" y="249"/>
                    <a:pt x="199" y="249"/>
                  </a:cubicBezTo>
                  <a:cubicBezTo>
                    <a:pt x="175" y="249"/>
                    <a:pt x="163" y="235"/>
                    <a:pt x="163" y="211"/>
                  </a:cubicBezTo>
                  <a:cubicBezTo>
                    <a:pt x="163" y="196"/>
                    <a:pt x="178" y="144"/>
                    <a:pt x="195" y="76"/>
                  </a:cubicBezTo>
                  <a:cubicBezTo>
                    <a:pt x="207" y="31"/>
                    <a:pt x="233" y="17"/>
                    <a:pt x="252" y="17"/>
                  </a:cubicBezTo>
                  <a:cubicBezTo>
                    <a:pt x="255" y="17"/>
                    <a:pt x="271" y="17"/>
                    <a:pt x="283" y="26"/>
                  </a:cubicBezTo>
                  <a:cubicBezTo>
                    <a:pt x="264" y="31"/>
                    <a:pt x="259" y="48"/>
                    <a:pt x="259" y="57"/>
                  </a:cubicBezTo>
                  <a:cubicBezTo>
                    <a:pt x="259" y="72"/>
                    <a:pt x="268" y="79"/>
                    <a:pt x="281" y="79"/>
                  </a:cubicBezTo>
                  <a:cubicBezTo>
                    <a:pt x="294" y="79"/>
                    <a:pt x="315" y="69"/>
                    <a:pt x="315" y="43"/>
                  </a:cubicBezTo>
                  <a:cubicBezTo>
                    <a:pt x="315" y="12"/>
                    <a:pt x="276" y="0"/>
                    <a:pt x="255" y="0"/>
                  </a:cubicBezTo>
                  <a:cubicBezTo>
                    <a:pt x="223" y="0"/>
                    <a:pt x="199" y="19"/>
                    <a:pt x="187" y="43"/>
                  </a:cubicBezTo>
                  <a:cubicBezTo>
                    <a:pt x="178" y="19"/>
                    <a:pt x="149" y="0"/>
                    <a:pt x="118" y="0"/>
                  </a:cubicBezTo>
                  <a:cubicBezTo>
                    <a:pt x="51" y="0"/>
                    <a:pt x="12" y="74"/>
                    <a:pt x="12" y="91"/>
                  </a:cubicBezTo>
                  <a:cubicBezTo>
                    <a:pt x="12" y="98"/>
                    <a:pt x="19" y="96"/>
                    <a:pt x="22" y="98"/>
                  </a:cubicBezTo>
                  <a:cubicBezTo>
                    <a:pt x="31" y="98"/>
                    <a:pt x="31" y="96"/>
                    <a:pt x="34" y="88"/>
                  </a:cubicBezTo>
                  <a:cubicBezTo>
                    <a:pt x="48" y="43"/>
                    <a:pt x="87" y="17"/>
                    <a:pt x="115" y="17"/>
                  </a:cubicBezTo>
                  <a:cubicBezTo>
                    <a:pt x="135" y="17"/>
                    <a:pt x="151" y="29"/>
                    <a:pt x="151" y="55"/>
                  </a:cubicBezTo>
                  <a:cubicBezTo>
                    <a:pt x="151" y="67"/>
                    <a:pt x="144" y="98"/>
                    <a:pt x="137" y="117"/>
                  </a:cubicBezTo>
                  <a:cubicBezTo>
                    <a:pt x="131" y="144"/>
                    <a:pt x="124" y="172"/>
                    <a:pt x="118" y="19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68" name="Полилиния 1567"/>
            <p:cNvSpPr/>
            <p:nvPr/>
          </p:nvSpPr>
          <p:spPr>
            <a:xfrm>
              <a:off x="5012280" y="4430880"/>
              <a:ext cx="155520" cy="137520"/>
            </a:xfrm>
            <a:custGeom>
              <a:avLst/>
              <a:gdLst/>
              <a:ahLst/>
              <a:cxnLst/>
              <a:rect l="0" t="0" r="r" b="b"/>
              <a:pathLst>
                <a:path w="432" h="382">
                  <a:moveTo>
                    <a:pt x="271" y="324"/>
                  </a:moveTo>
                  <a:cubicBezTo>
                    <a:pt x="281" y="360"/>
                    <a:pt x="310" y="382"/>
                    <a:pt x="346" y="382"/>
                  </a:cubicBezTo>
                  <a:cubicBezTo>
                    <a:pt x="375" y="382"/>
                    <a:pt x="394" y="362"/>
                    <a:pt x="408" y="336"/>
                  </a:cubicBezTo>
                  <a:cubicBezTo>
                    <a:pt x="423" y="305"/>
                    <a:pt x="432" y="255"/>
                    <a:pt x="432" y="252"/>
                  </a:cubicBezTo>
                  <a:cubicBezTo>
                    <a:pt x="432" y="243"/>
                    <a:pt x="425" y="243"/>
                    <a:pt x="423" y="243"/>
                  </a:cubicBezTo>
                  <a:cubicBezTo>
                    <a:pt x="415" y="243"/>
                    <a:pt x="413" y="247"/>
                    <a:pt x="411" y="259"/>
                  </a:cubicBezTo>
                  <a:cubicBezTo>
                    <a:pt x="399" y="305"/>
                    <a:pt x="384" y="362"/>
                    <a:pt x="348" y="362"/>
                  </a:cubicBezTo>
                  <a:cubicBezTo>
                    <a:pt x="331" y="362"/>
                    <a:pt x="322" y="353"/>
                    <a:pt x="322" y="324"/>
                  </a:cubicBezTo>
                  <a:cubicBezTo>
                    <a:pt x="322" y="305"/>
                    <a:pt x="331" y="267"/>
                    <a:pt x="339" y="238"/>
                  </a:cubicBezTo>
                  <a:cubicBezTo>
                    <a:pt x="347" y="207"/>
                    <a:pt x="355" y="177"/>
                    <a:pt x="363" y="147"/>
                  </a:cubicBezTo>
                  <a:cubicBezTo>
                    <a:pt x="365" y="132"/>
                    <a:pt x="375" y="101"/>
                    <a:pt x="377" y="89"/>
                  </a:cubicBezTo>
                  <a:cubicBezTo>
                    <a:pt x="382" y="70"/>
                    <a:pt x="389" y="36"/>
                    <a:pt x="389" y="32"/>
                  </a:cubicBezTo>
                  <a:cubicBezTo>
                    <a:pt x="389" y="17"/>
                    <a:pt x="377" y="10"/>
                    <a:pt x="365" y="10"/>
                  </a:cubicBezTo>
                  <a:cubicBezTo>
                    <a:pt x="360" y="10"/>
                    <a:pt x="339" y="10"/>
                    <a:pt x="331" y="39"/>
                  </a:cubicBezTo>
                  <a:cubicBezTo>
                    <a:pt x="317" y="101"/>
                    <a:pt x="279" y="247"/>
                    <a:pt x="269" y="293"/>
                  </a:cubicBezTo>
                  <a:cubicBezTo>
                    <a:pt x="269" y="295"/>
                    <a:pt x="235" y="362"/>
                    <a:pt x="173" y="362"/>
                  </a:cubicBezTo>
                  <a:cubicBezTo>
                    <a:pt x="130" y="362"/>
                    <a:pt x="120" y="324"/>
                    <a:pt x="120" y="293"/>
                  </a:cubicBezTo>
                  <a:cubicBezTo>
                    <a:pt x="120" y="247"/>
                    <a:pt x="144" y="180"/>
                    <a:pt x="166" y="123"/>
                  </a:cubicBezTo>
                  <a:cubicBezTo>
                    <a:pt x="175" y="96"/>
                    <a:pt x="180" y="84"/>
                    <a:pt x="180" y="70"/>
                  </a:cubicBezTo>
                  <a:cubicBezTo>
                    <a:pt x="180" y="32"/>
                    <a:pt x="154" y="0"/>
                    <a:pt x="111" y="0"/>
                  </a:cubicBezTo>
                  <a:cubicBezTo>
                    <a:pt x="31" y="0"/>
                    <a:pt x="0" y="123"/>
                    <a:pt x="0" y="130"/>
                  </a:cubicBezTo>
                  <a:cubicBezTo>
                    <a:pt x="0" y="137"/>
                    <a:pt x="7" y="137"/>
                    <a:pt x="10" y="137"/>
                  </a:cubicBezTo>
                  <a:cubicBezTo>
                    <a:pt x="19" y="137"/>
                    <a:pt x="19" y="137"/>
                    <a:pt x="24" y="123"/>
                  </a:cubicBezTo>
                  <a:cubicBezTo>
                    <a:pt x="43" y="51"/>
                    <a:pt x="77" y="20"/>
                    <a:pt x="108" y="20"/>
                  </a:cubicBezTo>
                  <a:cubicBezTo>
                    <a:pt x="115" y="20"/>
                    <a:pt x="130" y="20"/>
                    <a:pt x="130" y="46"/>
                  </a:cubicBezTo>
                  <a:cubicBezTo>
                    <a:pt x="130" y="68"/>
                    <a:pt x="120" y="92"/>
                    <a:pt x="115" y="104"/>
                  </a:cubicBezTo>
                  <a:cubicBezTo>
                    <a:pt x="84" y="187"/>
                    <a:pt x="67" y="240"/>
                    <a:pt x="67" y="281"/>
                  </a:cubicBezTo>
                  <a:cubicBezTo>
                    <a:pt x="67" y="360"/>
                    <a:pt x="125" y="382"/>
                    <a:pt x="171" y="382"/>
                  </a:cubicBezTo>
                  <a:cubicBezTo>
                    <a:pt x="226" y="382"/>
                    <a:pt x="257" y="343"/>
                    <a:pt x="271" y="32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69" name="Полилиния 1568"/>
            <p:cNvSpPr/>
            <p:nvPr/>
          </p:nvSpPr>
          <p:spPr>
            <a:xfrm>
              <a:off x="5196240" y="4341240"/>
              <a:ext cx="86400" cy="91440"/>
            </a:xfrm>
            <a:custGeom>
              <a:avLst/>
              <a:gdLst/>
              <a:ahLst/>
              <a:cxnLst/>
              <a:rect l="0" t="0" r="r" b="b"/>
              <a:pathLst>
                <a:path w="240" h="254">
                  <a:moveTo>
                    <a:pt x="137" y="127"/>
                  </a:moveTo>
                  <a:cubicBezTo>
                    <a:pt x="185" y="106"/>
                    <a:pt x="209" y="98"/>
                    <a:pt x="223" y="91"/>
                  </a:cubicBezTo>
                  <a:cubicBezTo>
                    <a:pt x="233" y="87"/>
                    <a:pt x="240" y="84"/>
                    <a:pt x="240" y="72"/>
                  </a:cubicBezTo>
                  <a:cubicBezTo>
                    <a:pt x="240" y="63"/>
                    <a:pt x="231" y="53"/>
                    <a:pt x="221" y="53"/>
                  </a:cubicBezTo>
                  <a:cubicBezTo>
                    <a:pt x="216" y="53"/>
                    <a:pt x="216" y="53"/>
                    <a:pt x="209" y="58"/>
                  </a:cubicBezTo>
                  <a:cubicBezTo>
                    <a:pt x="182" y="76"/>
                    <a:pt x="155" y="94"/>
                    <a:pt x="128" y="113"/>
                  </a:cubicBezTo>
                  <a:cubicBezTo>
                    <a:pt x="131" y="83"/>
                    <a:pt x="134" y="54"/>
                    <a:pt x="137" y="24"/>
                  </a:cubicBezTo>
                  <a:cubicBezTo>
                    <a:pt x="140" y="15"/>
                    <a:pt x="137" y="0"/>
                    <a:pt x="120" y="0"/>
                  </a:cubicBezTo>
                  <a:cubicBezTo>
                    <a:pt x="113" y="0"/>
                    <a:pt x="101" y="5"/>
                    <a:pt x="101" y="17"/>
                  </a:cubicBezTo>
                  <a:cubicBezTo>
                    <a:pt x="101" y="22"/>
                    <a:pt x="104" y="41"/>
                    <a:pt x="104" y="46"/>
                  </a:cubicBezTo>
                  <a:cubicBezTo>
                    <a:pt x="106" y="55"/>
                    <a:pt x="108" y="98"/>
                    <a:pt x="111" y="113"/>
                  </a:cubicBezTo>
                  <a:cubicBezTo>
                    <a:pt x="84" y="94"/>
                    <a:pt x="58" y="76"/>
                    <a:pt x="32" y="58"/>
                  </a:cubicBezTo>
                  <a:cubicBezTo>
                    <a:pt x="24" y="55"/>
                    <a:pt x="24" y="53"/>
                    <a:pt x="17" y="53"/>
                  </a:cubicBezTo>
                  <a:cubicBezTo>
                    <a:pt x="8" y="53"/>
                    <a:pt x="0" y="63"/>
                    <a:pt x="0" y="72"/>
                  </a:cubicBezTo>
                  <a:cubicBezTo>
                    <a:pt x="0" y="84"/>
                    <a:pt x="8" y="87"/>
                    <a:pt x="12" y="89"/>
                  </a:cubicBezTo>
                  <a:cubicBezTo>
                    <a:pt x="42" y="102"/>
                    <a:pt x="72" y="114"/>
                    <a:pt x="101" y="127"/>
                  </a:cubicBezTo>
                  <a:cubicBezTo>
                    <a:pt x="53" y="149"/>
                    <a:pt x="32" y="156"/>
                    <a:pt x="17" y="163"/>
                  </a:cubicBezTo>
                  <a:cubicBezTo>
                    <a:pt x="5" y="168"/>
                    <a:pt x="0" y="170"/>
                    <a:pt x="0" y="182"/>
                  </a:cubicBezTo>
                  <a:cubicBezTo>
                    <a:pt x="0" y="192"/>
                    <a:pt x="8" y="199"/>
                    <a:pt x="17" y="199"/>
                  </a:cubicBezTo>
                  <a:cubicBezTo>
                    <a:pt x="22" y="199"/>
                    <a:pt x="24" y="199"/>
                    <a:pt x="32" y="194"/>
                  </a:cubicBezTo>
                  <a:cubicBezTo>
                    <a:pt x="58" y="177"/>
                    <a:pt x="84" y="159"/>
                    <a:pt x="111" y="142"/>
                  </a:cubicBezTo>
                  <a:cubicBezTo>
                    <a:pt x="108" y="173"/>
                    <a:pt x="104" y="204"/>
                    <a:pt x="101" y="235"/>
                  </a:cubicBezTo>
                  <a:cubicBezTo>
                    <a:pt x="101" y="249"/>
                    <a:pt x="113" y="254"/>
                    <a:pt x="120" y="254"/>
                  </a:cubicBezTo>
                  <a:cubicBezTo>
                    <a:pt x="128" y="254"/>
                    <a:pt x="137" y="249"/>
                    <a:pt x="137" y="235"/>
                  </a:cubicBezTo>
                  <a:cubicBezTo>
                    <a:pt x="137" y="230"/>
                    <a:pt x="135" y="214"/>
                    <a:pt x="135" y="206"/>
                  </a:cubicBezTo>
                  <a:cubicBezTo>
                    <a:pt x="135" y="197"/>
                    <a:pt x="130" y="154"/>
                    <a:pt x="128" y="142"/>
                  </a:cubicBezTo>
                  <a:cubicBezTo>
                    <a:pt x="152" y="157"/>
                    <a:pt x="176" y="172"/>
                    <a:pt x="199" y="187"/>
                  </a:cubicBezTo>
                  <a:cubicBezTo>
                    <a:pt x="214" y="199"/>
                    <a:pt x="216" y="199"/>
                    <a:pt x="221" y="199"/>
                  </a:cubicBezTo>
                  <a:cubicBezTo>
                    <a:pt x="231" y="199"/>
                    <a:pt x="240" y="192"/>
                    <a:pt x="240" y="182"/>
                  </a:cubicBezTo>
                  <a:cubicBezTo>
                    <a:pt x="240" y="170"/>
                    <a:pt x="233" y="166"/>
                    <a:pt x="226" y="163"/>
                  </a:cubicBezTo>
                  <a:cubicBezTo>
                    <a:pt x="196" y="151"/>
                    <a:pt x="167" y="139"/>
                    <a:pt x="137" y="12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70" name="Полилиния 1569"/>
            <p:cNvSpPr/>
            <p:nvPr/>
          </p:nvSpPr>
          <p:spPr>
            <a:xfrm>
              <a:off x="5186880" y="4545720"/>
              <a:ext cx="109800" cy="137160"/>
            </a:xfrm>
            <a:custGeom>
              <a:avLst/>
              <a:gdLst/>
              <a:ahLst/>
              <a:cxnLst/>
              <a:rect l="0" t="0" r="r" b="b"/>
              <a:pathLst>
                <a:path w="305" h="381">
                  <a:moveTo>
                    <a:pt x="302" y="39"/>
                  </a:moveTo>
                  <a:cubicBezTo>
                    <a:pt x="305" y="31"/>
                    <a:pt x="305" y="29"/>
                    <a:pt x="305" y="27"/>
                  </a:cubicBezTo>
                  <a:cubicBezTo>
                    <a:pt x="305" y="15"/>
                    <a:pt x="295" y="7"/>
                    <a:pt x="283" y="7"/>
                  </a:cubicBezTo>
                  <a:cubicBezTo>
                    <a:pt x="278" y="7"/>
                    <a:pt x="266" y="10"/>
                    <a:pt x="259" y="22"/>
                  </a:cubicBezTo>
                  <a:cubicBezTo>
                    <a:pt x="259" y="24"/>
                    <a:pt x="254" y="43"/>
                    <a:pt x="249" y="55"/>
                  </a:cubicBezTo>
                  <a:cubicBezTo>
                    <a:pt x="245" y="71"/>
                    <a:pt x="241" y="87"/>
                    <a:pt x="237" y="103"/>
                  </a:cubicBezTo>
                  <a:cubicBezTo>
                    <a:pt x="235" y="118"/>
                    <a:pt x="216" y="192"/>
                    <a:pt x="213" y="199"/>
                  </a:cubicBezTo>
                  <a:cubicBezTo>
                    <a:pt x="190" y="216"/>
                    <a:pt x="187" y="250"/>
                    <a:pt x="142" y="250"/>
                  </a:cubicBezTo>
                  <a:cubicBezTo>
                    <a:pt x="101" y="250"/>
                    <a:pt x="101" y="211"/>
                    <a:pt x="101" y="202"/>
                  </a:cubicBezTo>
                  <a:cubicBezTo>
                    <a:pt x="101" y="170"/>
                    <a:pt x="115" y="132"/>
                    <a:pt x="134" y="87"/>
                  </a:cubicBezTo>
                  <a:cubicBezTo>
                    <a:pt x="139" y="67"/>
                    <a:pt x="144" y="63"/>
                    <a:pt x="144" y="51"/>
                  </a:cubicBezTo>
                  <a:cubicBezTo>
                    <a:pt x="144" y="24"/>
                    <a:pt x="120" y="0"/>
                    <a:pt x="86" y="0"/>
                  </a:cubicBezTo>
                  <a:cubicBezTo>
                    <a:pt x="26" y="0"/>
                    <a:pt x="0" y="82"/>
                    <a:pt x="0" y="91"/>
                  </a:cubicBezTo>
                  <a:cubicBezTo>
                    <a:pt x="0" y="99"/>
                    <a:pt x="10" y="99"/>
                    <a:pt x="12" y="99"/>
                  </a:cubicBezTo>
                  <a:cubicBezTo>
                    <a:pt x="19" y="99"/>
                    <a:pt x="19" y="96"/>
                    <a:pt x="22" y="89"/>
                  </a:cubicBezTo>
                  <a:cubicBezTo>
                    <a:pt x="36" y="41"/>
                    <a:pt x="62" y="17"/>
                    <a:pt x="86" y="17"/>
                  </a:cubicBezTo>
                  <a:cubicBezTo>
                    <a:pt x="96" y="17"/>
                    <a:pt x="101" y="24"/>
                    <a:pt x="101" y="39"/>
                  </a:cubicBezTo>
                  <a:cubicBezTo>
                    <a:pt x="101" y="53"/>
                    <a:pt x="96" y="65"/>
                    <a:pt x="91" y="72"/>
                  </a:cubicBezTo>
                  <a:cubicBezTo>
                    <a:pt x="62" y="144"/>
                    <a:pt x="58" y="166"/>
                    <a:pt x="58" y="192"/>
                  </a:cubicBezTo>
                  <a:cubicBezTo>
                    <a:pt x="58" y="202"/>
                    <a:pt x="58" y="230"/>
                    <a:pt x="82" y="250"/>
                  </a:cubicBezTo>
                  <a:cubicBezTo>
                    <a:pt x="98" y="264"/>
                    <a:pt x="125" y="266"/>
                    <a:pt x="139" y="266"/>
                  </a:cubicBezTo>
                  <a:cubicBezTo>
                    <a:pt x="163" y="266"/>
                    <a:pt x="185" y="259"/>
                    <a:pt x="204" y="240"/>
                  </a:cubicBezTo>
                  <a:cubicBezTo>
                    <a:pt x="197" y="274"/>
                    <a:pt x="190" y="298"/>
                    <a:pt x="166" y="326"/>
                  </a:cubicBezTo>
                  <a:cubicBezTo>
                    <a:pt x="149" y="345"/>
                    <a:pt x="125" y="365"/>
                    <a:pt x="94" y="365"/>
                  </a:cubicBezTo>
                  <a:cubicBezTo>
                    <a:pt x="91" y="365"/>
                    <a:pt x="62" y="365"/>
                    <a:pt x="50" y="345"/>
                  </a:cubicBezTo>
                  <a:cubicBezTo>
                    <a:pt x="82" y="341"/>
                    <a:pt x="82" y="314"/>
                    <a:pt x="82" y="312"/>
                  </a:cubicBezTo>
                  <a:cubicBezTo>
                    <a:pt x="82" y="295"/>
                    <a:pt x="65" y="290"/>
                    <a:pt x="60" y="290"/>
                  </a:cubicBezTo>
                  <a:cubicBezTo>
                    <a:pt x="43" y="290"/>
                    <a:pt x="24" y="302"/>
                    <a:pt x="24" y="329"/>
                  </a:cubicBezTo>
                  <a:cubicBezTo>
                    <a:pt x="24" y="360"/>
                    <a:pt x="53" y="381"/>
                    <a:pt x="96" y="381"/>
                  </a:cubicBezTo>
                  <a:cubicBezTo>
                    <a:pt x="154" y="381"/>
                    <a:pt x="228" y="336"/>
                    <a:pt x="245" y="262"/>
                  </a:cubicBezTo>
                  <a:cubicBezTo>
                    <a:pt x="264" y="187"/>
                    <a:pt x="283" y="113"/>
                    <a:pt x="302" y="3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71" name="Полилиния 1570"/>
            <p:cNvSpPr/>
            <p:nvPr/>
          </p:nvSpPr>
          <p:spPr>
            <a:xfrm>
              <a:off x="5336280" y="4307760"/>
              <a:ext cx="79560" cy="363240"/>
            </a:xfrm>
            <a:custGeom>
              <a:avLst/>
              <a:gdLst/>
              <a:ahLst/>
              <a:cxnLst/>
              <a:rect l="0" t="0" r="r" b="b"/>
              <a:pathLst>
                <a:path w="221" h="1009">
                  <a:moveTo>
                    <a:pt x="221" y="503"/>
                  </a:moveTo>
                  <a:cubicBezTo>
                    <a:pt x="221" y="383"/>
                    <a:pt x="199" y="215"/>
                    <a:pt x="89" y="74"/>
                  </a:cubicBezTo>
                  <a:cubicBezTo>
                    <a:pt x="82" y="62"/>
                    <a:pt x="26" y="0"/>
                    <a:pt x="10" y="0"/>
                  </a:cubicBezTo>
                  <a:cubicBezTo>
                    <a:pt x="7" y="0"/>
                    <a:pt x="0" y="0"/>
                    <a:pt x="0" y="7"/>
                  </a:cubicBezTo>
                  <a:cubicBezTo>
                    <a:pt x="0" y="12"/>
                    <a:pt x="2" y="14"/>
                    <a:pt x="5" y="17"/>
                  </a:cubicBezTo>
                  <a:cubicBezTo>
                    <a:pt x="46" y="60"/>
                    <a:pt x="101" y="127"/>
                    <a:pt x="134" y="261"/>
                  </a:cubicBezTo>
                  <a:cubicBezTo>
                    <a:pt x="156" y="338"/>
                    <a:pt x="163" y="424"/>
                    <a:pt x="163" y="503"/>
                  </a:cubicBezTo>
                  <a:cubicBezTo>
                    <a:pt x="163" y="587"/>
                    <a:pt x="156" y="673"/>
                    <a:pt x="132" y="757"/>
                  </a:cubicBezTo>
                  <a:cubicBezTo>
                    <a:pt x="101" y="875"/>
                    <a:pt x="50" y="942"/>
                    <a:pt x="7" y="987"/>
                  </a:cubicBezTo>
                  <a:cubicBezTo>
                    <a:pt x="0" y="997"/>
                    <a:pt x="0" y="997"/>
                    <a:pt x="0" y="999"/>
                  </a:cubicBezTo>
                  <a:cubicBezTo>
                    <a:pt x="0" y="1006"/>
                    <a:pt x="7" y="1009"/>
                    <a:pt x="10" y="1009"/>
                  </a:cubicBezTo>
                  <a:cubicBezTo>
                    <a:pt x="24" y="1009"/>
                    <a:pt x="70" y="956"/>
                    <a:pt x="79" y="944"/>
                  </a:cubicBezTo>
                  <a:cubicBezTo>
                    <a:pt x="166" y="843"/>
                    <a:pt x="221" y="692"/>
                    <a:pt x="221" y="50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72" name="Полилиния 1571"/>
            <p:cNvSpPr/>
            <p:nvPr/>
          </p:nvSpPr>
          <p:spPr>
            <a:xfrm>
              <a:off x="5563440" y="4453560"/>
              <a:ext cx="202320" cy="70560"/>
            </a:xfrm>
            <a:custGeom>
              <a:avLst/>
              <a:gdLst/>
              <a:ahLst/>
              <a:cxnLst/>
              <a:rect l="0" t="0" r="r" b="b"/>
              <a:pathLst>
                <a:path w="562" h="196">
                  <a:moveTo>
                    <a:pt x="533" y="33"/>
                  </a:moveTo>
                  <a:cubicBezTo>
                    <a:pt x="545" y="33"/>
                    <a:pt x="562" y="33"/>
                    <a:pt x="562" y="17"/>
                  </a:cubicBezTo>
                  <a:cubicBezTo>
                    <a:pt x="562" y="0"/>
                    <a:pt x="545" y="0"/>
                    <a:pt x="533" y="0"/>
                  </a:cubicBezTo>
                  <a:cubicBezTo>
                    <a:pt x="365" y="0"/>
                    <a:pt x="197" y="0"/>
                    <a:pt x="29" y="0"/>
                  </a:cubicBezTo>
                  <a:cubicBezTo>
                    <a:pt x="17" y="0"/>
                    <a:pt x="0" y="0"/>
                    <a:pt x="0" y="17"/>
                  </a:cubicBezTo>
                  <a:cubicBezTo>
                    <a:pt x="0" y="33"/>
                    <a:pt x="17" y="33"/>
                    <a:pt x="29" y="33"/>
                  </a:cubicBezTo>
                  <a:cubicBezTo>
                    <a:pt x="197" y="33"/>
                    <a:pt x="365" y="33"/>
                    <a:pt x="533" y="33"/>
                  </a:cubicBezTo>
                  <a:moveTo>
                    <a:pt x="533" y="196"/>
                  </a:moveTo>
                  <a:cubicBezTo>
                    <a:pt x="545" y="196"/>
                    <a:pt x="562" y="196"/>
                    <a:pt x="562" y="180"/>
                  </a:cubicBezTo>
                  <a:cubicBezTo>
                    <a:pt x="562" y="163"/>
                    <a:pt x="545" y="163"/>
                    <a:pt x="533" y="163"/>
                  </a:cubicBezTo>
                  <a:cubicBezTo>
                    <a:pt x="365" y="163"/>
                    <a:pt x="197" y="163"/>
                    <a:pt x="29" y="163"/>
                  </a:cubicBezTo>
                  <a:cubicBezTo>
                    <a:pt x="17" y="163"/>
                    <a:pt x="0" y="163"/>
                    <a:pt x="0" y="180"/>
                  </a:cubicBezTo>
                  <a:cubicBezTo>
                    <a:pt x="0" y="196"/>
                    <a:pt x="17" y="196"/>
                    <a:pt x="29" y="196"/>
                  </a:cubicBezTo>
                  <a:cubicBezTo>
                    <a:pt x="197" y="196"/>
                    <a:pt x="365" y="196"/>
                    <a:pt x="533" y="1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25560" rIns="90000" bIns="2556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73" name="Полилиния 1572"/>
            <p:cNvSpPr/>
            <p:nvPr/>
          </p:nvSpPr>
          <p:spPr>
            <a:xfrm>
              <a:off x="5946120" y="4278240"/>
              <a:ext cx="185040" cy="12240"/>
            </a:xfrm>
            <a:custGeom>
              <a:avLst/>
              <a:gdLst/>
              <a:ahLst/>
              <a:cxnLst/>
              <a:rect l="0" t="0" r="r" b="b"/>
              <a:pathLst>
                <a:path w="514" h="34">
                  <a:moveTo>
                    <a:pt x="485" y="34"/>
                  </a:moveTo>
                  <a:cubicBezTo>
                    <a:pt x="499" y="34"/>
                    <a:pt x="514" y="34"/>
                    <a:pt x="514" y="17"/>
                  </a:cubicBezTo>
                  <a:cubicBezTo>
                    <a:pt x="514" y="0"/>
                    <a:pt x="499" y="0"/>
                    <a:pt x="485" y="0"/>
                  </a:cubicBezTo>
                  <a:cubicBezTo>
                    <a:pt x="333" y="0"/>
                    <a:pt x="181" y="0"/>
                    <a:pt x="29" y="0"/>
                  </a:cubicBezTo>
                  <a:cubicBezTo>
                    <a:pt x="15" y="0"/>
                    <a:pt x="0" y="0"/>
                    <a:pt x="0" y="17"/>
                  </a:cubicBezTo>
                  <a:cubicBezTo>
                    <a:pt x="0" y="34"/>
                    <a:pt x="15" y="34"/>
                    <a:pt x="29" y="34"/>
                  </a:cubicBezTo>
                  <a:cubicBezTo>
                    <a:pt x="181" y="34"/>
                    <a:pt x="333" y="34"/>
                    <a:pt x="485" y="3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2760" rIns="90000" bIns="-3276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74" name="Полилиния 1573"/>
            <p:cNvSpPr/>
            <p:nvPr/>
          </p:nvSpPr>
          <p:spPr>
            <a:xfrm>
              <a:off x="6160320" y="4225680"/>
              <a:ext cx="180000" cy="137160"/>
            </a:xfrm>
            <a:custGeom>
              <a:avLst/>
              <a:gdLst/>
              <a:ahLst/>
              <a:cxnLst/>
              <a:rect l="0" t="0" r="r" b="b"/>
              <a:pathLst>
                <a:path w="500" h="381">
                  <a:moveTo>
                    <a:pt x="500" y="60"/>
                  </a:moveTo>
                  <a:cubicBezTo>
                    <a:pt x="500" y="22"/>
                    <a:pt x="485" y="0"/>
                    <a:pt x="466" y="0"/>
                  </a:cubicBezTo>
                  <a:cubicBezTo>
                    <a:pt x="444" y="0"/>
                    <a:pt x="423" y="22"/>
                    <a:pt x="423" y="41"/>
                  </a:cubicBezTo>
                  <a:cubicBezTo>
                    <a:pt x="423" y="48"/>
                    <a:pt x="425" y="58"/>
                    <a:pt x="435" y="65"/>
                  </a:cubicBezTo>
                  <a:cubicBezTo>
                    <a:pt x="449" y="79"/>
                    <a:pt x="464" y="101"/>
                    <a:pt x="464" y="137"/>
                  </a:cubicBezTo>
                  <a:cubicBezTo>
                    <a:pt x="464" y="170"/>
                    <a:pt x="449" y="218"/>
                    <a:pt x="423" y="257"/>
                  </a:cubicBezTo>
                  <a:cubicBezTo>
                    <a:pt x="396" y="292"/>
                    <a:pt x="365" y="321"/>
                    <a:pt x="327" y="321"/>
                  </a:cubicBezTo>
                  <a:cubicBezTo>
                    <a:pt x="279" y="321"/>
                    <a:pt x="252" y="292"/>
                    <a:pt x="243" y="247"/>
                  </a:cubicBezTo>
                  <a:cubicBezTo>
                    <a:pt x="252" y="223"/>
                    <a:pt x="272" y="170"/>
                    <a:pt x="272" y="146"/>
                  </a:cubicBezTo>
                  <a:cubicBezTo>
                    <a:pt x="272" y="137"/>
                    <a:pt x="269" y="127"/>
                    <a:pt x="257" y="127"/>
                  </a:cubicBezTo>
                  <a:cubicBezTo>
                    <a:pt x="250" y="127"/>
                    <a:pt x="240" y="129"/>
                    <a:pt x="236" y="141"/>
                  </a:cubicBezTo>
                  <a:cubicBezTo>
                    <a:pt x="226" y="158"/>
                    <a:pt x="216" y="213"/>
                    <a:pt x="216" y="245"/>
                  </a:cubicBezTo>
                  <a:cubicBezTo>
                    <a:pt x="188" y="283"/>
                    <a:pt x="154" y="321"/>
                    <a:pt x="101" y="321"/>
                  </a:cubicBezTo>
                  <a:cubicBezTo>
                    <a:pt x="46" y="321"/>
                    <a:pt x="27" y="271"/>
                    <a:pt x="27" y="225"/>
                  </a:cubicBezTo>
                  <a:cubicBezTo>
                    <a:pt x="27" y="120"/>
                    <a:pt x="113" y="31"/>
                    <a:pt x="113" y="22"/>
                  </a:cubicBezTo>
                  <a:cubicBezTo>
                    <a:pt x="113" y="12"/>
                    <a:pt x="106" y="5"/>
                    <a:pt x="96" y="5"/>
                  </a:cubicBezTo>
                  <a:cubicBezTo>
                    <a:pt x="87" y="5"/>
                    <a:pt x="80" y="14"/>
                    <a:pt x="75" y="24"/>
                  </a:cubicBezTo>
                  <a:cubicBezTo>
                    <a:pt x="32" y="86"/>
                    <a:pt x="0" y="185"/>
                    <a:pt x="0" y="261"/>
                  </a:cubicBezTo>
                  <a:cubicBezTo>
                    <a:pt x="0" y="319"/>
                    <a:pt x="20" y="381"/>
                    <a:pt x="89" y="381"/>
                  </a:cubicBezTo>
                  <a:cubicBezTo>
                    <a:pt x="149" y="381"/>
                    <a:pt x="188" y="340"/>
                    <a:pt x="219" y="295"/>
                  </a:cubicBezTo>
                  <a:cubicBezTo>
                    <a:pt x="226" y="343"/>
                    <a:pt x="260" y="381"/>
                    <a:pt x="312" y="381"/>
                  </a:cubicBezTo>
                  <a:cubicBezTo>
                    <a:pt x="377" y="381"/>
                    <a:pt x="418" y="331"/>
                    <a:pt x="449" y="268"/>
                  </a:cubicBezTo>
                  <a:cubicBezTo>
                    <a:pt x="468" y="228"/>
                    <a:pt x="500" y="113"/>
                    <a:pt x="500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75" name="Полилиния 1574"/>
            <p:cNvSpPr/>
            <p:nvPr/>
          </p:nvSpPr>
          <p:spPr>
            <a:xfrm>
              <a:off x="6365160" y="4153320"/>
              <a:ext cx="92520" cy="207000"/>
            </a:xfrm>
            <a:custGeom>
              <a:avLst/>
              <a:gdLst/>
              <a:ahLst/>
              <a:cxnLst/>
              <a:rect l="0" t="0" r="r" b="b"/>
              <a:pathLst>
                <a:path w="257" h="575">
                  <a:moveTo>
                    <a:pt x="166" y="64"/>
                  </a:moveTo>
                  <a:cubicBezTo>
                    <a:pt x="166" y="36"/>
                    <a:pt x="168" y="26"/>
                    <a:pt x="235" y="26"/>
                  </a:cubicBezTo>
                  <a:cubicBezTo>
                    <a:pt x="242" y="26"/>
                    <a:pt x="250" y="26"/>
                    <a:pt x="257" y="26"/>
                  </a:cubicBezTo>
                  <a:cubicBezTo>
                    <a:pt x="257" y="17"/>
                    <a:pt x="257" y="8"/>
                    <a:pt x="257" y="0"/>
                  </a:cubicBezTo>
                  <a:cubicBezTo>
                    <a:pt x="228" y="2"/>
                    <a:pt x="161" y="2"/>
                    <a:pt x="130" y="2"/>
                  </a:cubicBezTo>
                  <a:cubicBezTo>
                    <a:pt x="96" y="2"/>
                    <a:pt x="29" y="2"/>
                    <a:pt x="0" y="0"/>
                  </a:cubicBezTo>
                  <a:cubicBezTo>
                    <a:pt x="0" y="8"/>
                    <a:pt x="0" y="17"/>
                    <a:pt x="0" y="26"/>
                  </a:cubicBezTo>
                  <a:cubicBezTo>
                    <a:pt x="7" y="26"/>
                    <a:pt x="15" y="26"/>
                    <a:pt x="22" y="26"/>
                  </a:cubicBezTo>
                  <a:cubicBezTo>
                    <a:pt x="89" y="26"/>
                    <a:pt x="91" y="36"/>
                    <a:pt x="91" y="64"/>
                  </a:cubicBezTo>
                  <a:cubicBezTo>
                    <a:pt x="91" y="212"/>
                    <a:pt x="91" y="360"/>
                    <a:pt x="91" y="508"/>
                  </a:cubicBezTo>
                  <a:cubicBezTo>
                    <a:pt x="91" y="539"/>
                    <a:pt x="89" y="549"/>
                    <a:pt x="22" y="549"/>
                  </a:cubicBezTo>
                  <a:cubicBezTo>
                    <a:pt x="15" y="549"/>
                    <a:pt x="7" y="549"/>
                    <a:pt x="0" y="549"/>
                  </a:cubicBezTo>
                  <a:cubicBezTo>
                    <a:pt x="0" y="557"/>
                    <a:pt x="0" y="566"/>
                    <a:pt x="0" y="575"/>
                  </a:cubicBezTo>
                  <a:cubicBezTo>
                    <a:pt x="29" y="573"/>
                    <a:pt x="96" y="573"/>
                    <a:pt x="127" y="573"/>
                  </a:cubicBezTo>
                  <a:cubicBezTo>
                    <a:pt x="161" y="573"/>
                    <a:pt x="228" y="573"/>
                    <a:pt x="257" y="575"/>
                  </a:cubicBezTo>
                  <a:cubicBezTo>
                    <a:pt x="257" y="566"/>
                    <a:pt x="257" y="557"/>
                    <a:pt x="257" y="549"/>
                  </a:cubicBezTo>
                  <a:cubicBezTo>
                    <a:pt x="250" y="549"/>
                    <a:pt x="242" y="549"/>
                    <a:pt x="235" y="549"/>
                  </a:cubicBezTo>
                  <a:cubicBezTo>
                    <a:pt x="168" y="549"/>
                    <a:pt x="166" y="539"/>
                    <a:pt x="166" y="508"/>
                  </a:cubicBezTo>
                  <a:cubicBezTo>
                    <a:pt x="166" y="360"/>
                    <a:pt x="166" y="212"/>
                    <a:pt x="166" y="6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76" name="Полилиния 1575"/>
            <p:cNvSpPr/>
            <p:nvPr/>
          </p:nvSpPr>
          <p:spPr>
            <a:xfrm>
              <a:off x="6475680" y="4225680"/>
              <a:ext cx="237600" cy="134640"/>
            </a:xfrm>
            <a:custGeom>
              <a:avLst/>
              <a:gdLst/>
              <a:ahLst/>
              <a:cxnLst/>
              <a:rect l="0" t="0" r="r" b="b"/>
              <a:pathLst>
                <a:path w="660" h="374">
                  <a:moveTo>
                    <a:pt x="67" y="84"/>
                  </a:moveTo>
                  <a:cubicBezTo>
                    <a:pt x="67" y="159"/>
                    <a:pt x="67" y="234"/>
                    <a:pt x="67" y="309"/>
                  </a:cubicBezTo>
                  <a:cubicBezTo>
                    <a:pt x="67" y="348"/>
                    <a:pt x="58" y="348"/>
                    <a:pt x="0" y="348"/>
                  </a:cubicBezTo>
                  <a:cubicBezTo>
                    <a:pt x="0" y="356"/>
                    <a:pt x="0" y="365"/>
                    <a:pt x="0" y="374"/>
                  </a:cubicBezTo>
                  <a:cubicBezTo>
                    <a:pt x="29" y="372"/>
                    <a:pt x="72" y="372"/>
                    <a:pt x="96" y="372"/>
                  </a:cubicBezTo>
                  <a:cubicBezTo>
                    <a:pt x="118" y="372"/>
                    <a:pt x="161" y="372"/>
                    <a:pt x="190" y="374"/>
                  </a:cubicBezTo>
                  <a:cubicBezTo>
                    <a:pt x="190" y="365"/>
                    <a:pt x="190" y="356"/>
                    <a:pt x="190" y="348"/>
                  </a:cubicBezTo>
                  <a:cubicBezTo>
                    <a:pt x="135" y="348"/>
                    <a:pt x="125" y="348"/>
                    <a:pt x="125" y="309"/>
                  </a:cubicBezTo>
                  <a:cubicBezTo>
                    <a:pt x="125" y="257"/>
                    <a:pt x="125" y="205"/>
                    <a:pt x="125" y="153"/>
                  </a:cubicBezTo>
                  <a:cubicBezTo>
                    <a:pt x="125" y="67"/>
                    <a:pt x="185" y="19"/>
                    <a:pt x="238" y="19"/>
                  </a:cubicBezTo>
                  <a:cubicBezTo>
                    <a:pt x="291" y="19"/>
                    <a:pt x="300" y="65"/>
                    <a:pt x="300" y="113"/>
                  </a:cubicBezTo>
                  <a:cubicBezTo>
                    <a:pt x="300" y="178"/>
                    <a:pt x="300" y="244"/>
                    <a:pt x="300" y="309"/>
                  </a:cubicBezTo>
                  <a:cubicBezTo>
                    <a:pt x="300" y="348"/>
                    <a:pt x="291" y="348"/>
                    <a:pt x="235" y="348"/>
                  </a:cubicBezTo>
                  <a:cubicBezTo>
                    <a:pt x="235" y="356"/>
                    <a:pt x="235" y="365"/>
                    <a:pt x="235" y="374"/>
                  </a:cubicBezTo>
                  <a:cubicBezTo>
                    <a:pt x="264" y="372"/>
                    <a:pt x="307" y="372"/>
                    <a:pt x="331" y="372"/>
                  </a:cubicBezTo>
                  <a:cubicBezTo>
                    <a:pt x="353" y="372"/>
                    <a:pt x="396" y="372"/>
                    <a:pt x="425" y="374"/>
                  </a:cubicBezTo>
                  <a:cubicBezTo>
                    <a:pt x="425" y="365"/>
                    <a:pt x="425" y="356"/>
                    <a:pt x="425" y="348"/>
                  </a:cubicBezTo>
                  <a:cubicBezTo>
                    <a:pt x="367" y="348"/>
                    <a:pt x="360" y="348"/>
                    <a:pt x="360" y="309"/>
                  </a:cubicBezTo>
                  <a:cubicBezTo>
                    <a:pt x="360" y="257"/>
                    <a:pt x="360" y="205"/>
                    <a:pt x="360" y="153"/>
                  </a:cubicBezTo>
                  <a:cubicBezTo>
                    <a:pt x="360" y="67"/>
                    <a:pt x="418" y="19"/>
                    <a:pt x="473" y="19"/>
                  </a:cubicBezTo>
                  <a:cubicBezTo>
                    <a:pt x="526" y="19"/>
                    <a:pt x="535" y="65"/>
                    <a:pt x="535" y="113"/>
                  </a:cubicBezTo>
                  <a:cubicBezTo>
                    <a:pt x="535" y="178"/>
                    <a:pt x="535" y="244"/>
                    <a:pt x="535" y="309"/>
                  </a:cubicBezTo>
                  <a:cubicBezTo>
                    <a:pt x="535" y="348"/>
                    <a:pt x="526" y="348"/>
                    <a:pt x="471" y="348"/>
                  </a:cubicBezTo>
                  <a:cubicBezTo>
                    <a:pt x="471" y="356"/>
                    <a:pt x="471" y="365"/>
                    <a:pt x="471" y="374"/>
                  </a:cubicBezTo>
                  <a:cubicBezTo>
                    <a:pt x="499" y="372"/>
                    <a:pt x="543" y="372"/>
                    <a:pt x="564" y="372"/>
                  </a:cubicBezTo>
                  <a:cubicBezTo>
                    <a:pt x="586" y="372"/>
                    <a:pt x="631" y="372"/>
                    <a:pt x="660" y="374"/>
                  </a:cubicBezTo>
                  <a:cubicBezTo>
                    <a:pt x="660" y="365"/>
                    <a:pt x="660" y="356"/>
                    <a:pt x="660" y="348"/>
                  </a:cubicBezTo>
                  <a:cubicBezTo>
                    <a:pt x="615" y="348"/>
                    <a:pt x="595" y="348"/>
                    <a:pt x="593" y="321"/>
                  </a:cubicBezTo>
                  <a:cubicBezTo>
                    <a:pt x="593" y="268"/>
                    <a:pt x="593" y="214"/>
                    <a:pt x="593" y="161"/>
                  </a:cubicBezTo>
                  <a:cubicBezTo>
                    <a:pt x="593" y="89"/>
                    <a:pt x="593" y="62"/>
                    <a:pt x="567" y="31"/>
                  </a:cubicBezTo>
                  <a:cubicBezTo>
                    <a:pt x="555" y="17"/>
                    <a:pt x="528" y="0"/>
                    <a:pt x="478" y="0"/>
                  </a:cubicBezTo>
                  <a:cubicBezTo>
                    <a:pt x="408" y="0"/>
                    <a:pt x="370" y="53"/>
                    <a:pt x="355" y="84"/>
                  </a:cubicBezTo>
                  <a:cubicBezTo>
                    <a:pt x="346" y="10"/>
                    <a:pt x="283" y="0"/>
                    <a:pt x="245" y="0"/>
                  </a:cubicBezTo>
                  <a:cubicBezTo>
                    <a:pt x="183" y="0"/>
                    <a:pt x="144" y="38"/>
                    <a:pt x="120" y="89"/>
                  </a:cubicBezTo>
                  <a:cubicBezTo>
                    <a:pt x="120" y="59"/>
                    <a:pt x="120" y="30"/>
                    <a:pt x="120" y="0"/>
                  </a:cubicBezTo>
                  <a:cubicBezTo>
                    <a:pt x="80" y="3"/>
                    <a:pt x="40" y="6"/>
                    <a:pt x="0" y="10"/>
                  </a:cubicBezTo>
                  <a:cubicBezTo>
                    <a:pt x="0" y="18"/>
                    <a:pt x="0" y="27"/>
                    <a:pt x="0" y="36"/>
                  </a:cubicBezTo>
                  <a:cubicBezTo>
                    <a:pt x="60" y="36"/>
                    <a:pt x="67" y="43"/>
                    <a:pt x="67" y="8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77" name="Полилиния 1576"/>
            <p:cNvSpPr/>
            <p:nvPr/>
          </p:nvSpPr>
          <p:spPr>
            <a:xfrm>
              <a:off x="6779160" y="4225680"/>
              <a:ext cx="132840" cy="137160"/>
            </a:xfrm>
            <a:custGeom>
              <a:avLst/>
              <a:gdLst/>
              <a:ahLst/>
              <a:cxnLst/>
              <a:rect l="0" t="0" r="r" b="b"/>
              <a:pathLst>
                <a:path w="369" h="381">
                  <a:moveTo>
                    <a:pt x="369" y="60"/>
                  </a:moveTo>
                  <a:cubicBezTo>
                    <a:pt x="369" y="14"/>
                    <a:pt x="348" y="0"/>
                    <a:pt x="331" y="0"/>
                  </a:cubicBezTo>
                  <a:cubicBezTo>
                    <a:pt x="312" y="0"/>
                    <a:pt x="290" y="24"/>
                    <a:pt x="290" y="41"/>
                  </a:cubicBezTo>
                  <a:cubicBezTo>
                    <a:pt x="290" y="53"/>
                    <a:pt x="295" y="58"/>
                    <a:pt x="304" y="67"/>
                  </a:cubicBezTo>
                  <a:cubicBezTo>
                    <a:pt x="321" y="84"/>
                    <a:pt x="333" y="105"/>
                    <a:pt x="333" y="137"/>
                  </a:cubicBezTo>
                  <a:cubicBezTo>
                    <a:pt x="333" y="170"/>
                    <a:pt x="280" y="364"/>
                    <a:pt x="182" y="364"/>
                  </a:cubicBezTo>
                  <a:cubicBezTo>
                    <a:pt x="139" y="364"/>
                    <a:pt x="120" y="333"/>
                    <a:pt x="120" y="290"/>
                  </a:cubicBezTo>
                  <a:cubicBezTo>
                    <a:pt x="120" y="245"/>
                    <a:pt x="144" y="182"/>
                    <a:pt x="170" y="113"/>
                  </a:cubicBezTo>
                  <a:cubicBezTo>
                    <a:pt x="175" y="98"/>
                    <a:pt x="180" y="86"/>
                    <a:pt x="180" y="70"/>
                  </a:cubicBezTo>
                  <a:cubicBezTo>
                    <a:pt x="180" y="31"/>
                    <a:pt x="153" y="0"/>
                    <a:pt x="110" y="0"/>
                  </a:cubicBezTo>
                  <a:cubicBezTo>
                    <a:pt x="31" y="0"/>
                    <a:pt x="0" y="122"/>
                    <a:pt x="0" y="132"/>
                  </a:cubicBezTo>
                  <a:cubicBezTo>
                    <a:pt x="0" y="139"/>
                    <a:pt x="7" y="139"/>
                    <a:pt x="9" y="139"/>
                  </a:cubicBezTo>
                  <a:cubicBezTo>
                    <a:pt x="16" y="139"/>
                    <a:pt x="19" y="137"/>
                    <a:pt x="21" y="125"/>
                  </a:cubicBezTo>
                  <a:cubicBezTo>
                    <a:pt x="48" y="38"/>
                    <a:pt x="84" y="19"/>
                    <a:pt x="108" y="19"/>
                  </a:cubicBezTo>
                  <a:cubicBezTo>
                    <a:pt x="115" y="19"/>
                    <a:pt x="129" y="19"/>
                    <a:pt x="129" y="46"/>
                  </a:cubicBezTo>
                  <a:cubicBezTo>
                    <a:pt x="129" y="67"/>
                    <a:pt x="120" y="91"/>
                    <a:pt x="115" y="105"/>
                  </a:cubicBezTo>
                  <a:cubicBezTo>
                    <a:pt x="76" y="204"/>
                    <a:pt x="67" y="242"/>
                    <a:pt x="67" y="278"/>
                  </a:cubicBezTo>
                  <a:cubicBezTo>
                    <a:pt x="67" y="369"/>
                    <a:pt x="141" y="381"/>
                    <a:pt x="180" y="381"/>
                  </a:cubicBezTo>
                  <a:cubicBezTo>
                    <a:pt x="321" y="381"/>
                    <a:pt x="369" y="103"/>
                    <a:pt x="369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78" name="Полилиния 1577"/>
            <p:cNvSpPr/>
            <p:nvPr/>
          </p:nvSpPr>
          <p:spPr>
            <a:xfrm>
              <a:off x="6937920" y="4131720"/>
              <a:ext cx="53640" cy="109440"/>
            </a:xfrm>
            <a:custGeom>
              <a:avLst/>
              <a:gdLst/>
              <a:ahLst/>
              <a:cxnLst/>
              <a:rect l="0" t="0" r="r" b="b"/>
              <a:pathLst>
                <a:path w="149" h="304">
                  <a:moveTo>
                    <a:pt x="144" y="50"/>
                  </a:moveTo>
                  <a:cubicBezTo>
                    <a:pt x="149" y="41"/>
                    <a:pt x="149" y="36"/>
                    <a:pt x="149" y="31"/>
                  </a:cubicBezTo>
                  <a:cubicBezTo>
                    <a:pt x="149" y="14"/>
                    <a:pt x="132" y="0"/>
                    <a:pt x="113" y="0"/>
                  </a:cubicBezTo>
                  <a:cubicBezTo>
                    <a:pt x="91" y="0"/>
                    <a:pt x="84" y="19"/>
                    <a:pt x="82" y="26"/>
                  </a:cubicBezTo>
                  <a:cubicBezTo>
                    <a:pt x="55" y="112"/>
                    <a:pt x="29" y="197"/>
                    <a:pt x="3" y="283"/>
                  </a:cubicBezTo>
                  <a:cubicBezTo>
                    <a:pt x="2" y="286"/>
                    <a:pt x="1" y="289"/>
                    <a:pt x="0" y="292"/>
                  </a:cubicBezTo>
                  <a:cubicBezTo>
                    <a:pt x="0" y="299"/>
                    <a:pt x="19" y="304"/>
                    <a:pt x="24" y="304"/>
                  </a:cubicBezTo>
                  <a:cubicBezTo>
                    <a:pt x="27" y="304"/>
                    <a:pt x="29" y="304"/>
                    <a:pt x="31" y="295"/>
                  </a:cubicBezTo>
                  <a:cubicBezTo>
                    <a:pt x="69" y="213"/>
                    <a:pt x="107" y="132"/>
                    <a:pt x="144" y="5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79" name="Полилиния 1578"/>
            <p:cNvSpPr/>
            <p:nvPr/>
          </p:nvSpPr>
          <p:spPr>
            <a:xfrm>
              <a:off x="7021800" y="4225680"/>
              <a:ext cx="132840" cy="137160"/>
            </a:xfrm>
            <a:custGeom>
              <a:avLst/>
              <a:gdLst/>
              <a:ahLst/>
              <a:cxnLst/>
              <a:rect l="0" t="0" r="r" b="b"/>
              <a:pathLst>
                <a:path w="369" h="381">
                  <a:moveTo>
                    <a:pt x="369" y="60"/>
                  </a:moveTo>
                  <a:cubicBezTo>
                    <a:pt x="369" y="14"/>
                    <a:pt x="348" y="0"/>
                    <a:pt x="333" y="0"/>
                  </a:cubicBezTo>
                  <a:cubicBezTo>
                    <a:pt x="312" y="0"/>
                    <a:pt x="293" y="24"/>
                    <a:pt x="293" y="41"/>
                  </a:cubicBezTo>
                  <a:cubicBezTo>
                    <a:pt x="293" y="53"/>
                    <a:pt x="295" y="58"/>
                    <a:pt x="305" y="67"/>
                  </a:cubicBezTo>
                  <a:cubicBezTo>
                    <a:pt x="324" y="84"/>
                    <a:pt x="333" y="105"/>
                    <a:pt x="333" y="137"/>
                  </a:cubicBezTo>
                  <a:cubicBezTo>
                    <a:pt x="333" y="170"/>
                    <a:pt x="283" y="364"/>
                    <a:pt x="185" y="364"/>
                  </a:cubicBezTo>
                  <a:cubicBezTo>
                    <a:pt x="141" y="364"/>
                    <a:pt x="122" y="333"/>
                    <a:pt x="122" y="290"/>
                  </a:cubicBezTo>
                  <a:cubicBezTo>
                    <a:pt x="122" y="245"/>
                    <a:pt x="144" y="182"/>
                    <a:pt x="170" y="113"/>
                  </a:cubicBezTo>
                  <a:cubicBezTo>
                    <a:pt x="177" y="98"/>
                    <a:pt x="180" y="86"/>
                    <a:pt x="180" y="70"/>
                  </a:cubicBezTo>
                  <a:cubicBezTo>
                    <a:pt x="180" y="31"/>
                    <a:pt x="153" y="0"/>
                    <a:pt x="110" y="0"/>
                  </a:cubicBezTo>
                  <a:cubicBezTo>
                    <a:pt x="31" y="0"/>
                    <a:pt x="0" y="122"/>
                    <a:pt x="0" y="132"/>
                  </a:cubicBezTo>
                  <a:cubicBezTo>
                    <a:pt x="0" y="139"/>
                    <a:pt x="6" y="137"/>
                    <a:pt x="9" y="139"/>
                  </a:cubicBezTo>
                  <a:cubicBezTo>
                    <a:pt x="19" y="139"/>
                    <a:pt x="19" y="137"/>
                    <a:pt x="24" y="125"/>
                  </a:cubicBezTo>
                  <a:cubicBezTo>
                    <a:pt x="48" y="38"/>
                    <a:pt x="84" y="19"/>
                    <a:pt x="108" y="19"/>
                  </a:cubicBezTo>
                  <a:cubicBezTo>
                    <a:pt x="115" y="19"/>
                    <a:pt x="129" y="19"/>
                    <a:pt x="129" y="46"/>
                  </a:cubicBezTo>
                  <a:cubicBezTo>
                    <a:pt x="129" y="67"/>
                    <a:pt x="122" y="91"/>
                    <a:pt x="115" y="105"/>
                  </a:cubicBezTo>
                  <a:cubicBezTo>
                    <a:pt x="79" y="204"/>
                    <a:pt x="67" y="242"/>
                    <a:pt x="67" y="278"/>
                  </a:cubicBezTo>
                  <a:cubicBezTo>
                    <a:pt x="67" y="369"/>
                    <a:pt x="141" y="381"/>
                    <a:pt x="180" y="381"/>
                  </a:cubicBezTo>
                  <a:cubicBezTo>
                    <a:pt x="321" y="381"/>
                    <a:pt x="369" y="103"/>
                    <a:pt x="369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80" name="Полилиния 1579"/>
            <p:cNvSpPr/>
            <p:nvPr/>
          </p:nvSpPr>
          <p:spPr>
            <a:xfrm>
              <a:off x="7190280" y="4151520"/>
              <a:ext cx="86400" cy="91440"/>
            </a:xfrm>
            <a:custGeom>
              <a:avLst/>
              <a:gdLst/>
              <a:ahLst/>
              <a:cxnLst/>
              <a:rect l="0" t="0" r="r" b="b"/>
              <a:pathLst>
                <a:path w="240" h="254">
                  <a:moveTo>
                    <a:pt x="137" y="127"/>
                  </a:moveTo>
                  <a:cubicBezTo>
                    <a:pt x="185" y="105"/>
                    <a:pt x="209" y="98"/>
                    <a:pt x="223" y="91"/>
                  </a:cubicBezTo>
                  <a:cubicBezTo>
                    <a:pt x="233" y="86"/>
                    <a:pt x="240" y="84"/>
                    <a:pt x="240" y="72"/>
                  </a:cubicBezTo>
                  <a:cubicBezTo>
                    <a:pt x="240" y="62"/>
                    <a:pt x="230" y="53"/>
                    <a:pt x="221" y="53"/>
                  </a:cubicBezTo>
                  <a:cubicBezTo>
                    <a:pt x="216" y="53"/>
                    <a:pt x="216" y="53"/>
                    <a:pt x="209" y="60"/>
                  </a:cubicBezTo>
                  <a:cubicBezTo>
                    <a:pt x="181" y="77"/>
                    <a:pt x="154" y="95"/>
                    <a:pt x="127" y="113"/>
                  </a:cubicBezTo>
                  <a:cubicBezTo>
                    <a:pt x="130" y="84"/>
                    <a:pt x="133" y="55"/>
                    <a:pt x="137" y="26"/>
                  </a:cubicBezTo>
                  <a:cubicBezTo>
                    <a:pt x="139" y="14"/>
                    <a:pt x="137" y="0"/>
                    <a:pt x="120" y="0"/>
                  </a:cubicBezTo>
                  <a:cubicBezTo>
                    <a:pt x="113" y="0"/>
                    <a:pt x="101" y="5"/>
                    <a:pt x="101" y="17"/>
                  </a:cubicBezTo>
                  <a:cubicBezTo>
                    <a:pt x="101" y="24"/>
                    <a:pt x="103" y="41"/>
                    <a:pt x="103" y="45"/>
                  </a:cubicBezTo>
                  <a:cubicBezTo>
                    <a:pt x="105" y="57"/>
                    <a:pt x="108" y="98"/>
                    <a:pt x="110" y="113"/>
                  </a:cubicBezTo>
                  <a:cubicBezTo>
                    <a:pt x="84" y="95"/>
                    <a:pt x="57" y="77"/>
                    <a:pt x="31" y="60"/>
                  </a:cubicBezTo>
                  <a:cubicBezTo>
                    <a:pt x="24" y="55"/>
                    <a:pt x="24" y="53"/>
                    <a:pt x="17" y="53"/>
                  </a:cubicBezTo>
                  <a:cubicBezTo>
                    <a:pt x="7" y="53"/>
                    <a:pt x="0" y="62"/>
                    <a:pt x="0" y="72"/>
                  </a:cubicBezTo>
                  <a:cubicBezTo>
                    <a:pt x="0" y="84"/>
                    <a:pt x="7" y="86"/>
                    <a:pt x="12" y="89"/>
                  </a:cubicBezTo>
                  <a:cubicBezTo>
                    <a:pt x="41" y="101"/>
                    <a:pt x="71" y="114"/>
                    <a:pt x="101" y="127"/>
                  </a:cubicBezTo>
                  <a:cubicBezTo>
                    <a:pt x="53" y="149"/>
                    <a:pt x="31" y="156"/>
                    <a:pt x="17" y="163"/>
                  </a:cubicBezTo>
                  <a:cubicBezTo>
                    <a:pt x="5" y="168"/>
                    <a:pt x="0" y="170"/>
                    <a:pt x="0" y="182"/>
                  </a:cubicBezTo>
                  <a:cubicBezTo>
                    <a:pt x="0" y="192"/>
                    <a:pt x="7" y="201"/>
                    <a:pt x="17" y="201"/>
                  </a:cubicBezTo>
                  <a:cubicBezTo>
                    <a:pt x="21" y="201"/>
                    <a:pt x="24" y="201"/>
                    <a:pt x="31" y="194"/>
                  </a:cubicBezTo>
                  <a:cubicBezTo>
                    <a:pt x="57" y="176"/>
                    <a:pt x="84" y="159"/>
                    <a:pt x="110" y="141"/>
                  </a:cubicBezTo>
                  <a:cubicBezTo>
                    <a:pt x="107" y="173"/>
                    <a:pt x="104" y="205"/>
                    <a:pt x="101" y="237"/>
                  </a:cubicBezTo>
                  <a:cubicBezTo>
                    <a:pt x="101" y="249"/>
                    <a:pt x="113" y="254"/>
                    <a:pt x="120" y="254"/>
                  </a:cubicBezTo>
                  <a:cubicBezTo>
                    <a:pt x="127" y="254"/>
                    <a:pt x="137" y="249"/>
                    <a:pt x="137" y="237"/>
                  </a:cubicBezTo>
                  <a:cubicBezTo>
                    <a:pt x="137" y="230"/>
                    <a:pt x="134" y="213"/>
                    <a:pt x="134" y="206"/>
                  </a:cubicBezTo>
                  <a:cubicBezTo>
                    <a:pt x="134" y="196"/>
                    <a:pt x="129" y="156"/>
                    <a:pt x="127" y="141"/>
                  </a:cubicBezTo>
                  <a:cubicBezTo>
                    <a:pt x="151" y="157"/>
                    <a:pt x="175" y="173"/>
                    <a:pt x="199" y="189"/>
                  </a:cubicBezTo>
                  <a:cubicBezTo>
                    <a:pt x="213" y="201"/>
                    <a:pt x="216" y="201"/>
                    <a:pt x="221" y="201"/>
                  </a:cubicBezTo>
                  <a:cubicBezTo>
                    <a:pt x="230" y="201"/>
                    <a:pt x="240" y="192"/>
                    <a:pt x="240" y="182"/>
                  </a:cubicBezTo>
                  <a:cubicBezTo>
                    <a:pt x="240" y="170"/>
                    <a:pt x="233" y="168"/>
                    <a:pt x="225" y="165"/>
                  </a:cubicBezTo>
                  <a:cubicBezTo>
                    <a:pt x="196" y="153"/>
                    <a:pt x="166" y="140"/>
                    <a:pt x="137" y="12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81" name="Полилиния 1580"/>
            <p:cNvSpPr/>
            <p:nvPr/>
          </p:nvSpPr>
          <p:spPr>
            <a:xfrm>
              <a:off x="5904000" y="4482720"/>
              <a:ext cx="1423440" cy="12240"/>
            </a:xfrm>
            <a:custGeom>
              <a:avLst/>
              <a:gdLst/>
              <a:ahLst/>
              <a:cxnLst/>
              <a:rect l="0" t="0" r="r" b="b"/>
              <a:pathLst>
                <a:path w="3954" h="34">
                  <a:moveTo>
                    <a:pt x="0" y="0"/>
                  </a:moveTo>
                  <a:cubicBezTo>
                    <a:pt x="1318" y="0"/>
                    <a:pt x="2636" y="0"/>
                    <a:pt x="3954" y="0"/>
                  </a:cubicBezTo>
                  <a:cubicBezTo>
                    <a:pt x="3954" y="11"/>
                    <a:pt x="3954" y="23"/>
                    <a:pt x="3954" y="34"/>
                  </a:cubicBezTo>
                  <a:cubicBezTo>
                    <a:pt x="2636" y="34"/>
                    <a:pt x="1318" y="34"/>
                    <a:pt x="0" y="34"/>
                  </a:cubicBezTo>
                  <a:cubicBezTo>
                    <a:pt x="0" y="23"/>
                    <a:pt x="0" y="1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2760" rIns="90000" bIns="-3276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82" name="Полилиния 1581"/>
            <p:cNvSpPr/>
            <p:nvPr/>
          </p:nvSpPr>
          <p:spPr>
            <a:xfrm>
              <a:off x="5918400" y="4570920"/>
              <a:ext cx="120960" cy="201960"/>
            </a:xfrm>
            <a:custGeom>
              <a:avLst/>
              <a:gdLst/>
              <a:ahLst/>
              <a:cxnLst/>
              <a:rect l="0" t="0" r="r" b="b"/>
              <a:pathLst>
                <a:path w="336" h="561">
                  <a:moveTo>
                    <a:pt x="65" y="496"/>
                  </a:moveTo>
                  <a:cubicBezTo>
                    <a:pt x="95" y="467"/>
                    <a:pt x="124" y="438"/>
                    <a:pt x="154" y="410"/>
                  </a:cubicBezTo>
                  <a:cubicBezTo>
                    <a:pt x="286" y="292"/>
                    <a:pt x="336" y="247"/>
                    <a:pt x="336" y="163"/>
                  </a:cubicBezTo>
                  <a:cubicBezTo>
                    <a:pt x="336" y="67"/>
                    <a:pt x="262" y="0"/>
                    <a:pt x="159" y="0"/>
                  </a:cubicBezTo>
                  <a:cubicBezTo>
                    <a:pt x="63" y="0"/>
                    <a:pt x="0" y="77"/>
                    <a:pt x="0" y="153"/>
                  </a:cubicBezTo>
                  <a:cubicBezTo>
                    <a:pt x="0" y="199"/>
                    <a:pt x="44" y="199"/>
                    <a:pt x="46" y="199"/>
                  </a:cubicBezTo>
                  <a:cubicBezTo>
                    <a:pt x="60" y="199"/>
                    <a:pt x="89" y="189"/>
                    <a:pt x="89" y="156"/>
                  </a:cubicBezTo>
                  <a:cubicBezTo>
                    <a:pt x="89" y="132"/>
                    <a:pt x="75" y="110"/>
                    <a:pt x="44" y="110"/>
                  </a:cubicBezTo>
                  <a:cubicBezTo>
                    <a:pt x="39" y="110"/>
                    <a:pt x="36" y="110"/>
                    <a:pt x="34" y="112"/>
                  </a:cubicBezTo>
                  <a:cubicBezTo>
                    <a:pt x="53" y="57"/>
                    <a:pt x="99" y="26"/>
                    <a:pt x="147" y="26"/>
                  </a:cubicBezTo>
                  <a:cubicBezTo>
                    <a:pt x="224" y="26"/>
                    <a:pt x="260" y="93"/>
                    <a:pt x="260" y="163"/>
                  </a:cubicBezTo>
                  <a:cubicBezTo>
                    <a:pt x="260" y="230"/>
                    <a:pt x="219" y="297"/>
                    <a:pt x="171" y="350"/>
                  </a:cubicBezTo>
                  <a:cubicBezTo>
                    <a:pt x="117" y="410"/>
                    <a:pt x="64" y="470"/>
                    <a:pt x="10" y="530"/>
                  </a:cubicBezTo>
                  <a:cubicBezTo>
                    <a:pt x="0" y="539"/>
                    <a:pt x="0" y="539"/>
                    <a:pt x="0" y="561"/>
                  </a:cubicBezTo>
                  <a:cubicBezTo>
                    <a:pt x="104" y="561"/>
                    <a:pt x="208" y="561"/>
                    <a:pt x="312" y="561"/>
                  </a:cubicBezTo>
                  <a:cubicBezTo>
                    <a:pt x="320" y="512"/>
                    <a:pt x="328" y="463"/>
                    <a:pt x="336" y="414"/>
                  </a:cubicBezTo>
                  <a:cubicBezTo>
                    <a:pt x="330" y="414"/>
                    <a:pt x="324" y="414"/>
                    <a:pt x="317" y="414"/>
                  </a:cubicBezTo>
                  <a:cubicBezTo>
                    <a:pt x="312" y="438"/>
                    <a:pt x="305" y="477"/>
                    <a:pt x="298" y="489"/>
                  </a:cubicBezTo>
                  <a:cubicBezTo>
                    <a:pt x="291" y="496"/>
                    <a:pt x="236" y="496"/>
                    <a:pt x="216" y="496"/>
                  </a:cubicBezTo>
                  <a:cubicBezTo>
                    <a:pt x="166" y="496"/>
                    <a:pt x="116" y="496"/>
                    <a:pt x="65" y="4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83" name="Полилиния 1582"/>
            <p:cNvSpPr/>
            <p:nvPr/>
          </p:nvSpPr>
          <p:spPr>
            <a:xfrm>
              <a:off x="6136200" y="4545720"/>
              <a:ext cx="70200" cy="303120"/>
            </a:xfrm>
            <a:custGeom>
              <a:avLst/>
              <a:gdLst/>
              <a:ahLst/>
              <a:cxnLst/>
              <a:rect l="0" t="0" r="r" b="b"/>
              <a:pathLst>
                <a:path w="195" h="842">
                  <a:moveTo>
                    <a:pt x="195" y="832"/>
                  </a:moveTo>
                  <a:cubicBezTo>
                    <a:pt x="195" y="830"/>
                    <a:pt x="195" y="827"/>
                    <a:pt x="180" y="813"/>
                  </a:cubicBezTo>
                  <a:cubicBezTo>
                    <a:pt x="75" y="707"/>
                    <a:pt x="48" y="549"/>
                    <a:pt x="48" y="420"/>
                  </a:cubicBezTo>
                  <a:cubicBezTo>
                    <a:pt x="48" y="274"/>
                    <a:pt x="79" y="127"/>
                    <a:pt x="185" y="22"/>
                  </a:cubicBezTo>
                  <a:cubicBezTo>
                    <a:pt x="195" y="12"/>
                    <a:pt x="195" y="10"/>
                    <a:pt x="195" y="7"/>
                  </a:cubicBezTo>
                  <a:cubicBezTo>
                    <a:pt x="195" y="3"/>
                    <a:pt x="192" y="0"/>
                    <a:pt x="187" y="0"/>
                  </a:cubicBezTo>
                  <a:cubicBezTo>
                    <a:pt x="178" y="0"/>
                    <a:pt x="101" y="55"/>
                    <a:pt x="53" y="163"/>
                  </a:cubicBezTo>
                  <a:cubicBezTo>
                    <a:pt x="10" y="257"/>
                    <a:pt x="0" y="350"/>
                    <a:pt x="0" y="420"/>
                  </a:cubicBezTo>
                  <a:cubicBezTo>
                    <a:pt x="0" y="484"/>
                    <a:pt x="7" y="588"/>
                    <a:pt x="55" y="683"/>
                  </a:cubicBezTo>
                  <a:cubicBezTo>
                    <a:pt x="106" y="786"/>
                    <a:pt x="178" y="842"/>
                    <a:pt x="187" y="842"/>
                  </a:cubicBezTo>
                  <a:cubicBezTo>
                    <a:pt x="192" y="842"/>
                    <a:pt x="195" y="837"/>
                    <a:pt x="195" y="83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84" name="Полилиния 1583"/>
            <p:cNvSpPr/>
            <p:nvPr/>
          </p:nvSpPr>
          <p:spPr>
            <a:xfrm>
              <a:off x="6240960" y="4562280"/>
              <a:ext cx="137160" cy="213840"/>
            </a:xfrm>
            <a:custGeom>
              <a:avLst/>
              <a:gdLst/>
              <a:ahLst/>
              <a:cxnLst/>
              <a:rect l="0" t="0" r="r" b="b"/>
              <a:pathLst>
                <a:path w="381" h="594">
                  <a:moveTo>
                    <a:pt x="194" y="9"/>
                  </a:moveTo>
                  <a:cubicBezTo>
                    <a:pt x="191" y="6"/>
                    <a:pt x="194" y="0"/>
                    <a:pt x="184" y="0"/>
                  </a:cubicBezTo>
                  <a:cubicBezTo>
                    <a:pt x="165" y="0"/>
                    <a:pt x="103" y="7"/>
                    <a:pt x="81" y="9"/>
                  </a:cubicBezTo>
                  <a:cubicBezTo>
                    <a:pt x="74" y="9"/>
                    <a:pt x="64" y="9"/>
                    <a:pt x="64" y="26"/>
                  </a:cubicBezTo>
                  <a:cubicBezTo>
                    <a:pt x="64" y="36"/>
                    <a:pt x="72" y="36"/>
                    <a:pt x="86" y="36"/>
                  </a:cubicBezTo>
                  <a:cubicBezTo>
                    <a:pt x="127" y="36"/>
                    <a:pt x="127" y="41"/>
                    <a:pt x="127" y="50"/>
                  </a:cubicBezTo>
                  <a:cubicBezTo>
                    <a:pt x="126" y="56"/>
                    <a:pt x="125" y="61"/>
                    <a:pt x="124" y="67"/>
                  </a:cubicBezTo>
                  <a:cubicBezTo>
                    <a:pt x="84" y="228"/>
                    <a:pt x="43" y="390"/>
                    <a:pt x="2" y="551"/>
                  </a:cubicBezTo>
                  <a:cubicBezTo>
                    <a:pt x="0" y="563"/>
                    <a:pt x="0" y="566"/>
                    <a:pt x="0" y="570"/>
                  </a:cubicBezTo>
                  <a:cubicBezTo>
                    <a:pt x="0" y="589"/>
                    <a:pt x="16" y="594"/>
                    <a:pt x="24" y="594"/>
                  </a:cubicBezTo>
                  <a:cubicBezTo>
                    <a:pt x="36" y="594"/>
                    <a:pt x="48" y="585"/>
                    <a:pt x="52" y="575"/>
                  </a:cubicBezTo>
                  <a:cubicBezTo>
                    <a:pt x="57" y="568"/>
                    <a:pt x="96" y="412"/>
                    <a:pt x="100" y="391"/>
                  </a:cubicBezTo>
                  <a:cubicBezTo>
                    <a:pt x="129" y="393"/>
                    <a:pt x="196" y="407"/>
                    <a:pt x="196" y="462"/>
                  </a:cubicBezTo>
                  <a:cubicBezTo>
                    <a:pt x="196" y="470"/>
                    <a:pt x="196" y="472"/>
                    <a:pt x="194" y="482"/>
                  </a:cubicBezTo>
                  <a:cubicBezTo>
                    <a:pt x="194" y="491"/>
                    <a:pt x="192" y="501"/>
                    <a:pt x="192" y="510"/>
                  </a:cubicBezTo>
                  <a:cubicBezTo>
                    <a:pt x="192" y="561"/>
                    <a:pt x="225" y="594"/>
                    <a:pt x="268" y="594"/>
                  </a:cubicBezTo>
                  <a:cubicBezTo>
                    <a:pt x="295" y="594"/>
                    <a:pt x="316" y="580"/>
                    <a:pt x="336" y="549"/>
                  </a:cubicBezTo>
                  <a:cubicBezTo>
                    <a:pt x="357" y="513"/>
                    <a:pt x="356" y="493"/>
                    <a:pt x="367" y="465"/>
                  </a:cubicBezTo>
                  <a:cubicBezTo>
                    <a:pt x="367" y="455"/>
                    <a:pt x="360" y="455"/>
                    <a:pt x="355" y="455"/>
                  </a:cubicBezTo>
                  <a:cubicBezTo>
                    <a:pt x="348" y="455"/>
                    <a:pt x="348" y="458"/>
                    <a:pt x="345" y="470"/>
                  </a:cubicBezTo>
                  <a:cubicBezTo>
                    <a:pt x="328" y="532"/>
                    <a:pt x="307" y="575"/>
                    <a:pt x="271" y="575"/>
                  </a:cubicBezTo>
                  <a:cubicBezTo>
                    <a:pt x="254" y="575"/>
                    <a:pt x="244" y="566"/>
                    <a:pt x="244" y="534"/>
                  </a:cubicBezTo>
                  <a:cubicBezTo>
                    <a:pt x="244" y="520"/>
                    <a:pt x="247" y="501"/>
                    <a:pt x="252" y="489"/>
                  </a:cubicBezTo>
                  <a:cubicBezTo>
                    <a:pt x="254" y="474"/>
                    <a:pt x="254" y="470"/>
                    <a:pt x="254" y="462"/>
                  </a:cubicBezTo>
                  <a:cubicBezTo>
                    <a:pt x="254" y="407"/>
                    <a:pt x="201" y="383"/>
                    <a:pt x="129" y="374"/>
                  </a:cubicBezTo>
                  <a:cubicBezTo>
                    <a:pt x="156" y="359"/>
                    <a:pt x="182" y="331"/>
                    <a:pt x="201" y="311"/>
                  </a:cubicBezTo>
                  <a:cubicBezTo>
                    <a:pt x="242" y="266"/>
                    <a:pt x="280" y="230"/>
                    <a:pt x="321" y="230"/>
                  </a:cubicBezTo>
                  <a:cubicBezTo>
                    <a:pt x="328" y="230"/>
                    <a:pt x="328" y="230"/>
                    <a:pt x="331" y="232"/>
                  </a:cubicBezTo>
                  <a:cubicBezTo>
                    <a:pt x="340" y="232"/>
                    <a:pt x="340" y="232"/>
                    <a:pt x="348" y="240"/>
                  </a:cubicBezTo>
                  <a:cubicBezTo>
                    <a:pt x="350" y="240"/>
                    <a:pt x="350" y="240"/>
                    <a:pt x="350" y="242"/>
                  </a:cubicBezTo>
                  <a:cubicBezTo>
                    <a:pt x="309" y="244"/>
                    <a:pt x="302" y="278"/>
                    <a:pt x="302" y="287"/>
                  </a:cubicBezTo>
                  <a:cubicBezTo>
                    <a:pt x="302" y="299"/>
                    <a:pt x="312" y="316"/>
                    <a:pt x="336" y="316"/>
                  </a:cubicBezTo>
                  <a:cubicBezTo>
                    <a:pt x="357" y="316"/>
                    <a:pt x="381" y="297"/>
                    <a:pt x="381" y="266"/>
                  </a:cubicBezTo>
                  <a:cubicBezTo>
                    <a:pt x="381" y="240"/>
                    <a:pt x="362" y="213"/>
                    <a:pt x="324" y="213"/>
                  </a:cubicBezTo>
                  <a:cubicBezTo>
                    <a:pt x="300" y="213"/>
                    <a:pt x="261" y="218"/>
                    <a:pt x="201" y="287"/>
                  </a:cubicBezTo>
                  <a:cubicBezTo>
                    <a:pt x="172" y="319"/>
                    <a:pt x="139" y="352"/>
                    <a:pt x="108" y="364"/>
                  </a:cubicBezTo>
                  <a:cubicBezTo>
                    <a:pt x="136" y="246"/>
                    <a:pt x="165" y="128"/>
                    <a:pt x="194" y="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85" name="Полилиния 1584"/>
            <p:cNvSpPr/>
            <p:nvPr/>
          </p:nvSpPr>
          <p:spPr>
            <a:xfrm>
              <a:off x="6405120" y="4543920"/>
              <a:ext cx="93960" cy="140760"/>
            </a:xfrm>
            <a:custGeom>
              <a:avLst/>
              <a:gdLst/>
              <a:ahLst/>
              <a:cxnLst/>
              <a:rect l="0" t="0" r="r" b="b"/>
              <a:pathLst>
                <a:path w="261" h="391">
                  <a:moveTo>
                    <a:pt x="261" y="286"/>
                  </a:moveTo>
                  <a:cubicBezTo>
                    <a:pt x="254" y="286"/>
                    <a:pt x="247" y="286"/>
                    <a:pt x="239" y="286"/>
                  </a:cubicBezTo>
                  <a:cubicBezTo>
                    <a:pt x="239" y="298"/>
                    <a:pt x="232" y="334"/>
                    <a:pt x="225" y="338"/>
                  </a:cubicBezTo>
                  <a:cubicBezTo>
                    <a:pt x="220" y="343"/>
                    <a:pt x="175" y="343"/>
                    <a:pt x="167" y="343"/>
                  </a:cubicBezTo>
                  <a:cubicBezTo>
                    <a:pt x="131" y="343"/>
                    <a:pt x="94" y="343"/>
                    <a:pt x="57" y="343"/>
                  </a:cubicBezTo>
                  <a:cubicBezTo>
                    <a:pt x="119" y="288"/>
                    <a:pt x="141" y="271"/>
                    <a:pt x="177" y="243"/>
                  </a:cubicBezTo>
                  <a:cubicBezTo>
                    <a:pt x="220" y="209"/>
                    <a:pt x="261" y="173"/>
                    <a:pt x="261" y="116"/>
                  </a:cubicBezTo>
                  <a:cubicBezTo>
                    <a:pt x="261" y="44"/>
                    <a:pt x="199" y="0"/>
                    <a:pt x="122" y="0"/>
                  </a:cubicBezTo>
                  <a:cubicBezTo>
                    <a:pt x="50" y="0"/>
                    <a:pt x="0" y="53"/>
                    <a:pt x="0" y="106"/>
                  </a:cubicBezTo>
                  <a:cubicBezTo>
                    <a:pt x="0" y="137"/>
                    <a:pt x="26" y="140"/>
                    <a:pt x="31" y="140"/>
                  </a:cubicBezTo>
                  <a:cubicBezTo>
                    <a:pt x="45" y="140"/>
                    <a:pt x="62" y="130"/>
                    <a:pt x="62" y="108"/>
                  </a:cubicBezTo>
                  <a:cubicBezTo>
                    <a:pt x="62" y="99"/>
                    <a:pt x="57" y="77"/>
                    <a:pt x="28" y="77"/>
                  </a:cubicBezTo>
                  <a:cubicBezTo>
                    <a:pt x="45" y="36"/>
                    <a:pt x="86" y="22"/>
                    <a:pt x="112" y="22"/>
                  </a:cubicBezTo>
                  <a:cubicBezTo>
                    <a:pt x="172" y="22"/>
                    <a:pt x="203" y="68"/>
                    <a:pt x="203" y="116"/>
                  </a:cubicBezTo>
                  <a:cubicBezTo>
                    <a:pt x="203" y="168"/>
                    <a:pt x="167" y="207"/>
                    <a:pt x="148" y="228"/>
                  </a:cubicBezTo>
                  <a:cubicBezTo>
                    <a:pt x="100" y="275"/>
                    <a:pt x="52" y="322"/>
                    <a:pt x="4" y="370"/>
                  </a:cubicBezTo>
                  <a:cubicBezTo>
                    <a:pt x="0" y="374"/>
                    <a:pt x="0" y="377"/>
                    <a:pt x="0" y="391"/>
                  </a:cubicBezTo>
                  <a:cubicBezTo>
                    <a:pt x="80" y="391"/>
                    <a:pt x="161" y="391"/>
                    <a:pt x="242" y="391"/>
                  </a:cubicBezTo>
                  <a:cubicBezTo>
                    <a:pt x="248" y="356"/>
                    <a:pt x="255" y="321"/>
                    <a:pt x="261" y="28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86" name="Полилиния 1585"/>
            <p:cNvSpPr/>
            <p:nvPr/>
          </p:nvSpPr>
          <p:spPr>
            <a:xfrm>
              <a:off x="6392160" y="4753800"/>
              <a:ext cx="113760" cy="95760"/>
            </a:xfrm>
            <a:custGeom>
              <a:avLst/>
              <a:gdLst/>
              <a:ahLst/>
              <a:cxnLst/>
              <a:rect l="0" t="0" r="r" b="b"/>
              <a:pathLst>
                <a:path w="316" h="266">
                  <a:moveTo>
                    <a:pt x="119" y="199"/>
                  </a:moveTo>
                  <a:cubicBezTo>
                    <a:pt x="112" y="218"/>
                    <a:pt x="93" y="249"/>
                    <a:pt x="64" y="249"/>
                  </a:cubicBezTo>
                  <a:cubicBezTo>
                    <a:pt x="62" y="249"/>
                    <a:pt x="43" y="249"/>
                    <a:pt x="31" y="242"/>
                  </a:cubicBezTo>
                  <a:cubicBezTo>
                    <a:pt x="55" y="232"/>
                    <a:pt x="57" y="213"/>
                    <a:pt x="57" y="208"/>
                  </a:cubicBezTo>
                  <a:cubicBezTo>
                    <a:pt x="57" y="196"/>
                    <a:pt x="48" y="187"/>
                    <a:pt x="33" y="187"/>
                  </a:cubicBezTo>
                  <a:cubicBezTo>
                    <a:pt x="16" y="187"/>
                    <a:pt x="0" y="201"/>
                    <a:pt x="0" y="223"/>
                  </a:cubicBezTo>
                  <a:cubicBezTo>
                    <a:pt x="0" y="252"/>
                    <a:pt x="33" y="266"/>
                    <a:pt x="62" y="266"/>
                  </a:cubicBezTo>
                  <a:cubicBezTo>
                    <a:pt x="88" y="266"/>
                    <a:pt x="112" y="249"/>
                    <a:pt x="129" y="225"/>
                  </a:cubicBezTo>
                  <a:cubicBezTo>
                    <a:pt x="143" y="256"/>
                    <a:pt x="175" y="266"/>
                    <a:pt x="199" y="266"/>
                  </a:cubicBezTo>
                  <a:cubicBezTo>
                    <a:pt x="266" y="266"/>
                    <a:pt x="302" y="192"/>
                    <a:pt x="302" y="175"/>
                  </a:cubicBezTo>
                  <a:cubicBezTo>
                    <a:pt x="302" y="168"/>
                    <a:pt x="295" y="168"/>
                    <a:pt x="292" y="168"/>
                  </a:cubicBezTo>
                  <a:cubicBezTo>
                    <a:pt x="285" y="168"/>
                    <a:pt x="285" y="170"/>
                    <a:pt x="283" y="177"/>
                  </a:cubicBezTo>
                  <a:cubicBezTo>
                    <a:pt x="268" y="218"/>
                    <a:pt x="235" y="249"/>
                    <a:pt x="201" y="249"/>
                  </a:cubicBezTo>
                  <a:cubicBezTo>
                    <a:pt x="177" y="249"/>
                    <a:pt x="165" y="232"/>
                    <a:pt x="165" y="211"/>
                  </a:cubicBezTo>
                  <a:cubicBezTo>
                    <a:pt x="165" y="196"/>
                    <a:pt x="179" y="141"/>
                    <a:pt x="196" y="77"/>
                  </a:cubicBezTo>
                  <a:cubicBezTo>
                    <a:pt x="208" y="31"/>
                    <a:pt x="235" y="17"/>
                    <a:pt x="254" y="17"/>
                  </a:cubicBezTo>
                  <a:cubicBezTo>
                    <a:pt x="264" y="20"/>
                    <a:pt x="273" y="17"/>
                    <a:pt x="285" y="26"/>
                  </a:cubicBezTo>
                  <a:cubicBezTo>
                    <a:pt x="266" y="31"/>
                    <a:pt x="259" y="48"/>
                    <a:pt x="259" y="57"/>
                  </a:cubicBezTo>
                  <a:cubicBezTo>
                    <a:pt x="259" y="69"/>
                    <a:pt x="268" y="79"/>
                    <a:pt x="283" y="79"/>
                  </a:cubicBezTo>
                  <a:cubicBezTo>
                    <a:pt x="297" y="79"/>
                    <a:pt x="316" y="67"/>
                    <a:pt x="316" y="43"/>
                  </a:cubicBezTo>
                  <a:cubicBezTo>
                    <a:pt x="316" y="10"/>
                    <a:pt x="278" y="0"/>
                    <a:pt x="254" y="0"/>
                  </a:cubicBezTo>
                  <a:cubicBezTo>
                    <a:pt x="225" y="0"/>
                    <a:pt x="201" y="19"/>
                    <a:pt x="189" y="43"/>
                  </a:cubicBezTo>
                  <a:cubicBezTo>
                    <a:pt x="177" y="19"/>
                    <a:pt x="151" y="0"/>
                    <a:pt x="117" y="0"/>
                  </a:cubicBezTo>
                  <a:cubicBezTo>
                    <a:pt x="52" y="0"/>
                    <a:pt x="14" y="72"/>
                    <a:pt x="14" y="91"/>
                  </a:cubicBezTo>
                  <a:cubicBezTo>
                    <a:pt x="14" y="98"/>
                    <a:pt x="21" y="98"/>
                    <a:pt x="24" y="98"/>
                  </a:cubicBezTo>
                  <a:cubicBezTo>
                    <a:pt x="31" y="98"/>
                    <a:pt x="33" y="96"/>
                    <a:pt x="36" y="89"/>
                  </a:cubicBezTo>
                  <a:cubicBezTo>
                    <a:pt x="50" y="43"/>
                    <a:pt x="86" y="17"/>
                    <a:pt x="115" y="17"/>
                  </a:cubicBezTo>
                  <a:cubicBezTo>
                    <a:pt x="136" y="17"/>
                    <a:pt x="151" y="26"/>
                    <a:pt x="151" y="55"/>
                  </a:cubicBezTo>
                  <a:cubicBezTo>
                    <a:pt x="151" y="67"/>
                    <a:pt x="143" y="96"/>
                    <a:pt x="139" y="117"/>
                  </a:cubicBezTo>
                  <a:cubicBezTo>
                    <a:pt x="132" y="145"/>
                    <a:pt x="126" y="172"/>
                    <a:pt x="119" y="19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87" name="Полилиния 1586"/>
            <p:cNvSpPr/>
            <p:nvPr/>
          </p:nvSpPr>
          <p:spPr>
            <a:xfrm>
              <a:off x="6619320" y="4595760"/>
              <a:ext cx="201960" cy="201960"/>
            </a:xfrm>
            <a:custGeom>
              <a:avLst/>
              <a:gdLst/>
              <a:ahLst/>
              <a:cxnLst/>
              <a:rect l="0" t="0" r="r" b="b"/>
              <a:pathLst>
                <a:path w="561" h="561">
                  <a:moveTo>
                    <a:pt x="297" y="298"/>
                  </a:moveTo>
                  <a:cubicBezTo>
                    <a:pt x="376" y="298"/>
                    <a:pt x="454" y="298"/>
                    <a:pt x="532" y="298"/>
                  </a:cubicBezTo>
                  <a:cubicBezTo>
                    <a:pt x="544" y="298"/>
                    <a:pt x="561" y="298"/>
                    <a:pt x="561" y="281"/>
                  </a:cubicBezTo>
                  <a:cubicBezTo>
                    <a:pt x="561" y="264"/>
                    <a:pt x="544" y="264"/>
                    <a:pt x="532" y="264"/>
                  </a:cubicBezTo>
                  <a:cubicBezTo>
                    <a:pt x="454" y="264"/>
                    <a:pt x="376" y="264"/>
                    <a:pt x="297" y="264"/>
                  </a:cubicBezTo>
                  <a:cubicBezTo>
                    <a:pt x="297" y="186"/>
                    <a:pt x="297" y="107"/>
                    <a:pt x="297" y="29"/>
                  </a:cubicBezTo>
                  <a:cubicBezTo>
                    <a:pt x="297" y="17"/>
                    <a:pt x="297" y="0"/>
                    <a:pt x="280" y="0"/>
                  </a:cubicBezTo>
                  <a:cubicBezTo>
                    <a:pt x="264" y="0"/>
                    <a:pt x="264" y="17"/>
                    <a:pt x="264" y="29"/>
                  </a:cubicBezTo>
                  <a:cubicBezTo>
                    <a:pt x="264" y="107"/>
                    <a:pt x="264" y="186"/>
                    <a:pt x="264" y="264"/>
                  </a:cubicBezTo>
                  <a:cubicBezTo>
                    <a:pt x="185" y="264"/>
                    <a:pt x="107" y="264"/>
                    <a:pt x="28" y="264"/>
                  </a:cubicBezTo>
                  <a:cubicBezTo>
                    <a:pt x="16" y="264"/>
                    <a:pt x="0" y="264"/>
                    <a:pt x="0" y="281"/>
                  </a:cubicBezTo>
                  <a:cubicBezTo>
                    <a:pt x="0" y="298"/>
                    <a:pt x="16" y="298"/>
                    <a:pt x="28" y="298"/>
                  </a:cubicBezTo>
                  <a:cubicBezTo>
                    <a:pt x="107" y="298"/>
                    <a:pt x="185" y="298"/>
                    <a:pt x="264" y="298"/>
                  </a:cubicBezTo>
                  <a:cubicBezTo>
                    <a:pt x="264" y="376"/>
                    <a:pt x="264" y="454"/>
                    <a:pt x="264" y="532"/>
                  </a:cubicBezTo>
                  <a:cubicBezTo>
                    <a:pt x="264" y="544"/>
                    <a:pt x="264" y="561"/>
                    <a:pt x="280" y="561"/>
                  </a:cubicBezTo>
                  <a:cubicBezTo>
                    <a:pt x="297" y="561"/>
                    <a:pt x="297" y="544"/>
                    <a:pt x="297" y="532"/>
                  </a:cubicBezTo>
                  <a:cubicBezTo>
                    <a:pt x="297" y="454"/>
                    <a:pt x="297" y="376"/>
                    <a:pt x="297" y="29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88" name="Полилиния 1587"/>
            <p:cNvSpPr/>
            <p:nvPr/>
          </p:nvSpPr>
          <p:spPr>
            <a:xfrm>
              <a:off x="6922440" y="4562280"/>
              <a:ext cx="137160" cy="213840"/>
            </a:xfrm>
            <a:custGeom>
              <a:avLst/>
              <a:gdLst/>
              <a:ahLst/>
              <a:cxnLst/>
              <a:rect l="0" t="0" r="r" b="b"/>
              <a:pathLst>
                <a:path w="381" h="594">
                  <a:moveTo>
                    <a:pt x="197" y="9"/>
                  </a:moveTo>
                  <a:cubicBezTo>
                    <a:pt x="193" y="6"/>
                    <a:pt x="197" y="0"/>
                    <a:pt x="185" y="0"/>
                  </a:cubicBezTo>
                  <a:cubicBezTo>
                    <a:pt x="166" y="0"/>
                    <a:pt x="103" y="7"/>
                    <a:pt x="82" y="9"/>
                  </a:cubicBezTo>
                  <a:cubicBezTo>
                    <a:pt x="74" y="9"/>
                    <a:pt x="67" y="9"/>
                    <a:pt x="67" y="26"/>
                  </a:cubicBezTo>
                  <a:cubicBezTo>
                    <a:pt x="67" y="36"/>
                    <a:pt x="74" y="36"/>
                    <a:pt x="86" y="36"/>
                  </a:cubicBezTo>
                  <a:cubicBezTo>
                    <a:pt x="127" y="36"/>
                    <a:pt x="130" y="41"/>
                    <a:pt x="130" y="50"/>
                  </a:cubicBezTo>
                  <a:cubicBezTo>
                    <a:pt x="129" y="56"/>
                    <a:pt x="128" y="61"/>
                    <a:pt x="127" y="67"/>
                  </a:cubicBezTo>
                  <a:cubicBezTo>
                    <a:pt x="86" y="228"/>
                    <a:pt x="46" y="390"/>
                    <a:pt x="5" y="551"/>
                  </a:cubicBezTo>
                  <a:cubicBezTo>
                    <a:pt x="0" y="563"/>
                    <a:pt x="0" y="566"/>
                    <a:pt x="0" y="570"/>
                  </a:cubicBezTo>
                  <a:cubicBezTo>
                    <a:pt x="0" y="589"/>
                    <a:pt x="17" y="594"/>
                    <a:pt x="24" y="594"/>
                  </a:cubicBezTo>
                  <a:cubicBezTo>
                    <a:pt x="36" y="594"/>
                    <a:pt x="48" y="585"/>
                    <a:pt x="53" y="575"/>
                  </a:cubicBezTo>
                  <a:cubicBezTo>
                    <a:pt x="58" y="568"/>
                    <a:pt x="96" y="412"/>
                    <a:pt x="101" y="391"/>
                  </a:cubicBezTo>
                  <a:cubicBezTo>
                    <a:pt x="130" y="393"/>
                    <a:pt x="199" y="407"/>
                    <a:pt x="199" y="462"/>
                  </a:cubicBezTo>
                  <a:cubicBezTo>
                    <a:pt x="199" y="470"/>
                    <a:pt x="199" y="472"/>
                    <a:pt x="197" y="482"/>
                  </a:cubicBezTo>
                  <a:cubicBezTo>
                    <a:pt x="194" y="491"/>
                    <a:pt x="192" y="501"/>
                    <a:pt x="192" y="510"/>
                  </a:cubicBezTo>
                  <a:cubicBezTo>
                    <a:pt x="192" y="561"/>
                    <a:pt x="226" y="594"/>
                    <a:pt x="271" y="594"/>
                  </a:cubicBezTo>
                  <a:cubicBezTo>
                    <a:pt x="295" y="594"/>
                    <a:pt x="319" y="580"/>
                    <a:pt x="336" y="549"/>
                  </a:cubicBezTo>
                  <a:cubicBezTo>
                    <a:pt x="357" y="513"/>
                    <a:pt x="357" y="493"/>
                    <a:pt x="367" y="465"/>
                  </a:cubicBezTo>
                  <a:cubicBezTo>
                    <a:pt x="367" y="455"/>
                    <a:pt x="360" y="455"/>
                    <a:pt x="357" y="455"/>
                  </a:cubicBezTo>
                  <a:cubicBezTo>
                    <a:pt x="348" y="455"/>
                    <a:pt x="348" y="458"/>
                    <a:pt x="345" y="470"/>
                  </a:cubicBezTo>
                  <a:cubicBezTo>
                    <a:pt x="329" y="532"/>
                    <a:pt x="309" y="575"/>
                    <a:pt x="271" y="575"/>
                  </a:cubicBezTo>
                  <a:cubicBezTo>
                    <a:pt x="257" y="575"/>
                    <a:pt x="245" y="566"/>
                    <a:pt x="245" y="534"/>
                  </a:cubicBezTo>
                  <a:cubicBezTo>
                    <a:pt x="245" y="520"/>
                    <a:pt x="249" y="501"/>
                    <a:pt x="252" y="489"/>
                  </a:cubicBezTo>
                  <a:cubicBezTo>
                    <a:pt x="254" y="474"/>
                    <a:pt x="254" y="470"/>
                    <a:pt x="254" y="462"/>
                  </a:cubicBezTo>
                  <a:cubicBezTo>
                    <a:pt x="254" y="407"/>
                    <a:pt x="202" y="383"/>
                    <a:pt x="130" y="374"/>
                  </a:cubicBezTo>
                  <a:cubicBezTo>
                    <a:pt x="156" y="359"/>
                    <a:pt x="182" y="331"/>
                    <a:pt x="204" y="311"/>
                  </a:cubicBezTo>
                  <a:cubicBezTo>
                    <a:pt x="242" y="266"/>
                    <a:pt x="283" y="230"/>
                    <a:pt x="324" y="230"/>
                  </a:cubicBezTo>
                  <a:cubicBezTo>
                    <a:pt x="329" y="230"/>
                    <a:pt x="329" y="230"/>
                    <a:pt x="331" y="232"/>
                  </a:cubicBezTo>
                  <a:cubicBezTo>
                    <a:pt x="341" y="232"/>
                    <a:pt x="343" y="232"/>
                    <a:pt x="348" y="240"/>
                  </a:cubicBezTo>
                  <a:cubicBezTo>
                    <a:pt x="350" y="240"/>
                    <a:pt x="350" y="240"/>
                    <a:pt x="353" y="242"/>
                  </a:cubicBezTo>
                  <a:cubicBezTo>
                    <a:pt x="312" y="244"/>
                    <a:pt x="305" y="278"/>
                    <a:pt x="305" y="287"/>
                  </a:cubicBezTo>
                  <a:cubicBezTo>
                    <a:pt x="305" y="299"/>
                    <a:pt x="314" y="316"/>
                    <a:pt x="336" y="316"/>
                  </a:cubicBezTo>
                  <a:cubicBezTo>
                    <a:pt x="357" y="316"/>
                    <a:pt x="381" y="297"/>
                    <a:pt x="381" y="266"/>
                  </a:cubicBezTo>
                  <a:cubicBezTo>
                    <a:pt x="381" y="240"/>
                    <a:pt x="362" y="213"/>
                    <a:pt x="326" y="213"/>
                  </a:cubicBezTo>
                  <a:cubicBezTo>
                    <a:pt x="302" y="213"/>
                    <a:pt x="261" y="218"/>
                    <a:pt x="202" y="287"/>
                  </a:cubicBezTo>
                  <a:cubicBezTo>
                    <a:pt x="173" y="319"/>
                    <a:pt x="142" y="352"/>
                    <a:pt x="108" y="364"/>
                  </a:cubicBezTo>
                  <a:cubicBezTo>
                    <a:pt x="138" y="246"/>
                    <a:pt x="167" y="128"/>
                    <a:pt x="197" y="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89" name="Полилиния 1588"/>
            <p:cNvSpPr/>
            <p:nvPr/>
          </p:nvSpPr>
          <p:spPr>
            <a:xfrm>
              <a:off x="7086600" y="4543920"/>
              <a:ext cx="93960" cy="140760"/>
            </a:xfrm>
            <a:custGeom>
              <a:avLst/>
              <a:gdLst/>
              <a:ahLst/>
              <a:cxnLst/>
              <a:rect l="0" t="0" r="r" b="b"/>
              <a:pathLst>
                <a:path w="261" h="391">
                  <a:moveTo>
                    <a:pt x="261" y="286"/>
                  </a:moveTo>
                  <a:cubicBezTo>
                    <a:pt x="255" y="286"/>
                    <a:pt x="249" y="286"/>
                    <a:pt x="242" y="286"/>
                  </a:cubicBezTo>
                  <a:cubicBezTo>
                    <a:pt x="240" y="298"/>
                    <a:pt x="235" y="334"/>
                    <a:pt x="225" y="338"/>
                  </a:cubicBezTo>
                  <a:cubicBezTo>
                    <a:pt x="221" y="343"/>
                    <a:pt x="175" y="343"/>
                    <a:pt x="168" y="343"/>
                  </a:cubicBezTo>
                  <a:cubicBezTo>
                    <a:pt x="132" y="343"/>
                    <a:pt x="96" y="343"/>
                    <a:pt x="60" y="343"/>
                  </a:cubicBezTo>
                  <a:cubicBezTo>
                    <a:pt x="122" y="288"/>
                    <a:pt x="141" y="271"/>
                    <a:pt x="177" y="243"/>
                  </a:cubicBezTo>
                  <a:cubicBezTo>
                    <a:pt x="221" y="209"/>
                    <a:pt x="261" y="173"/>
                    <a:pt x="261" y="116"/>
                  </a:cubicBezTo>
                  <a:cubicBezTo>
                    <a:pt x="261" y="44"/>
                    <a:pt x="199" y="0"/>
                    <a:pt x="125" y="0"/>
                  </a:cubicBezTo>
                  <a:cubicBezTo>
                    <a:pt x="50" y="0"/>
                    <a:pt x="0" y="53"/>
                    <a:pt x="0" y="106"/>
                  </a:cubicBezTo>
                  <a:cubicBezTo>
                    <a:pt x="0" y="137"/>
                    <a:pt x="26" y="140"/>
                    <a:pt x="31" y="140"/>
                  </a:cubicBezTo>
                  <a:cubicBezTo>
                    <a:pt x="45" y="140"/>
                    <a:pt x="62" y="130"/>
                    <a:pt x="62" y="108"/>
                  </a:cubicBezTo>
                  <a:cubicBezTo>
                    <a:pt x="62" y="99"/>
                    <a:pt x="60" y="77"/>
                    <a:pt x="29" y="77"/>
                  </a:cubicBezTo>
                  <a:cubicBezTo>
                    <a:pt x="48" y="36"/>
                    <a:pt x="86" y="22"/>
                    <a:pt x="115" y="22"/>
                  </a:cubicBezTo>
                  <a:cubicBezTo>
                    <a:pt x="173" y="22"/>
                    <a:pt x="204" y="68"/>
                    <a:pt x="204" y="116"/>
                  </a:cubicBezTo>
                  <a:cubicBezTo>
                    <a:pt x="204" y="168"/>
                    <a:pt x="168" y="207"/>
                    <a:pt x="149" y="228"/>
                  </a:cubicBezTo>
                  <a:cubicBezTo>
                    <a:pt x="101" y="275"/>
                    <a:pt x="54" y="322"/>
                    <a:pt x="7" y="370"/>
                  </a:cubicBezTo>
                  <a:cubicBezTo>
                    <a:pt x="0" y="374"/>
                    <a:pt x="0" y="377"/>
                    <a:pt x="0" y="391"/>
                  </a:cubicBezTo>
                  <a:cubicBezTo>
                    <a:pt x="81" y="391"/>
                    <a:pt x="163" y="391"/>
                    <a:pt x="245" y="391"/>
                  </a:cubicBezTo>
                  <a:cubicBezTo>
                    <a:pt x="250" y="356"/>
                    <a:pt x="256" y="321"/>
                    <a:pt x="261" y="28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90" name="Полилиния 1589"/>
            <p:cNvSpPr/>
            <p:nvPr/>
          </p:nvSpPr>
          <p:spPr>
            <a:xfrm>
              <a:off x="7076880" y="4753800"/>
              <a:ext cx="97920" cy="95760"/>
            </a:xfrm>
            <a:custGeom>
              <a:avLst/>
              <a:gdLst/>
              <a:ahLst/>
              <a:cxnLst/>
              <a:rect l="0" t="0" r="r" b="b"/>
              <a:pathLst>
                <a:path w="272" h="266">
                  <a:moveTo>
                    <a:pt x="63" y="208"/>
                  </a:moveTo>
                  <a:cubicBezTo>
                    <a:pt x="80" y="194"/>
                    <a:pt x="89" y="182"/>
                    <a:pt x="140" y="141"/>
                  </a:cubicBezTo>
                  <a:cubicBezTo>
                    <a:pt x="152" y="132"/>
                    <a:pt x="197" y="96"/>
                    <a:pt x="214" y="79"/>
                  </a:cubicBezTo>
                  <a:cubicBezTo>
                    <a:pt x="250" y="45"/>
                    <a:pt x="272" y="14"/>
                    <a:pt x="272" y="7"/>
                  </a:cubicBezTo>
                  <a:cubicBezTo>
                    <a:pt x="272" y="0"/>
                    <a:pt x="264" y="0"/>
                    <a:pt x="262" y="0"/>
                  </a:cubicBezTo>
                  <a:cubicBezTo>
                    <a:pt x="257" y="0"/>
                    <a:pt x="255" y="2"/>
                    <a:pt x="252" y="7"/>
                  </a:cubicBezTo>
                  <a:cubicBezTo>
                    <a:pt x="233" y="34"/>
                    <a:pt x="221" y="43"/>
                    <a:pt x="207" y="43"/>
                  </a:cubicBezTo>
                  <a:cubicBezTo>
                    <a:pt x="200" y="43"/>
                    <a:pt x="190" y="41"/>
                    <a:pt x="173" y="24"/>
                  </a:cubicBezTo>
                  <a:cubicBezTo>
                    <a:pt x="154" y="5"/>
                    <a:pt x="140" y="0"/>
                    <a:pt x="125" y="0"/>
                  </a:cubicBezTo>
                  <a:cubicBezTo>
                    <a:pt x="80" y="0"/>
                    <a:pt x="48" y="53"/>
                    <a:pt x="48" y="69"/>
                  </a:cubicBezTo>
                  <a:cubicBezTo>
                    <a:pt x="48" y="74"/>
                    <a:pt x="53" y="77"/>
                    <a:pt x="58" y="77"/>
                  </a:cubicBezTo>
                  <a:cubicBezTo>
                    <a:pt x="65" y="77"/>
                    <a:pt x="65" y="74"/>
                    <a:pt x="68" y="67"/>
                  </a:cubicBezTo>
                  <a:cubicBezTo>
                    <a:pt x="77" y="48"/>
                    <a:pt x="111" y="45"/>
                    <a:pt x="120" y="45"/>
                  </a:cubicBezTo>
                  <a:cubicBezTo>
                    <a:pt x="132" y="45"/>
                    <a:pt x="149" y="50"/>
                    <a:pt x="156" y="53"/>
                  </a:cubicBezTo>
                  <a:cubicBezTo>
                    <a:pt x="190" y="60"/>
                    <a:pt x="192" y="60"/>
                    <a:pt x="207" y="60"/>
                  </a:cubicBezTo>
                  <a:cubicBezTo>
                    <a:pt x="192" y="74"/>
                    <a:pt x="183" y="86"/>
                    <a:pt x="125" y="129"/>
                  </a:cubicBezTo>
                  <a:cubicBezTo>
                    <a:pt x="80" y="165"/>
                    <a:pt x="63" y="182"/>
                    <a:pt x="53" y="194"/>
                  </a:cubicBezTo>
                  <a:cubicBezTo>
                    <a:pt x="17" y="228"/>
                    <a:pt x="0" y="254"/>
                    <a:pt x="0" y="259"/>
                  </a:cubicBezTo>
                  <a:cubicBezTo>
                    <a:pt x="0" y="266"/>
                    <a:pt x="8" y="266"/>
                    <a:pt x="10" y="266"/>
                  </a:cubicBezTo>
                  <a:cubicBezTo>
                    <a:pt x="15" y="266"/>
                    <a:pt x="17" y="266"/>
                    <a:pt x="20" y="261"/>
                  </a:cubicBezTo>
                  <a:cubicBezTo>
                    <a:pt x="36" y="237"/>
                    <a:pt x="53" y="225"/>
                    <a:pt x="75" y="225"/>
                  </a:cubicBezTo>
                  <a:cubicBezTo>
                    <a:pt x="82" y="225"/>
                    <a:pt x="89" y="225"/>
                    <a:pt x="106" y="240"/>
                  </a:cubicBezTo>
                  <a:cubicBezTo>
                    <a:pt x="125" y="256"/>
                    <a:pt x="137" y="266"/>
                    <a:pt x="156" y="266"/>
                  </a:cubicBezTo>
                  <a:cubicBezTo>
                    <a:pt x="219" y="266"/>
                    <a:pt x="257" y="194"/>
                    <a:pt x="257" y="175"/>
                  </a:cubicBezTo>
                  <a:cubicBezTo>
                    <a:pt x="257" y="168"/>
                    <a:pt x="252" y="168"/>
                    <a:pt x="248" y="168"/>
                  </a:cubicBezTo>
                  <a:cubicBezTo>
                    <a:pt x="240" y="168"/>
                    <a:pt x="240" y="170"/>
                    <a:pt x="238" y="177"/>
                  </a:cubicBezTo>
                  <a:cubicBezTo>
                    <a:pt x="226" y="206"/>
                    <a:pt x="192" y="220"/>
                    <a:pt x="161" y="220"/>
                  </a:cubicBezTo>
                  <a:cubicBezTo>
                    <a:pt x="149" y="220"/>
                    <a:pt x="135" y="218"/>
                    <a:pt x="120" y="213"/>
                  </a:cubicBezTo>
                  <a:cubicBezTo>
                    <a:pt x="92" y="208"/>
                    <a:pt x="87" y="208"/>
                    <a:pt x="77" y="208"/>
                  </a:cubicBezTo>
                  <a:cubicBezTo>
                    <a:pt x="75" y="208"/>
                    <a:pt x="68" y="208"/>
                    <a:pt x="63" y="20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91" name="Полилиния 1590"/>
            <p:cNvSpPr/>
            <p:nvPr/>
          </p:nvSpPr>
          <p:spPr>
            <a:xfrm>
              <a:off x="7227360" y="4545720"/>
              <a:ext cx="69840" cy="303120"/>
            </a:xfrm>
            <a:custGeom>
              <a:avLst/>
              <a:gdLst/>
              <a:ahLst/>
              <a:cxnLst/>
              <a:rect l="0" t="0" r="r" b="b"/>
              <a:pathLst>
                <a:path w="194" h="842">
                  <a:moveTo>
                    <a:pt x="194" y="420"/>
                  </a:moveTo>
                  <a:cubicBezTo>
                    <a:pt x="194" y="355"/>
                    <a:pt x="185" y="252"/>
                    <a:pt x="139" y="158"/>
                  </a:cubicBezTo>
                  <a:cubicBezTo>
                    <a:pt x="89" y="53"/>
                    <a:pt x="17" y="0"/>
                    <a:pt x="7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10"/>
                    <a:pt x="0" y="12"/>
                    <a:pt x="14" y="27"/>
                  </a:cubicBezTo>
                  <a:cubicBezTo>
                    <a:pt x="98" y="111"/>
                    <a:pt x="146" y="245"/>
                    <a:pt x="146" y="420"/>
                  </a:cubicBezTo>
                  <a:cubicBezTo>
                    <a:pt x="146" y="564"/>
                    <a:pt x="115" y="712"/>
                    <a:pt x="10" y="818"/>
                  </a:cubicBezTo>
                  <a:cubicBezTo>
                    <a:pt x="0" y="827"/>
                    <a:pt x="0" y="830"/>
                    <a:pt x="0" y="832"/>
                  </a:cubicBezTo>
                  <a:cubicBezTo>
                    <a:pt x="0" y="837"/>
                    <a:pt x="2" y="842"/>
                    <a:pt x="7" y="842"/>
                  </a:cubicBezTo>
                  <a:cubicBezTo>
                    <a:pt x="17" y="842"/>
                    <a:pt x="91" y="784"/>
                    <a:pt x="142" y="676"/>
                  </a:cubicBezTo>
                  <a:cubicBezTo>
                    <a:pt x="185" y="583"/>
                    <a:pt x="194" y="492"/>
                    <a:pt x="194" y="42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92" name="Полилиния 1591"/>
            <p:cNvSpPr/>
            <p:nvPr/>
          </p:nvSpPr>
          <p:spPr>
            <a:xfrm>
              <a:off x="7465680" y="4453560"/>
              <a:ext cx="201240" cy="70560"/>
            </a:xfrm>
            <a:custGeom>
              <a:avLst/>
              <a:gdLst/>
              <a:ahLst/>
              <a:cxnLst/>
              <a:rect l="0" t="0" r="r" b="b"/>
              <a:pathLst>
                <a:path w="559" h="196">
                  <a:moveTo>
                    <a:pt x="531" y="33"/>
                  </a:moveTo>
                  <a:cubicBezTo>
                    <a:pt x="545" y="33"/>
                    <a:pt x="559" y="33"/>
                    <a:pt x="559" y="17"/>
                  </a:cubicBezTo>
                  <a:cubicBezTo>
                    <a:pt x="559" y="0"/>
                    <a:pt x="545" y="0"/>
                    <a:pt x="533" y="0"/>
                  </a:cubicBezTo>
                  <a:cubicBezTo>
                    <a:pt x="364" y="0"/>
                    <a:pt x="196" y="0"/>
                    <a:pt x="27" y="0"/>
                  </a:cubicBezTo>
                  <a:cubicBezTo>
                    <a:pt x="15" y="0"/>
                    <a:pt x="0" y="0"/>
                    <a:pt x="0" y="17"/>
                  </a:cubicBezTo>
                  <a:cubicBezTo>
                    <a:pt x="0" y="33"/>
                    <a:pt x="15" y="33"/>
                    <a:pt x="29" y="33"/>
                  </a:cubicBezTo>
                  <a:cubicBezTo>
                    <a:pt x="196" y="33"/>
                    <a:pt x="363" y="33"/>
                    <a:pt x="531" y="33"/>
                  </a:cubicBezTo>
                  <a:moveTo>
                    <a:pt x="533" y="196"/>
                  </a:moveTo>
                  <a:cubicBezTo>
                    <a:pt x="545" y="196"/>
                    <a:pt x="559" y="196"/>
                    <a:pt x="559" y="180"/>
                  </a:cubicBezTo>
                  <a:cubicBezTo>
                    <a:pt x="559" y="163"/>
                    <a:pt x="545" y="163"/>
                    <a:pt x="531" y="163"/>
                  </a:cubicBezTo>
                  <a:cubicBezTo>
                    <a:pt x="363" y="163"/>
                    <a:pt x="196" y="163"/>
                    <a:pt x="29" y="163"/>
                  </a:cubicBezTo>
                  <a:cubicBezTo>
                    <a:pt x="15" y="163"/>
                    <a:pt x="0" y="163"/>
                    <a:pt x="0" y="180"/>
                  </a:cubicBezTo>
                  <a:cubicBezTo>
                    <a:pt x="0" y="196"/>
                    <a:pt x="15" y="196"/>
                    <a:pt x="27" y="196"/>
                  </a:cubicBezTo>
                  <a:cubicBezTo>
                    <a:pt x="196" y="196"/>
                    <a:pt x="364" y="196"/>
                    <a:pt x="533" y="1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25560" rIns="90000" bIns="2556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93" name="Полилиния 1592"/>
            <p:cNvSpPr/>
            <p:nvPr/>
          </p:nvSpPr>
          <p:spPr>
            <a:xfrm>
              <a:off x="7818120" y="4146480"/>
              <a:ext cx="125280" cy="216360"/>
            </a:xfrm>
            <a:custGeom>
              <a:avLst/>
              <a:gdLst/>
              <a:ahLst/>
              <a:cxnLst/>
              <a:rect l="0" t="0" r="r" b="b"/>
              <a:pathLst>
                <a:path w="348" h="601">
                  <a:moveTo>
                    <a:pt x="348" y="172"/>
                  </a:moveTo>
                  <a:cubicBezTo>
                    <a:pt x="348" y="117"/>
                    <a:pt x="334" y="0"/>
                    <a:pt x="248" y="0"/>
                  </a:cubicBezTo>
                  <a:cubicBezTo>
                    <a:pt x="130" y="0"/>
                    <a:pt x="0" y="237"/>
                    <a:pt x="0" y="431"/>
                  </a:cubicBezTo>
                  <a:cubicBezTo>
                    <a:pt x="0" y="508"/>
                    <a:pt x="24" y="601"/>
                    <a:pt x="101" y="601"/>
                  </a:cubicBezTo>
                  <a:cubicBezTo>
                    <a:pt x="221" y="601"/>
                    <a:pt x="348" y="361"/>
                    <a:pt x="348" y="172"/>
                  </a:cubicBezTo>
                  <a:moveTo>
                    <a:pt x="89" y="287"/>
                  </a:moveTo>
                  <a:cubicBezTo>
                    <a:pt x="104" y="234"/>
                    <a:pt x="120" y="167"/>
                    <a:pt x="154" y="107"/>
                  </a:cubicBezTo>
                  <a:cubicBezTo>
                    <a:pt x="178" y="67"/>
                    <a:pt x="209" y="19"/>
                    <a:pt x="245" y="19"/>
                  </a:cubicBezTo>
                  <a:cubicBezTo>
                    <a:pt x="288" y="19"/>
                    <a:pt x="293" y="71"/>
                    <a:pt x="293" y="119"/>
                  </a:cubicBezTo>
                  <a:cubicBezTo>
                    <a:pt x="293" y="163"/>
                    <a:pt x="286" y="203"/>
                    <a:pt x="267" y="287"/>
                  </a:cubicBezTo>
                  <a:cubicBezTo>
                    <a:pt x="208" y="287"/>
                    <a:pt x="148" y="287"/>
                    <a:pt x="89" y="287"/>
                  </a:cubicBezTo>
                  <a:moveTo>
                    <a:pt x="257" y="314"/>
                  </a:moveTo>
                  <a:cubicBezTo>
                    <a:pt x="250" y="354"/>
                    <a:pt x="231" y="424"/>
                    <a:pt x="200" y="486"/>
                  </a:cubicBezTo>
                  <a:cubicBezTo>
                    <a:pt x="168" y="544"/>
                    <a:pt x="137" y="584"/>
                    <a:pt x="101" y="584"/>
                  </a:cubicBezTo>
                  <a:cubicBezTo>
                    <a:pt x="72" y="584"/>
                    <a:pt x="56" y="560"/>
                    <a:pt x="56" y="481"/>
                  </a:cubicBezTo>
                  <a:cubicBezTo>
                    <a:pt x="56" y="445"/>
                    <a:pt x="60" y="397"/>
                    <a:pt x="82" y="314"/>
                  </a:cubicBezTo>
                  <a:cubicBezTo>
                    <a:pt x="140" y="314"/>
                    <a:pt x="199" y="314"/>
                    <a:pt x="257" y="3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94" name="Полилиния 1593"/>
            <p:cNvSpPr/>
            <p:nvPr/>
          </p:nvSpPr>
          <p:spPr>
            <a:xfrm>
              <a:off x="8037000" y="4132440"/>
              <a:ext cx="70560" cy="302760"/>
            </a:xfrm>
            <a:custGeom>
              <a:avLst/>
              <a:gdLst/>
              <a:ahLst/>
              <a:cxnLst/>
              <a:rect l="0" t="0" r="r" b="b"/>
              <a:pathLst>
                <a:path w="196" h="841">
                  <a:moveTo>
                    <a:pt x="196" y="834"/>
                  </a:moveTo>
                  <a:cubicBezTo>
                    <a:pt x="196" y="832"/>
                    <a:pt x="196" y="829"/>
                    <a:pt x="182" y="815"/>
                  </a:cubicBezTo>
                  <a:cubicBezTo>
                    <a:pt x="76" y="710"/>
                    <a:pt x="50" y="551"/>
                    <a:pt x="50" y="422"/>
                  </a:cubicBezTo>
                  <a:cubicBezTo>
                    <a:pt x="50" y="276"/>
                    <a:pt x="81" y="130"/>
                    <a:pt x="184" y="24"/>
                  </a:cubicBezTo>
                  <a:cubicBezTo>
                    <a:pt x="196" y="15"/>
                    <a:pt x="196" y="12"/>
                    <a:pt x="196" y="10"/>
                  </a:cubicBezTo>
                  <a:cubicBezTo>
                    <a:pt x="196" y="3"/>
                    <a:pt x="192" y="0"/>
                    <a:pt x="187" y="0"/>
                  </a:cubicBezTo>
                  <a:cubicBezTo>
                    <a:pt x="180" y="0"/>
                    <a:pt x="103" y="58"/>
                    <a:pt x="52" y="166"/>
                  </a:cubicBezTo>
                  <a:cubicBezTo>
                    <a:pt x="9" y="257"/>
                    <a:pt x="0" y="350"/>
                    <a:pt x="0" y="422"/>
                  </a:cubicBezTo>
                  <a:cubicBezTo>
                    <a:pt x="0" y="487"/>
                    <a:pt x="9" y="590"/>
                    <a:pt x="55" y="683"/>
                  </a:cubicBezTo>
                  <a:cubicBezTo>
                    <a:pt x="105" y="789"/>
                    <a:pt x="180" y="841"/>
                    <a:pt x="187" y="841"/>
                  </a:cubicBezTo>
                  <a:cubicBezTo>
                    <a:pt x="192" y="841"/>
                    <a:pt x="196" y="839"/>
                    <a:pt x="196" y="83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95" name="Полилиния 1594"/>
            <p:cNvSpPr/>
            <p:nvPr/>
          </p:nvSpPr>
          <p:spPr>
            <a:xfrm>
              <a:off x="8150040" y="4278240"/>
              <a:ext cx="185760" cy="12240"/>
            </a:xfrm>
            <a:custGeom>
              <a:avLst/>
              <a:gdLst/>
              <a:ahLst/>
              <a:cxnLst/>
              <a:rect l="0" t="0" r="r" b="b"/>
              <a:pathLst>
                <a:path w="516" h="34">
                  <a:moveTo>
                    <a:pt x="487" y="34"/>
                  </a:moveTo>
                  <a:cubicBezTo>
                    <a:pt x="501" y="34"/>
                    <a:pt x="516" y="34"/>
                    <a:pt x="516" y="17"/>
                  </a:cubicBezTo>
                  <a:cubicBezTo>
                    <a:pt x="516" y="0"/>
                    <a:pt x="501" y="0"/>
                    <a:pt x="487" y="0"/>
                  </a:cubicBezTo>
                  <a:cubicBezTo>
                    <a:pt x="335" y="0"/>
                    <a:pt x="183" y="0"/>
                    <a:pt x="31" y="0"/>
                  </a:cubicBezTo>
                  <a:cubicBezTo>
                    <a:pt x="17" y="0"/>
                    <a:pt x="0" y="0"/>
                    <a:pt x="0" y="17"/>
                  </a:cubicBezTo>
                  <a:cubicBezTo>
                    <a:pt x="0" y="34"/>
                    <a:pt x="17" y="34"/>
                    <a:pt x="31" y="34"/>
                  </a:cubicBezTo>
                  <a:cubicBezTo>
                    <a:pt x="183" y="34"/>
                    <a:pt x="335" y="34"/>
                    <a:pt x="487" y="3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2760" rIns="90000" bIns="-3276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96" name="Полилиния 1595"/>
            <p:cNvSpPr/>
            <p:nvPr/>
          </p:nvSpPr>
          <p:spPr>
            <a:xfrm>
              <a:off x="8367840" y="4149000"/>
              <a:ext cx="128520" cy="273600"/>
            </a:xfrm>
            <a:custGeom>
              <a:avLst/>
              <a:gdLst/>
              <a:ahLst/>
              <a:cxnLst/>
              <a:rect l="0" t="0" r="r" b="b"/>
              <a:pathLst>
                <a:path w="357" h="760">
                  <a:moveTo>
                    <a:pt x="112" y="328"/>
                  </a:moveTo>
                  <a:cubicBezTo>
                    <a:pt x="19" y="388"/>
                    <a:pt x="0" y="467"/>
                    <a:pt x="0" y="498"/>
                  </a:cubicBezTo>
                  <a:cubicBezTo>
                    <a:pt x="0" y="539"/>
                    <a:pt x="24" y="563"/>
                    <a:pt x="26" y="565"/>
                  </a:cubicBezTo>
                  <a:cubicBezTo>
                    <a:pt x="52" y="592"/>
                    <a:pt x="60" y="597"/>
                    <a:pt x="122" y="621"/>
                  </a:cubicBezTo>
                  <a:cubicBezTo>
                    <a:pt x="156" y="633"/>
                    <a:pt x="191" y="646"/>
                    <a:pt x="225" y="659"/>
                  </a:cubicBezTo>
                  <a:cubicBezTo>
                    <a:pt x="237" y="666"/>
                    <a:pt x="254" y="671"/>
                    <a:pt x="254" y="695"/>
                  </a:cubicBezTo>
                  <a:cubicBezTo>
                    <a:pt x="254" y="714"/>
                    <a:pt x="240" y="740"/>
                    <a:pt x="213" y="740"/>
                  </a:cubicBezTo>
                  <a:cubicBezTo>
                    <a:pt x="177" y="740"/>
                    <a:pt x="148" y="719"/>
                    <a:pt x="139" y="714"/>
                  </a:cubicBezTo>
                  <a:cubicBezTo>
                    <a:pt x="134" y="709"/>
                    <a:pt x="134" y="709"/>
                    <a:pt x="129" y="709"/>
                  </a:cubicBezTo>
                  <a:cubicBezTo>
                    <a:pt x="122" y="709"/>
                    <a:pt x="122" y="714"/>
                    <a:pt x="122" y="719"/>
                  </a:cubicBezTo>
                  <a:cubicBezTo>
                    <a:pt x="122" y="728"/>
                    <a:pt x="165" y="760"/>
                    <a:pt x="213" y="760"/>
                  </a:cubicBezTo>
                  <a:cubicBezTo>
                    <a:pt x="266" y="760"/>
                    <a:pt x="302" y="709"/>
                    <a:pt x="302" y="668"/>
                  </a:cubicBezTo>
                  <a:cubicBezTo>
                    <a:pt x="302" y="628"/>
                    <a:pt x="271" y="613"/>
                    <a:pt x="261" y="609"/>
                  </a:cubicBezTo>
                  <a:cubicBezTo>
                    <a:pt x="249" y="604"/>
                    <a:pt x="220" y="594"/>
                    <a:pt x="208" y="589"/>
                  </a:cubicBezTo>
                  <a:cubicBezTo>
                    <a:pt x="192" y="582"/>
                    <a:pt x="175" y="575"/>
                    <a:pt x="158" y="570"/>
                  </a:cubicBezTo>
                  <a:cubicBezTo>
                    <a:pt x="141" y="564"/>
                    <a:pt x="124" y="557"/>
                    <a:pt x="108" y="551"/>
                  </a:cubicBezTo>
                  <a:cubicBezTo>
                    <a:pt x="69" y="534"/>
                    <a:pt x="43" y="510"/>
                    <a:pt x="43" y="474"/>
                  </a:cubicBezTo>
                  <a:cubicBezTo>
                    <a:pt x="43" y="441"/>
                    <a:pt x="76" y="366"/>
                    <a:pt x="148" y="333"/>
                  </a:cubicBezTo>
                  <a:cubicBezTo>
                    <a:pt x="180" y="342"/>
                    <a:pt x="204" y="342"/>
                    <a:pt x="223" y="342"/>
                  </a:cubicBezTo>
                  <a:cubicBezTo>
                    <a:pt x="247" y="342"/>
                    <a:pt x="300" y="342"/>
                    <a:pt x="300" y="316"/>
                  </a:cubicBezTo>
                  <a:cubicBezTo>
                    <a:pt x="300" y="297"/>
                    <a:pt x="264" y="295"/>
                    <a:pt x="230" y="295"/>
                  </a:cubicBezTo>
                  <a:cubicBezTo>
                    <a:pt x="216" y="295"/>
                    <a:pt x="192" y="295"/>
                    <a:pt x="160" y="304"/>
                  </a:cubicBezTo>
                  <a:cubicBezTo>
                    <a:pt x="139" y="283"/>
                    <a:pt x="134" y="254"/>
                    <a:pt x="134" y="239"/>
                  </a:cubicBezTo>
                  <a:cubicBezTo>
                    <a:pt x="134" y="191"/>
                    <a:pt x="165" y="127"/>
                    <a:pt x="228" y="96"/>
                  </a:cubicBezTo>
                  <a:cubicBezTo>
                    <a:pt x="244" y="115"/>
                    <a:pt x="264" y="115"/>
                    <a:pt x="283" y="115"/>
                  </a:cubicBezTo>
                  <a:cubicBezTo>
                    <a:pt x="304" y="115"/>
                    <a:pt x="357" y="115"/>
                    <a:pt x="357" y="88"/>
                  </a:cubicBezTo>
                  <a:cubicBezTo>
                    <a:pt x="357" y="67"/>
                    <a:pt x="321" y="64"/>
                    <a:pt x="288" y="64"/>
                  </a:cubicBezTo>
                  <a:cubicBezTo>
                    <a:pt x="276" y="64"/>
                    <a:pt x="256" y="64"/>
                    <a:pt x="235" y="69"/>
                  </a:cubicBezTo>
                  <a:cubicBezTo>
                    <a:pt x="232" y="62"/>
                    <a:pt x="230" y="55"/>
                    <a:pt x="230" y="43"/>
                  </a:cubicBezTo>
                  <a:cubicBezTo>
                    <a:pt x="230" y="31"/>
                    <a:pt x="233" y="22"/>
                    <a:pt x="235" y="12"/>
                  </a:cubicBezTo>
                  <a:cubicBezTo>
                    <a:pt x="235" y="5"/>
                    <a:pt x="230" y="0"/>
                    <a:pt x="225" y="0"/>
                  </a:cubicBezTo>
                  <a:cubicBezTo>
                    <a:pt x="208" y="0"/>
                    <a:pt x="208" y="38"/>
                    <a:pt x="208" y="40"/>
                  </a:cubicBezTo>
                  <a:cubicBezTo>
                    <a:pt x="208" y="57"/>
                    <a:pt x="213" y="69"/>
                    <a:pt x="216" y="74"/>
                  </a:cubicBezTo>
                  <a:cubicBezTo>
                    <a:pt x="124" y="98"/>
                    <a:pt x="67" y="165"/>
                    <a:pt x="67" y="230"/>
                  </a:cubicBezTo>
                  <a:cubicBezTo>
                    <a:pt x="67" y="261"/>
                    <a:pt x="84" y="297"/>
                    <a:pt x="122" y="321"/>
                  </a:cubicBezTo>
                  <a:cubicBezTo>
                    <a:pt x="119" y="323"/>
                    <a:pt x="116" y="326"/>
                    <a:pt x="112" y="328"/>
                  </a:cubicBezTo>
                  <a:moveTo>
                    <a:pt x="247" y="88"/>
                  </a:moveTo>
                  <a:cubicBezTo>
                    <a:pt x="261" y="84"/>
                    <a:pt x="278" y="84"/>
                    <a:pt x="288" y="84"/>
                  </a:cubicBezTo>
                  <a:cubicBezTo>
                    <a:pt x="316" y="84"/>
                    <a:pt x="321" y="84"/>
                    <a:pt x="336" y="88"/>
                  </a:cubicBezTo>
                  <a:cubicBezTo>
                    <a:pt x="328" y="91"/>
                    <a:pt x="321" y="96"/>
                    <a:pt x="283" y="96"/>
                  </a:cubicBezTo>
                  <a:cubicBezTo>
                    <a:pt x="268" y="96"/>
                    <a:pt x="256" y="96"/>
                    <a:pt x="247" y="88"/>
                  </a:cubicBezTo>
                  <a:moveTo>
                    <a:pt x="182" y="318"/>
                  </a:moveTo>
                  <a:cubicBezTo>
                    <a:pt x="201" y="314"/>
                    <a:pt x="220" y="314"/>
                    <a:pt x="230" y="314"/>
                  </a:cubicBezTo>
                  <a:cubicBezTo>
                    <a:pt x="259" y="314"/>
                    <a:pt x="264" y="314"/>
                    <a:pt x="278" y="318"/>
                  </a:cubicBezTo>
                  <a:cubicBezTo>
                    <a:pt x="271" y="321"/>
                    <a:pt x="264" y="323"/>
                    <a:pt x="225" y="323"/>
                  </a:cubicBezTo>
                  <a:cubicBezTo>
                    <a:pt x="206" y="323"/>
                    <a:pt x="196" y="323"/>
                    <a:pt x="182" y="31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97" name="Полилиния 1596"/>
            <p:cNvSpPr/>
            <p:nvPr/>
          </p:nvSpPr>
          <p:spPr>
            <a:xfrm>
              <a:off x="8524800" y="4132440"/>
              <a:ext cx="70920" cy="302760"/>
            </a:xfrm>
            <a:custGeom>
              <a:avLst/>
              <a:gdLst/>
              <a:ahLst/>
              <a:cxnLst/>
              <a:rect l="0" t="0" r="r" b="b"/>
              <a:pathLst>
                <a:path w="197" h="841">
                  <a:moveTo>
                    <a:pt x="197" y="422"/>
                  </a:moveTo>
                  <a:cubicBezTo>
                    <a:pt x="197" y="355"/>
                    <a:pt x="188" y="254"/>
                    <a:pt x="142" y="158"/>
                  </a:cubicBezTo>
                  <a:cubicBezTo>
                    <a:pt x="92" y="55"/>
                    <a:pt x="17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2"/>
                    <a:pt x="0" y="15"/>
                    <a:pt x="17" y="29"/>
                  </a:cubicBezTo>
                  <a:cubicBezTo>
                    <a:pt x="99" y="113"/>
                    <a:pt x="147" y="245"/>
                    <a:pt x="147" y="422"/>
                  </a:cubicBezTo>
                  <a:cubicBezTo>
                    <a:pt x="147" y="566"/>
                    <a:pt x="116" y="714"/>
                    <a:pt x="12" y="820"/>
                  </a:cubicBezTo>
                  <a:cubicBezTo>
                    <a:pt x="0" y="829"/>
                    <a:pt x="0" y="832"/>
                    <a:pt x="0" y="834"/>
                  </a:cubicBezTo>
                  <a:cubicBezTo>
                    <a:pt x="0" y="839"/>
                    <a:pt x="5" y="841"/>
                    <a:pt x="10" y="841"/>
                  </a:cubicBezTo>
                  <a:cubicBezTo>
                    <a:pt x="17" y="841"/>
                    <a:pt x="94" y="784"/>
                    <a:pt x="144" y="678"/>
                  </a:cubicBezTo>
                  <a:cubicBezTo>
                    <a:pt x="188" y="585"/>
                    <a:pt x="197" y="492"/>
                    <a:pt x="197" y="42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98" name="Полилиния 1597"/>
            <p:cNvSpPr/>
            <p:nvPr/>
          </p:nvSpPr>
          <p:spPr>
            <a:xfrm>
              <a:off x="8712360" y="4132440"/>
              <a:ext cx="12240" cy="302760"/>
            </a:xfrm>
            <a:custGeom>
              <a:avLst/>
              <a:gdLst/>
              <a:ahLst/>
              <a:cxnLst/>
              <a:rect l="0" t="0" r="r" b="b"/>
              <a:pathLst>
                <a:path w="34" h="841">
                  <a:moveTo>
                    <a:pt x="34" y="31"/>
                  </a:moveTo>
                  <a:cubicBezTo>
                    <a:pt x="34" y="17"/>
                    <a:pt x="34" y="0"/>
                    <a:pt x="17" y="0"/>
                  </a:cubicBezTo>
                  <a:cubicBezTo>
                    <a:pt x="0" y="0"/>
                    <a:pt x="0" y="17"/>
                    <a:pt x="0" y="31"/>
                  </a:cubicBezTo>
                  <a:cubicBezTo>
                    <a:pt x="0" y="292"/>
                    <a:pt x="0" y="552"/>
                    <a:pt x="0" y="813"/>
                  </a:cubicBezTo>
                  <a:cubicBezTo>
                    <a:pt x="0" y="827"/>
                    <a:pt x="0" y="841"/>
                    <a:pt x="17" y="841"/>
                  </a:cubicBezTo>
                  <a:cubicBezTo>
                    <a:pt x="34" y="841"/>
                    <a:pt x="34" y="827"/>
                    <a:pt x="34" y="813"/>
                  </a:cubicBezTo>
                  <a:cubicBezTo>
                    <a:pt x="34" y="552"/>
                    <a:pt x="34" y="292"/>
                    <a:pt x="34" y="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99" name="Полилиния 1598"/>
            <p:cNvSpPr/>
            <p:nvPr/>
          </p:nvSpPr>
          <p:spPr>
            <a:xfrm>
              <a:off x="8769240" y="4225680"/>
              <a:ext cx="133920" cy="137160"/>
            </a:xfrm>
            <a:custGeom>
              <a:avLst/>
              <a:gdLst/>
              <a:ahLst/>
              <a:cxnLst/>
              <a:rect l="0" t="0" r="r" b="b"/>
              <a:pathLst>
                <a:path w="372" h="381">
                  <a:moveTo>
                    <a:pt x="372" y="60"/>
                  </a:moveTo>
                  <a:cubicBezTo>
                    <a:pt x="372" y="14"/>
                    <a:pt x="348" y="0"/>
                    <a:pt x="334" y="0"/>
                  </a:cubicBezTo>
                  <a:cubicBezTo>
                    <a:pt x="312" y="0"/>
                    <a:pt x="293" y="24"/>
                    <a:pt x="293" y="41"/>
                  </a:cubicBezTo>
                  <a:cubicBezTo>
                    <a:pt x="293" y="53"/>
                    <a:pt x="298" y="58"/>
                    <a:pt x="308" y="67"/>
                  </a:cubicBezTo>
                  <a:cubicBezTo>
                    <a:pt x="324" y="84"/>
                    <a:pt x="336" y="105"/>
                    <a:pt x="336" y="137"/>
                  </a:cubicBezTo>
                  <a:cubicBezTo>
                    <a:pt x="336" y="170"/>
                    <a:pt x="284" y="364"/>
                    <a:pt x="185" y="364"/>
                  </a:cubicBezTo>
                  <a:cubicBezTo>
                    <a:pt x="142" y="364"/>
                    <a:pt x="123" y="333"/>
                    <a:pt x="123" y="290"/>
                  </a:cubicBezTo>
                  <a:cubicBezTo>
                    <a:pt x="123" y="245"/>
                    <a:pt x="144" y="182"/>
                    <a:pt x="171" y="113"/>
                  </a:cubicBezTo>
                  <a:cubicBezTo>
                    <a:pt x="178" y="98"/>
                    <a:pt x="183" y="86"/>
                    <a:pt x="183" y="70"/>
                  </a:cubicBezTo>
                  <a:cubicBezTo>
                    <a:pt x="183" y="31"/>
                    <a:pt x="154" y="0"/>
                    <a:pt x="113" y="0"/>
                  </a:cubicBezTo>
                  <a:cubicBezTo>
                    <a:pt x="34" y="0"/>
                    <a:pt x="0" y="122"/>
                    <a:pt x="0" y="132"/>
                  </a:cubicBezTo>
                  <a:cubicBezTo>
                    <a:pt x="0" y="139"/>
                    <a:pt x="10" y="139"/>
                    <a:pt x="12" y="139"/>
                  </a:cubicBezTo>
                  <a:cubicBezTo>
                    <a:pt x="20" y="139"/>
                    <a:pt x="20" y="137"/>
                    <a:pt x="24" y="125"/>
                  </a:cubicBezTo>
                  <a:cubicBezTo>
                    <a:pt x="48" y="38"/>
                    <a:pt x="84" y="19"/>
                    <a:pt x="111" y="19"/>
                  </a:cubicBezTo>
                  <a:cubicBezTo>
                    <a:pt x="116" y="19"/>
                    <a:pt x="130" y="19"/>
                    <a:pt x="130" y="46"/>
                  </a:cubicBezTo>
                  <a:cubicBezTo>
                    <a:pt x="130" y="67"/>
                    <a:pt x="123" y="91"/>
                    <a:pt x="116" y="105"/>
                  </a:cubicBezTo>
                  <a:cubicBezTo>
                    <a:pt x="80" y="204"/>
                    <a:pt x="68" y="242"/>
                    <a:pt x="68" y="278"/>
                  </a:cubicBezTo>
                  <a:cubicBezTo>
                    <a:pt x="68" y="369"/>
                    <a:pt x="142" y="381"/>
                    <a:pt x="183" y="381"/>
                  </a:cubicBezTo>
                  <a:cubicBezTo>
                    <a:pt x="324" y="381"/>
                    <a:pt x="372" y="103"/>
                    <a:pt x="372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00" name="Полилиния 1599"/>
            <p:cNvSpPr/>
            <p:nvPr/>
          </p:nvSpPr>
          <p:spPr>
            <a:xfrm>
              <a:off x="8919000" y="4264560"/>
              <a:ext cx="98280" cy="145080"/>
            </a:xfrm>
            <a:custGeom>
              <a:avLst/>
              <a:gdLst/>
              <a:ahLst/>
              <a:cxnLst/>
              <a:rect l="0" t="0" r="r" b="b"/>
              <a:pathLst>
                <a:path w="273" h="403">
                  <a:moveTo>
                    <a:pt x="273" y="204"/>
                  </a:moveTo>
                  <a:cubicBezTo>
                    <a:pt x="273" y="139"/>
                    <a:pt x="266" y="91"/>
                    <a:pt x="240" y="50"/>
                  </a:cubicBezTo>
                  <a:cubicBezTo>
                    <a:pt x="220" y="24"/>
                    <a:pt x="184" y="0"/>
                    <a:pt x="136" y="0"/>
                  </a:cubicBezTo>
                  <a:cubicBezTo>
                    <a:pt x="0" y="0"/>
                    <a:pt x="0" y="160"/>
                    <a:pt x="0" y="204"/>
                  </a:cubicBezTo>
                  <a:cubicBezTo>
                    <a:pt x="0" y="247"/>
                    <a:pt x="0" y="403"/>
                    <a:pt x="136" y="403"/>
                  </a:cubicBezTo>
                  <a:cubicBezTo>
                    <a:pt x="273" y="403"/>
                    <a:pt x="273" y="247"/>
                    <a:pt x="273" y="204"/>
                  </a:cubicBezTo>
                  <a:moveTo>
                    <a:pt x="136" y="386"/>
                  </a:moveTo>
                  <a:cubicBezTo>
                    <a:pt x="110" y="386"/>
                    <a:pt x="74" y="371"/>
                    <a:pt x="62" y="321"/>
                  </a:cubicBezTo>
                  <a:cubicBezTo>
                    <a:pt x="55" y="288"/>
                    <a:pt x="55" y="240"/>
                    <a:pt x="55" y="196"/>
                  </a:cubicBezTo>
                  <a:cubicBezTo>
                    <a:pt x="55" y="153"/>
                    <a:pt x="55" y="108"/>
                    <a:pt x="62" y="77"/>
                  </a:cubicBezTo>
                  <a:cubicBezTo>
                    <a:pt x="76" y="29"/>
                    <a:pt x="112" y="17"/>
                    <a:pt x="136" y="17"/>
                  </a:cubicBezTo>
                  <a:cubicBezTo>
                    <a:pt x="170" y="17"/>
                    <a:pt x="199" y="36"/>
                    <a:pt x="211" y="69"/>
                  </a:cubicBezTo>
                  <a:cubicBezTo>
                    <a:pt x="220" y="103"/>
                    <a:pt x="220" y="144"/>
                    <a:pt x="220" y="196"/>
                  </a:cubicBezTo>
                  <a:cubicBezTo>
                    <a:pt x="220" y="240"/>
                    <a:pt x="220" y="283"/>
                    <a:pt x="213" y="321"/>
                  </a:cubicBezTo>
                  <a:cubicBezTo>
                    <a:pt x="201" y="374"/>
                    <a:pt x="160" y="386"/>
                    <a:pt x="136" y="38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01" name="Полилиния 1600"/>
            <p:cNvSpPr/>
            <p:nvPr/>
          </p:nvSpPr>
          <p:spPr>
            <a:xfrm>
              <a:off x="9080280" y="4132440"/>
              <a:ext cx="12240" cy="302760"/>
            </a:xfrm>
            <a:custGeom>
              <a:avLst/>
              <a:gdLst/>
              <a:ahLst/>
              <a:cxnLst/>
              <a:rect l="0" t="0" r="r" b="b"/>
              <a:pathLst>
                <a:path w="34" h="841">
                  <a:moveTo>
                    <a:pt x="34" y="31"/>
                  </a:moveTo>
                  <a:cubicBezTo>
                    <a:pt x="34" y="17"/>
                    <a:pt x="34" y="0"/>
                    <a:pt x="17" y="0"/>
                  </a:cubicBezTo>
                  <a:cubicBezTo>
                    <a:pt x="0" y="0"/>
                    <a:pt x="0" y="17"/>
                    <a:pt x="0" y="31"/>
                  </a:cubicBezTo>
                  <a:cubicBezTo>
                    <a:pt x="0" y="292"/>
                    <a:pt x="0" y="552"/>
                    <a:pt x="0" y="813"/>
                  </a:cubicBezTo>
                  <a:cubicBezTo>
                    <a:pt x="0" y="827"/>
                    <a:pt x="0" y="841"/>
                    <a:pt x="17" y="841"/>
                  </a:cubicBezTo>
                  <a:cubicBezTo>
                    <a:pt x="34" y="841"/>
                    <a:pt x="34" y="827"/>
                    <a:pt x="34" y="813"/>
                  </a:cubicBezTo>
                  <a:cubicBezTo>
                    <a:pt x="34" y="552"/>
                    <a:pt x="34" y="292"/>
                    <a:pt x="34" y="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02" name="Полилиния 1601"/>
            <p:cNvSpPr/>
            <p:nvPr/>
          </p:nvSpPr>
          <p:spPr>
            <a:xfrm>
              <a:off x="9141840" y="4066920"/>
              <a:ext cx="93960" cy="140760"/>
            </a:xfrm>
            <a:custGeom>
              <a:avLst/>
              <a:gdLst/>
              <a:ahLst/>
              <a:cxnLst/>
              <a:rect l="0" t="0" r="r" b="b"/>
              <a:pathLst>
                <a:path w="261" h="391">
                  <a:moveTo>
                    <a:pt x="261" y="283"/>
                  </a:moveTo>
                  <a:cubicBezTo>
                    <a:pt x="255" y="283"/>
                    <a:pt x="249" y="283"/>
                    <a:pt x="242" y="283"/>
                  </a:cubicBezTo>
                  <a:cubicBezTo>
                    <a:pt x="240" y="297"/>
                    <a:pt x="233" y="331"/>
                    <a:pt x="225" y="338"/>
                  </a:cubicBezTo>
                  <a:cubicBezTo>
                    <a:pt x="221" y="340"/>
                    <a:pt x="175" y="340"/>
                    <a:pt x="168" y="340"/>
                  </a:cubicBezTo>
                  <a:cubicBezTo>
                    <a:pt x="132" y="340"/>
                    <a:pt x="96" y="340"/>
                    <a:pt x="60" y="340"/>
                  </a:cubicBezTo>
                  <a:cubicBezTo>
                    <a:pt x="120" y="285"/>
                    <a:pt x="141" y="271"/>
                    <a:pt x="177" y="242"/>
                  </a:cubicBezTo>
                  <a:cubicBezTo>
                    <a:pt x="221" y="206"/>
                    <a:pt x="261" y="170"/>
                    <a:pt x="261" y="115"/>
                  </a:cubicBezTo>
                  <a:cubicBezTo>
                    <a:pt x="261" y="43"/>
                    <a:pt x="199" y="0"/>
                    <a:pt x="122" y="0"/>
                  </a:cubicBezTo>
                  <a:cubicBezTo>
                    <a:pt x="50" y="0"/>
                    <a:pt x="0" y="50"/>
                    <a:pt x="0" y="105"/>
                  </a:cubicBezTo>
                  <a:cubicBezTo>
                    <a:pt x="0" y="137"/>
                    <a:pt x="26" y="139"/>
                    <a:pt x="31" y="139"/>
                  </a:cubicBezTo>
                  <a:cubicBezTo>
                    <a:pt x="45" y="139"/>
                    <a:pt x="62" y="129"/>
                    <a:pt x="62" y="108"/>
                  </a:cubicBezTo>
                  <a:cubicBezTo>
                    <a:pt x="62" y="96"/>
                    <a:pt x="60" y="77"/>
                    <a:pt x="29" y="77"/>
                  </a:cubicBezTo>
                  <a:cubicBezTo>
                    <a:pt x="45" y="34"/>
                    <a:pt x="86" y="22"/>
                    <a:pt x="115" y="22"/>
                  </a:cubicBezTo>
                  <a:cubicBezTo>
                    <a:pt x="173" y="22"/>
                    <a:pt x="204" y="67"/>
                    <a:pt x="204" y="115"/>
                  </a:cubicBezTo>
                  <a:cubicBezTo>
                    <a:pt x="204" y="165"/>
                    <a:pt x="168" y="206"/>
                    <a:pt x="149" y="228"/>
                  </a:cubicBezTo>
                  <a:cubicBezTo>
                    <a:pt x="101" y="275"/>
                    <a:pt x="54" y="322"/>
                    <a:pt x="7" y="369"/>
                  </a:cubicBezTo>
                  <a:cubicBezTo>
                    <a:pt x="0" y="374"/>
                    <a:pt x="0" y="374"/>
                    <a:pt x="0" y="391"/>
                  </a:cubicBezTo>
                  <a:cubicBezTo>
                    <a:pt x="81" y="391"/>
                    <a:pt x="163" y="391"/>
                    <a:pt x="245" y="391"/>
                  </a:cubicBezTo>
                  <a:cubicBezTo>
                    <a:pt x="250" y="355"/>
                    <a:pt x="256" y="319"/>
                    <a:pt x="261" y="28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03" name="Полилиния 1602"/>
            <p:cNvSpPr/>
            <p:nvPr/>
          </p:nvSpPr>
          <p:spPr>
            <a:xfrm>
              <a:off x="7805160" y="4482720"/>
              <a:ext cx="1459440" cy="12240"/>
            </a:xfrm>
            <a:custGeom>
              <a:avLst/>
              <a:gdLst/>
              <a:ahLst/>
              <a:cxnLst/>
              <a:rect l="0" t="0" r="r" b="b"/>
              <a:pathLst>
                <a:path w="4054" h="34">
                  <a:moveTo>
                    <a:pt x="0" y="0"/>
                  </a:moveTo>
                  <a:cubicBezTo>
                    <a:pt x="1351" y="0"/>
                    <a:pt x="2702" y="0"/>
                    <a:pt x="4054" y="0"/>
                  </a:cubicBezTo>
                  <a:cubicBezTo>
                    <a:pt x="4054" y="11"/>
                    <a:pt x="4054" y="23"/>
                    <a:pt x="4054" y="34"/>
                  </a:cubicBezTo>
                  <a:cubicBezTo>
                    <a:pt x="2702" y="34"/>
                    <a:pt x="1351" y="34"/>
                    <a:pt x="0" y="34"/>
                  </a:cubicBezTo>
                  <a:cubicBezTo>
                    <a:pt x="0" y="23"/>
                    <a:pt x="0" y="1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2760" rIns="90000" bIns="-3276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04" name="Полилиния 1603"/>
            <p:cNvSpPr/>
            <p:nvPr/>
          </p:nvSpPr>
          <p:spPr>
            <a:xfrm>
              <a:off x="7838280" y="4570920"/>
              <a:ext cx="120960" cy="201960"/>
            </a:xfrm>
            <a:custGeom>
              <a:avLst/>
              <a:gdLst/>
              <a:ahLst/>
              <a:cxnLst/>
              <a:rect l="0" t="0" r="r" b="b"/>
              <a:pathLst>
                <a:path w="336" h="561">
                  <a:moveTo>
                    <a:pt x="64" y="496"/>
                  </a:moveTo>
                  <a:cubicBezTo>
                    <a:pt x="94" y="467"/>
                    <a:pt x="124" y="438"/>
                    <a:pt x="153" y="410"/>
                  </a:cubicBezTo>
                  <a:cubicBezTo>
                    <a:pt x="285" y="292"/>
                    <a:pt x="336" y="247"/>
                    <a:pt x="336" y="163"/>
                  </a:cubicBezTo>
                  <a:cubicBezTo>
                    <a:pt x="336" y="67"/>
                    <a:pt x="261" y="0"/>
                    <a:pt x="158" y="0"/>
                  </a:cubicBezTo>
                  <a:cubicBezTo>
                    <a:pt x="62" y="0"/>
                    <a:pt x="0" y="77"/>
                    <a:pt x="0" y="153"/>
                  </a:cubicBezTo>
                  <a:cubicBezTo>
                    <a:pt x="0" y="199"/>
                    <a:pt x="43" y="199"/>
                    <a:pt x="45" y="199"/>
                  </a:cubicBezTo>
                  <a:cubicBezTo>
                    <a:pt x="60" y="199"/>
                    <a:pt x="88" y="189"/>
                    <a:pt x="88" y="156"/>
                  </a:cubicBezTo>
                  <a:cubicBezTo>
                    <a:pt x="88" y="132"/>
                    <a:pt x="74" y="110"/>
                    <a:pt x="43" y="110"/>
                  </a:cubicBezTo>
                  <a:cubicBezTo>
                    <a:pt x="36" y="110"/>
                    <a:pt x="36" y="110"/>
                    <a:pt x="33" y="112"/>
                  </a:cubicBezTo>
                  <a:cubicBezTo>
                    <a:pt x="52" y="57"/>
                    <a:pt x="98" y="26"/>
                    <a:pt x="146" y="26"/>
                  </a:cubicBezTo>
                  <a:cubicBezTo>
                    <a:pt x="223" y="26"/>
                    <a:pt x="259" y="93"/>
                    <a:pt x="259" y="163"/>
                  </a:cubicBezTo>
                  <a:cubicBezTo>
                    <a:pt x="259" y="230"/>
                    <a:pt x="218" y="297"/>
                    <a:pt x="170" y="350"/>
                  </a:cubicBezTo>
                  <a:cubicBezTo>
                    <a:pt x="116" y="410"/>
                    <a:pt x="63" y="470"/>
                    <a:pt x="9" y="530"/>
                  </a:cubicBezTo>
                  <a:cubicBezTo>
                    <a:pt x="0" y="539"/>
                    <a:pt x="0" y="539"/>
                    <a:pt x="0" y="561"/>
                  </a:cubicBezTo>
                  <a:cubicBezTo>
                    <a:pt x="104" y="561"/>
                    <a:pt x="208" y="561"/>
                    <a:pt x="312" y="561"/>
                  </a:cubicBezTo>
                  <a:cubicBezTo>
                    <a:pt x="320" y="512"/>
                    <a:pt x="328" y="463"/>
                    <a:pt x="336" y="414"/>
                  </a:cubicBezTo>
                  <a:cubicBezTo>
                    <a:pt x="328" y="414"/>
                    <a:pt x="321" y="414"/>
                    <a:pt x="314" y="414"/>
                  </a:cubicBezTo>
                  <a:cubicBezTo>
                    <a:pt x="312" y="438"/>
                    <a:pt x="304" y="477"/>
                    <a:pt x="297" y="489"/>
                  </a:cubicBezTo>
                  <a:cubicBezTo>
                    <a:pt x="290" y="496"/>
                    <a:pt x="235" y="496"/>
                    <a:pt x="216" y="496"/>
                  </a:cubicBezTo>
                  <a:cubicBezTo>
                    <a:pt x="165" y="496"/>
                    <a:pt x="115" y="496"/>
                    <a:pt x="64" y="4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05" name="Полилиния 1604"/>
            <p:cNvSpPr/>
            <p:nvPr/>
          </p:nvSpPr>
          <p:spPr>
            <a:xfrm>
              <a:off x="8055000" y="4545720"/>
              <a:ext cx="70920" cy="303120"/>
            </a:xfrm>
            <a:custGeom>
              <a:avLst/>
              <a:gdLst/>
              <a:ahLst/>
              <a:cxnLst/>
              <a:rect l="0" t="0" r="r" b="b"/>
              <a:pathLst>
                <a:path w="197" h="842">
                  <a:moveTo>
                    <a:pt x="197" y="832"/>
                  </a:moveTo>
                  <a:cubicBezTo>
                    <a:pt x="197" y="830"/>
                    <a:pt x="197" y="827"/>
                    <a:pt x="182" y="813"/>
                  </a:cubicBezTo>
                  <a:cubicBezTo>
                    <a:pt x="77" y="707"/>
                    <a:pt x="50" y="549"/>
                    <a:pt x="50" y="420"/>
                  </a:cubicBezTo>
                  <a:cubicBezTo>
                    <a:pt x="50" y="274"/>
                    <a:pt x="82" y="127"/>
                    <a:pt x="185" y="22"/>
                  </a:cubicBezTo>
                  <a:cubicBezTo>
                    <a:pt x="197" y="12"/>
                    <a:pt x="197" y="10"/>
                    <a:pt x="197" y="7"/>
                  </a:cubicBezTo>
                  <a:cubicBezTo>
                    <a:pt x="197" y="3"/>
                    <a:pt x="194" y="0"/>
                    <a:pt x="190" y="0"/>
                  </a:cubicBezTo>
                  <a:cubicBezTo>
                    <a:pt x="180" y="0"/>
                    <a:pt x="103" y="55"/>
                    <a:pt x="55" y="163"/>
                  </a:cubicBezTo>
                  <a:cubicBezTo>
                    <a:pt x="12" y="257"/>
                    <a:pt x="0" y="350"/>
                    <a:pt x="0" y="420"/>
                  </a:cubicBezTo>
                  <a:cubicBezTo>
                    <a:pt x="0" y="484"/>
                    <a:pt x="10" y="588"/>
                    <a:pt x="58" y="683"/>
                  </a:cubicBezTo>
                  <a:cubicBezTo>
                    <a:pt x="108" y="786"/>
                    <a:pt x="180" y="842"/>
                    <a:pt x="190" y="842"/>
                  </a:cubicBezTo>
                  <a:cubicBezTo>
                    <a:pt x="194" y="842"/>
                    <a:pt x="197" y="837"/>
                    <a:pt x="197" y="83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06" name="Полилиния 1605"/>
            <p:cNvSpPr/>
            <p:nvPr/>
          </p:nvSpPr>
          <p:spPr>
            <a:xfrm>
              <a:off x="8160480" y="4562280"/>
              <a:ext cx="137160" cy="213840"/>
            </a:xfrm>
            <a:custGeom>
              <a:avLst/>
              <a:gdLst/>
              <a:ahLst/>
              <a:cxnLst/>
              <a:rect l="0" t="0" r="r" b="b"/>
              <a:pathLst>
                <a:path w="381" h="594">
                  <a:moveTo>
                    <a:pt x="194" y="9"/>
                  </a:moveTo>
                  <a:cubicBezTo>
                    <a:pt x="191" y="6"/>
                    <a:pt x="194" y="0"/>
                    <a:pt x="184" y="0"/>
                  </a:cubicBezTo>
                  <a:cubicBezTo>
                    <a:pt x="165" y="0"/>
                    <a:pt x="103" y="7"/>
                    <a:pt x="81" y="9"/>
                  </a:cubicBezTo>
                  <a:cubicBezTo>
                    <a:pt x="74" y="9"/>
                    <a:pt x="64" y="9"/>
                    <a:pt x="64" y="26"/>
                  </a:cubicBezTo>
                  <a:cubicBezTo>
                    <a:pt x="64" y="36"/>
                    <a:pt x="72" y="36"/>
                    <a:pt x="86" y="36"/>
                  </a:cubicBezTo>
                  <a:cubicBezTo>
                    <a:pt x="124" y="36"/>
                    <a:pt x="127" y="41"/>
                    <a:pt x="127" y="50"/>
                  </a:cubicBezTo>
                  <a:cubicBezTo>
                    <a:pt x="126" y="56"/>
                    <a:pt x="125" y="61"/>
                    <a:pt x="124" y="67"/>
                  </a:cubicBezTo>
                  <a:cubicBezTo>
                    <a:pt x="84" y="228"/>
                    <a:pt x="43" y="390"/>
                    <a:pt x="2" y="551"/>
                  </a:cubicBezTo>
                  <a:cubicBezTo>
                    <a:pt x="0" y="563"/>
                    <a:pt x="0" y="566"/>
                    <a:pt x="0" y="570"/>
                  </a:cubicBezTo>
                  <a:cubicBezTo>
                    <a:pt x="0" y="589"/>
                    <a:pt x="17" y="594"/>
                    <a:pt x="24" y="594"/>
                  </a:cubicBezTo>
                  <a:cubicBezTo>
                    <a:pt x="33" y="594"/>
                    <a:pt x="48" y="585"/>
                    <a:pt x="52" y="575"/>
                  </a:cubicBezTo>
                  <a:cubicBezTo>
                    <a:pt x="57" y="568"/>
                    <a:pt x="93" y="412"/>
                    <a:pt x="100" y="391"/>
                  </a:cubicBezTo>
                  <a:cubicBezTo>
                    <a:pt x="127" y="393"/>
                    <a:pt x="196" y="407"/>
                    <a:pt x="196" y="462"/>
                  </a:cubicBezTo>
                  <a:cubicBezTo>
                    <a:pt x="196" y="470"/>
                    <a:pt x="196" y="472"/>
                    <a:pt x="194" y="482"/>
                  </a:cubicBezTo>
                  <a:cubicBezTo>
                    <a:pt x="194" y="491"/>
                    <a:pt x="192" y="501"/>
                    <a:pt x="192" y="510"/>
                  </a:cubicBezTo>
                  <a:cubicBezTo>
                    <a:pt x="192" y="561"/>
                    <a:pt x="225" y="594"/>
                    <a:pt x="268" y="594"/>
                  </a:cubicBezTo>
                  <a:cubicBezTo>
                    <a:pt x="295" y="594"/>
                    <a:pt x="316" y="580"/>
                    <a:pt x="336" y="549"/>
                  </a:cubicBezTo>
                  <a:cubicBezTo>
                    <a:pt x="357" y="513"/>
                    <a:pt x="356" y="493"/>
                    <a:pt x="367" y="465"/>
                  </a:cubicBezTo>
                  <a:cubicBezTo>
                    <a:pt x="367" y="455"/>
                    <a:pt x="357" y="455"/>
                    <a:pt x="355" y="455"/>
                  </a:cubicBezTo>
                  <a:cubicBezTo>
                    <a:pt x="348" y="455"/>
                    <a:pt x="345" y="458"/>
                    <a:pt x="343" y="470"/>
                  </a:cubicBezTo>
                  <a:cubicBezTo>
                    <a:pt x="326" y="532"/>
                    <a:pt x="307" y="575"/>
                    <a:pt x="271" y="575"/>
                  </a:cubicBezTo>
                  <a:cubicBezTo>
                    <a:pt x="254" y="575"/>
                    <a:pt x="244" y="566"/>
                    <a:pt x="244" y="534"/>
                  </a:cubicBezTo>
                  <a:cubicBezTo>
                    <a:pt x="244" y="520"/>
                    <a:pt x="247" y="501"/>
                    <a:pt x="249" y="489"/>
                  </a:cubicBezTo>
                  <a:cubicBezTo>
                    <a:pt x="254" y="474"/>
                    <a:pt x="254" y="470"/>
                    <a:pt x="254" y="462"/>
                  </a:cubicBezTo>
                  <a:cubicBezTo>
                    <a:pt x="254" y="407"/>
                    <a:pt x="201" y="383"/>
                    <a:pt x="129" y="374"/>
                  </a:cubicBezTo>
                  <a:cubicBezTo>
                    <a:pt x="156" y="359"/>
                    <a:pt x="182" y="331"/>
                    <a:pt x="201" y="311"/>
                  </a:cubicBezTo>
                  <a:cubicBezTo>
                    <a:pt x="242" y="266"/>
                    <a:pt x="280" y="230"/>
                    <a:pt x="321" y="230"/>
                  </a:cubicBezTo>
                  <a:cubicBezTo>
                    <a:pt x="326" y="230"/>
                    <a:pt x="328" y="230"/>
                    <a:pt x="328" y="232"/>
                  </a:cubicBezTo>
                  <a:cubicBezTo>
                    <a:pt x="340" y="232"/>
                    <a:pt x="340" y="232"/>
                    <a:pt x="348" y="240"/>
                  </a:cubicBezTo>
                  <a:cubicBezTo>
                    <a:pt x="350" y="240"/>
                    <a:pt x="350" y="240"/>
                    <a:pt x="350" y="242"/>
                  </a:cubicBezTo>
                  <a:cubicBezTo>
                    <a:pt x="309" y="244"/>
                    <a:pt x="302" y="278"/>
                    <a:pt x="302" y="287"/>
                  </a:cubicBezTo>
                  <a:cubicBezTo>
                    <a:pt x="302" y="299"/>
                    <a:pt x="312" y="316"/>
                    <a:pt x="336" y="316"/>
                  </a:cubicBezTo>
                  <a:cubicBezTo>
                    <a:pt x="357" y="316"/>
                    <a:pt x="381" y="297"/>
                    <a:pt x="381" y="266"/>
                  </a:cubicBezTo>
                  <a:cubicBezTo>
                    <a:pt x="381" y="240"/>
                    <a:pt x="362" y="213"/>
                    <a:pt x="324" y="213"/>
                  </a:cubicBezTo>
                  <a:cubicBezTo>
                    <a:pt x="300" y="213"/>
                    <a:pt x="261" y="218"/>
                    <a:pt x="201" y="287"/>
                  </a:cubicBezTo>
                  <a:cubicBezTo>
                    <a:pt x="172" y="319"/>
                    <a:pt x="139" y="352"/>
                    <a:pt x="108" y="364"/>
                  </a:cubicBezTo>
                  <a:cubicBezTo>
                    <a:pt x="136" y="246"/>
                    <a:pt x="165" y="128"/>
                    <a:pt x="194" y="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07" name="Полилиния 1606"/>
            <p:cNvSpPr/>
            <p:nvPr/>
          </p:nvSpPr>
          <p:spPr>
            <a:xfrm>
              <a:off x="8324640" y="4543920"/>
              <a:ext cx="93960" cy="140760"/>
            </a:xfrm>
            <a:custGeom>
              <a:avLst/>
              <a:gdLst/>
              <a:ahLst/>
              <a:cxnLst/>
              <a:rect l="0" t="0" r="r" b="b"/>
              <a:pathLst>
                <a:path w="261" h="391">
                  <a:moveTo>
                    <a:pt x="261" y="286"/>
                  </a:moveTo>
                  <a:cubicBezTo>
                    <a:pt x="254" y="286"/>
                    <a:pt x="247" y="286"/>
                    <a:pt x="240" y="286"/>
                  </a:cubicBezTo>
                  <a:cubicBezTo>
                    <a:pt x="240" y="298"/>
                    <a:pt x="232" y="334"/>
                    <a:pt x="225" y="338"/>
                  </a:cubicBezTo>
                  <a:cubicBezTo>
                    <a:pt x="220" y="343"/>
                    <a:pt x="175" y="343"/>
                    <a:pt x="165" y="343"/>
                  </a:cubicBezTo>
                  <a:cubicBezTo>
                    <a:pt x="129" y="343"/>
                    <a:pt x="93" y="343"/>
                    <a:pt x="57" y="343"/>
                  </a:cubicBezTo>
                  <a:cubicBezTo>
                    <a:pt x="120" y="288"/>
                    <a:pt x="141" y="271"/>
                    <a:pt x="175" y="243"/>
                  </a:cubicBezTo>
                  <a:cubicBezTo>
                    <a:pt x="220" y="209"/>
                    <a:pt x="261" y="173"/>
                    <a:pt x="261" y="116"/>
                  </a:cubicBezTo>
                  <a:cubicBezTo>
                    <a:pt x="261" y="44"/>
                    <a:pt x="199" y="0"/>
                    <a:pt x="122" y="0"/>
                  </a:cubicBezTo>
                  <a:cubicBezTo>
                    <a:pt x="50" y="0"/>
                    <a:pt x="0" y="53"/>
                    <a:pt x="0" y="106"/>
                  </a:cubicBezTo>
                  <a:cubicBezTo>
                    <a:pt x="0" y="137"/>
                    <a:pt x="24" y="140"/>
                    <a:pt x="31" y="140"/>
                  </a:cubicBezTo>
                  <a:cubicBezTo>
                    <a:pt x="45" y="140"/>
                    <a:pt x="62" y="130"/>
                    <a:pt x="62" y="108"/>
                  </a:cubicBezTo>
                  <a:cubicBezTo>
                    <a:pt x="62" y="99"/>
                    <a:pt x="57" y="77"/>
                    <a:pt x="26" y="77"/>
                  </a:cubicBezTo>
                  <a:cubicBezTo>
                    <a:pt x="45" y="36"/>
                    <a:pt x="86" y="22"/>
                    <a:pt x="112" y="22"/>
                  </a:cubicBezTo>
                  <a:cubicBezTo>
                    <a:pt x="172" y="22"/>
                    <a:pt x="204" y="68"/>
                    <a:pt x="204" y="116"/>
                  </a:cubicBezTo>
                  <a:cubicBezTo>
                    <a:pt x="204" y="168"/>
                    <a:pt x="165" y="207"/>
                    <a:pt x="148" y="228"/>
                  </a:cubicBezTo>
                  <a:cubicBezTo>
                    <a:pt x="100" y="275"/>
                    <a:pt x="52" y="322"/>
                    <a:pt x="4" y="370"/>
                  </a:cubicBezTo>
                  <a:cubicBezTo>
                    <a:pt x="0" y="374"/>
                    <a:pt x="0" y="377"/>
                    <a:pt x="0" y="391"/>
                  </a:cubicBezTo>
                  <a:cubicBezTo>
                    <a:pt x="80" y="391"/>
                    <a:pt x="161" y="391"/>
                    <a:pt x="242" y="391"/>
                  </a:cubicBezTo>
                  <a:cubicBezTo>
                    <a:pt x="248" y="356"/>
                    <a:pt x="255" y="321"/>
                    <a:pt x="261" y="28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08" name="Полилиния 1607"/>
            <p:cNvSpPr/>
            <p:nvPr/>
          </p:nvSpPr>
          <p:spPr>
            <a:xfrm>
              <a:off x="8311680" y="4753800"/>
              <a:ext cx="113760" cy="95760"/>
            </a:xfrm>
            <a:custGeom>
              <a:avLst/>
              <a:gdLst/>
              <a:ahLst/>
              <a:cxnLst/>
              <a:rect l="0" t="0" r="r" b="b"/>
              <a:pathLst>
                <a:path w="316" h="266">
                  <a:moveTo>
                    <a:pt x="120" y="199"/>
                  </a:moveTo>
                  <a:cubicBezTo>
                    <a:pt x="112" y="218"/>
                    <a:pt x="93" y="249"/>
                    <a:pt x="62" y="249"/>
                  </a:cubicBezTo>
                  <a:cubicBezTo>
                    <a:pt x="52" y="247"/>
                    <a:pt x="43" y="249"/>
                    <a:pt x="31" y="242"/>
                  </a:cubicBezTo>
                  <a:cubicBezTo>
                    <a:pt x="55" y="232"/>
                    <a:pt x="57" y="213"/>
                    <a:pt x="57" y="208"/>
                  </a:cubicBezTo>
                  <a:cubicBezTo>
                    <a:pt x="57" y="196"/>
                    <a:pt x="48" y="187"/>
                    <a:pt x="33" y="187"/>
                  </a:cubicBezTo>
                  <a:cubicBezTo>
                    <a:pt x="16" y="187"/>
                    <a:pt x="0" y="201"/>
                    <a:pt x="0" y="223"/>
                  </a:cubicBezTo>
                  <a:cubicBezTo>
                    <a:pt x="0" y="252"/>
                    <a:pt x="33" y="266"/>
                    <a:pt x="62" y="266"/>
                  </a:cubicBezTo>
                  <a:cubicBezTo>
                    <a:pt x="88" y="266"/>
                    <a:pt x="112" y="249"/>
                    <a:pt x="129" y="225"/>
                  </a:cubicBezTo>
                  <a:cubicBezTo>
                    <a:pt x="141" y="256"/>
                    <a:pt x="175" y="266"/>
                    <a:pt x="199" y="266"/>
                  </a:cubicBezTo>
                  <a:cubicBezTo>
                    <a:pt x="266" y="266"/>
                    <a:pt x="302" y="192"/>
                    <a:pt x="302" y="175"/>
                  </a:cubicBezTo>
                  <a:cubicBezTo>
                    <a:pt x="302" y="168"/>
                    <a:pt x="295" y="168"/>
                    <a:pt x="292" y="168"/>
                  </a:cubicBezTo>
                  <a:cubicBezTo>
                    <a:pt x="285" y="168"/>
                    <a:pt x="283" y="170"/>
                    <a:pt x="280" y="177"/>
                  </a:cubicBezTo>
                  <a:cubicBezTo>
                    <a:pt x="268" y="218"/>
                    <a:pt x="235" y="249"/>
                    <a:pt x="201" y="249"/>
                  </a:cubicBezTo>
                  <a:cubicBezTo>
                    <a:pt x="177" y="249"/>
                    <a:pt x="165" y="232"/>
                    <a:pt x="165" y="211"/>
                  </a:cubicBezTo>
                  <a:cubicBezTo>
                    <a:pt x="165" y="196"/>
                    <a:pt x="180" y="141"/>
                    <a:pt x="196" y="77"/>
                  </a:cubicBezTo>
                  <a:cubicBezTo>
                    <a:pt x="206" y="31"/>
                    <a:pt x="235" y="17"/>
                    <a:pt x="254" y="17"/>
                  </a:cubicBezTo>
                  <a:cubicBezTo>
                    <a:pt x="264" y="20"/>
                    <a:pt x="273" y="17"/>
                    <a:pt x="285" y="26"/>
                  </a:cubicBezTo>
                  <a:cubicBezTo>
                    <a:pt x="266" y="31"/>
                    <a:pt x="259" y="48"/>
                    <a:pt x="259" y="57"/>
                  </a:cubicBezTo>
                  <a:cubicBezTo>
                    <a:pt x="259" y="69"/>
                    <a:pt x="268" y="79"/>
                    <a:pt x="283" y="79"/>
                  </a:cubicBezTo>
                  <a:cubicBezTo>
                    <a:pt x="297" y="79"/>
                    <a:pt x="316" y="67"/>
                    <a:pt x="316" y="43"/>
                  </a:cubicBezTo>
                  <a:cubicBezTo>
                    <a:pt x="316" y="10"/>
                    <a:pt x="278" y="0"/>
                    <a:pt x="254" y="0"/>
                  </a:cubicBezTo>
                  <a:cubicBezTo>
                    <a:pt x="225" y="0"/>
                    <a:pt x="201" y="19"/>
                    <a:pt x="189" y="43"/>
                  </a:cubicBezTo>
                  <a:cubicBezTo>
                    <a:pt x="177" y="19"/>
                    <a:pt x="151" y="0"/>
                    <a:pt x="117" y="0"/>
                  </a:cubicBezTo>
                  <a:cubicBezTo>
                    <a:pt x="52" y="0"/>
                    <a:pt x="14" y="72"/>
                    <a:pt x="14" y="91"/>
                  </a:cubicBezTo>
                  <a:cubicBezTo>
                    <a:pt x="14" y="98"/>
                    <a:pt x="21" y="98"/>
                    <a:pt x="24" y="98"/>
                  </a:cubicBezTo>
                  <a:cubicBezTo>
                    <a:pt x="31" y="98"/>
                    <a:pt x="31" y="96"/>
                    <a:pt x="36" y="89"/>
                  </a:cubicBezTo>
                  <a:cubicBezTo>
                    <a:pt x="50" y="43"/>
                    <a:pt x="86" y="17"/>
                    <a:pt x="115" y="17"/>
                  </a:cubicBezTo>
                  <a:cubicBezTo>
                    <a:pt x="134" y="17"/>
                    <a:pt x="151" y="26"/>
                    <a:pt x="151" y="55"/>
                  </a:cubicBezTo>
                  <a:cubicBezTo>
                    <a:pt x="151" y="67"/>
                    <a:pt x="144" y="96"/>
                    <a:pt x="139" y="117"/>
                  </a:cubicBezTo>
                  <a:cubicBezTo>
                    <a:pt x="132" y="145"/>
                    <a:pt x="126" y="172"/>
                    <a:pt x="120" y="19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09" name="Полилиния 1608"/>
            <p:cNvSpPr/>
            <p:nvPr/>
          </p:nvSpPr>
          <p:spPr>
            <a:xfrm>
              <a:off x="8538840" y="4595760"/>
              <a:ext cx="201960" cy="201960"/>
            </a:xfrm>
            <a:custGeom>
              <a:avLst/>
              <a:gdLst/>
              <a:ahLst/>
              <a:cxnLst/>
              <a:rect l="0" t="0" r="r" b="b"/>
              <a:pathLst>
                <a:path w="561" h="561">
                  <a:moveTo>
                    <a:pt x="297" y="298"/>
                  </a:moveTo>
                  <a:cubicBezTo>
                    <a:pt x="376" y="298"/>
                    <a:pt x="454" y="298"/>
                    <a:pt x="533" y="298"/>
                  </a:cubicBezTo>
                  <a:cubicBezTo>
                    <a:pt x="545" y="298"/>
                    <a:pt x="561" y="298"/>
                    <a:pt x="561" y="281"/>
                  </a:cubicBezTo>
                  <a:cubicBezTo>
                    <a:pt x="561" y="264"/>
                    <a:pt x="545" y="264"/>
                    <a:pt x="533" y="264"/>
                  </a:cubicBezTo>
                  <a:cubicBezTo>
                    <a:pt x="454" y="264"/>
                    <a:pt x="376" y="264"/>
                    <a:pt x="297" y="264"/>
                  </a:cubicBezTo>
                  <a:cubicBezTo>
                    <a:pt x="297" y="186"/>
                    <a:pt x="297" y="107"/>
                    <a:pt x="297" y="29"/>
                  </a:cubicBezTo>
                  <a:cubicBezTo>
                    <a:pt x="297" y="17"/>
                    <a:pt x="297" y="0"/>
                    <a:pt x="281" y="0"/>
                  </a:cubicBezTo>
                  <a:cubicBezTo>
                    <a:pt x="264" y="0"/>
                    <a:pt x="264" y="17"/>
                    <a:pt x="264" y="29"/>
                  </a:cubicBezTo>
                  <a:cubicBezTo>
                    <a:pt x="264" y="107"/>
                    <a:pt x="264" y="186"/>
                    <a:pt x="264" y="264"/>
                  </a:cubicBezTo>
                  <a:cubicBezTo>
                    <a:pt x="185" y="264"/>
                    <a:pt x="107" y="264"/>
                    <a:pt x="29" y="264"/>
                  </a:cubicBezTo>
                  <a:cubicBezTo>
                    <a:pt x="17" y="264"/>
                    <a:pt x="0" y="264"/>
                    <a:pt x="0" y="281"/>
                  </a:cubicBezTo>
                  <a:cubicBezTo>
                    <a:pt x="0" y="298"/>
                    <a:pt x="17" y="298"/>
                    <a:pt x="29" y="298"/>
                  </a:cubicBezTo>
                  <a:cubicBezTo>
                    <a:pt x="107" y="298"/>
                    <a:pt x="185" y="298"/>
                    <a:pt x="264" y="298"/>
                  </a:cubicBezTo>
                  <a:cubicBezTo>
                    <a:pt x="264" y="376"/>
                    <a:pt x="264" y="454"/>
                    <a:pt x="264" y="532"/>
                  </a:cubicBezTo>
                  <a:cubicBezTo>
                    <a:pt x="264" y="544"/>
                    <a:pt x="264" y="561"/>
                    <a:pt x="281" y="561"/>
                  </a:cubicBezTo>
                  <a:cubicBezTo>
                    <a:pt x="297" y="561"/>
                    <a:pt x="297" y="544"/>
                    <a:pt x="297" y="532"/>
                  </a:cubicBezTo>
                  <a:cubicBezTo>
                    <a:pt x="297" y="454"/>
                    <a:pt x="297" y="376"/>
                    <a:pt x="297" y="29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10" name="Полилиния 1609"/>
            <p:cNvSpPr/>
            <p:nvPr/>
          </p:nvSpPr>
          <p:spPr>
            <a:xfrm>
              <a:off x="8841960" y="4562280"/>
              <a:ext cx="137520" cy="213840"/>
            </a:xfrm>
            <a:custGeom>
              <a:avLst/>
              <a:gdLst/>
              <a:ahLst/>
              <a:cxnLst/>
              <a:rect l="0" t="0" r="r" b="b"/>
              <a:pathLst>
                <a:path w="382" h="594">
                  <a:moveTo>
                    <a:pt x="197" y="9"/>
                  </a:moveTo>
                  <a:cubicBezTo>
                    <a:pt x="193" y="6"/>
                    <a:pt x="197" y="0"/>
                    <a:pt x="185" y="0"/>
                  </a:cubicBezTo>
                  <a:cubicBezTo>
                    <a:pt x="166" y="0"/>
                    <a:pt x="103" y="7"/>
                    <a:pt x="82" y="9"/>
                  </a:cubicBezTo>
                  <a:cubicBezTo>
                    <a:pt x="74" y="9"/>
                    <a:pt x="65" y="9"/>
                    <a:pt x="65" y="26"/>
                  </a:cubicBezTo>
                  <a:cubicBezTo>
                    <a:pt x="65" y="36"/>
                    <a:pt x="74" y="36"/>
                    <a:pt x="86" y="36"/>
                  </a:cubicBezTo>
                  <a:cubicBezTo>
                    <a:pt x="127" y="36"/>
                    <a:pt x="127" y="41"/>
                    <a:pt x="127" y="50"/>
                  </a:cubicBezTo>
                  <a:cubicBezTo>
                    <a:pt x="126" y="56"/>
                    <a:pt x="126" y="61"/>
                    <a:pt x="125" y="67"/>
                  </a:cubicBezTo>
                  <a:cubicBezTo>
                    <a:pt x="84" y="228"/>
                    <a:pt x="43" y="390"/>
                    <a:pt x="2" y="551"/>
                  </a:cubicBezTo>
                  <a:cubicBezTo>
                    <a:pt x="0" y="563"/>
                    <a:pt x="0" y="566"/>
                    <a:pt x="0" y="570"/>
                  </a:cubicBezTo>
                  <a:cubicBezTo>
                    <a:pt x="0" y="589"/>
                    <a:pt x="17" y="594"/>
                    <a:pt x="24" y="594"/>
                  </a:cubicBezTo>
                  <a:cubicBezTo>
                    <a:pt x="36" y="594"/>
                    <a:pt x="48" y="585"/>
                    <a:pt x="53" y="575"/>
                  </a:cubicBezTo>
                  <a:cubicBezTo>
                    <a:pt x="58" y="568"/>
                    <a:pt x="96" y="412"/>
                    <a:pt x="101" y="391"/>
                  </a:cubicBezTo>
                  <a:cubicBezTo>
                    <a:pt x="130" y="393"/>
                    <a:pt x="199" y="407"/>
                    <a:pt x="199" y="462"/>
                  </a:cubicBezTo>
                  <a:cubicBezTo>
                    <a:pt x="199" y="470"/>
                    <a:pt x="199" y="472"/>
                    <a:pt x="197" y="482"/>
                  </a:cubicBezTo>
                  <a:cubicBezTo>
                    <a:pt x="194" y="491"/>
                    <a:pt x="192" y="501"/>
                    <a:pt x="192" y="510"/>
                  </a:cubicBezTo>
                  <a:cubicBezTo>
                    <a:pt x="192" y="561"/>
                    <a:pt x="226" y="594"/>
                    <a:pt x="271" y="594"/>
                  </a:cubicBezTo>
                  <a:cubicBezTo>
                    <a:pt x="295" y="594"/>
                    <a:pt x="319" y="580"/>
                    <a:pt x="336" y="549"/>
                  </a:cubicBezTo>
                  <a:cubicBezTo>
                    <a:pt x="358" y="513"/>
                    <a:pt x="357" y="493"/>
                    <a:pt x="367" y="465"/>
                  </a:cubicBezTo>
                  <a:cubicBezTo>
                    <a:pt x="367" y="455"/>
                    <a:pt x="360" y="455"/>
                    <a:pt x="358" y="455"/>
                  </a:cubicBezTo>
                  <a:cubicBezTo>
                    <a:pt x="348" y="455"/>
                    <a:pt x="348" y="458"/>
                    <a:pt x="346" y="470"/>
                  </a:cubicBezTo>
                  <a:cubicBezTo>
                    <a:pt x="329" y="532"/>
                    <a:pt x="310" y="575"/>
                    <a:pt x="271" y="575"/>
                  </a:cubicBezTo>
                  <a:cubicBezTo>
                    <a:pt x="257" y="575"/>
                    <a:pt x="245" y="566"/>
                    <a:pt x="245" y="534"/>
                  </a:cubicBezTo>
                  <a:cubicBezTo>
                    <a:pt x="245" y="520"/>
                    <a:pt x="247" y="501"/>
                    <a:pt x="252" y="489"/>
                  </a:cubicBezTo>
                  <a:cubicBezTo>
                    <a:pt x="254" y="474"/>
                    <a:pt x="254" y="470"/>
                    <a:pt x="254" y="462"/>
                  </a:cubicBezTo>
                  <a:cubicBezTo>
                    <a:pt x="254" y="407"/>
                    <a:pt x="202" y="383"/>
                    <a:pt x="130" y="374"/>
                  </a:cubicBezTo>
                  <a:cubicBezTo>
                    <a:pt x="156" y="359"/>
                    <a:pt x="182" y="331"/>
                    <a:pt x="202" y="311"/>
                  </a:cubicBezTo>
                  <a:cubicBezTo>
                    <a:pt x="242" y="266"/>
                    <a:pt x="281" y="230"/>
                    <a:pt x="324" y="230"/>
                  </a:cubicBezTo>
                  <a:cubicBezTo>
                    <a:pt x="329" y="230"/>
                    <a:pt x="329" y="230"/>
                    <a:pt x="331" y="232"/>
                  </a:cubicBezTo>
                  <a:cubicBezTo>
                    <a:pt x="341" y="232"/>
                    <a:pt x="341" y="232"/>
                    <a:pt x="348" y="240"/>
                  </a:cubicBezTo>
                  <a:cubicBezTo>
                    <a:pt x="350" y="240"/>
                    <a:pt x="350" y="240"/>
                    <a:pt x="353" y="242"/>
                  </a:cubicBezTo>
                  <a:cubicBezTo>
                    <a:pt x="312" y="244"/>
                    <a:pt x="305" y="278"/>
                    <a:pt x="305" y="287"/>
                  </a:cubicBezTo>
                  <a:cubicBezTo>
                    <a:pt x="305" y="299"/>
                    <a:pt x="312" y="316"/>
                    <a:pt x="336" y="316"/>
                  </a:cubicBezTo>
                  <a:cubicBezTo>
                    <a:pt x="358" y="316"/>
                    <a:pt x="382" y="297"/>
                    <a:pt x="382" y="266"/>
                  </a:cubicBezTo>
                  <a:cubicBezTo>
                    <a:pt x="382" y="240"/>
                    <a:pt x="362" y="213"/>
                    <a:pt x="324" y="213"/>
                  </a:cubicBezTo>
                  <a:cubicBezTo>
                    <a:pt x="302" y="213"/>
                    <a:pt x="262" y="218"/>
                    <a:pt x="202" y="287"/>
                  </a:cubicBezTo>
                  <a:cubicBezTo>
                    <a:pt x="173" y="319"/>
                    <a:pt x="139" y="352"/>
                    <a:pt x="108" y="364"/>
                  </a:cubicBezTo>
                  <a:cubicBezTo>
                    <a:pt x="138" y="246"/>
                    <a:pt x="167" y="128"/>
                    <a:pt x="197" y="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11" name="Полилиния 1610"/>
            <p:cNvSpPr/>
            <p:nvPr/>
          </p:nvSpPr>
          <p:spPr>
            <a:xfrm>
              <a:off x="9006120" y="4543920"/>
              <a:ext cx="94320" cy="140760"/>
            </a:xfrm>
            <a:custGeom>
              <a:avLst/>
              <a:gdLst/>
              <a:ahLst/>
              <a:cxnLst/>
              <a:rect l="0" t="0" r="r" b="b"/>
              <a:pathLst>
                <a:path w="262" h="391">
                  <a:moveTo>
                    <a:pt x="262" y="286"/>
                  </a:moveTo>
                  <a:cubicBezTo>
                    <a:pt x="255" y="286"/>
                    <a:pt x="249" y="286"/>
                    <a:pt x="242" y="286"/>
                  </a:cubicBezTo>
                  <a:cubicBezTo>
                    <a:pt x="240" y="298"/>
                    <a:pt x="233" y="334"/>
                    <a:pt x="226" y="338"/>
                  </a:cubicBezTo>
                  <a:cubicBezTo>
                    <a:pt x="221" y="343"/>
                    <a:pt x="175" y="343"/>
                    <a:pt x="168" y="343"/>
                  </a:cubicBezTo>
                  <a:cubicBezTo>
                    <a:pt x="132" y="343"/>
                    <a:pt x="96" y="343"/>
                    <a:pt x="60" y="343"/>
                  </a:cubicBezTo>
                  <a:cubicBezTo>
                    <a:pt x="120" y="288"/>
                    <a:pt x="142" y="271"/>
                    <a:pt x="178" y="243"/>
                  </a:cubicBezTo>
                  <a:cubicBezTo>
                    <a:pt x="221" y="209"/>
                    <a:pt x="262" y="173"/>
                    <a:pt x="262" y="116"/>
                  </a:cubicBezTo>
                  <a:cubicBezTo>
                    <a:pt x="262" y="44"/>
                    <a:pt x="199" y="0"/>
                    <a:pt x="122" y="0"/>
                  </a:cubicBezTo>
                  <a:cubicBezTo>
                    <a:pt x="50" y="0"/>
                    <a:pt x="0" y="53"/>
                    <a:pt x="0" y="106"/>
                  </a:cubicBezTo>
                  <a:cubicBezTo>
                    <a:pt x="0" y="137"/>
                    <a:pt x="26" y="140"/>
                    <a:pt x="31" y="140"/>
                  </a:cubicBezTo>
                  <a:cubicBezTo>
                    <a:pt x="46" y="140"/>
                    <a:pt x="62" y="130"/>
                    <a:pt x="62" y="108"/>
                  </a:cubicBezTo>
                  <a:cubicBezTo>
                    <a:pt x="62" y="99"/>
                    <a:pt x="60" y="77"/>
                    <a:pt x="29" y="77"/>
                  </a:cubicBezTo>
                  <a:cubicBezTo>
                    <a:pt x="46" y="36"/>
                    <a:pt x="86" y="22"/>
                    <a:pt x="115" y="22"/>
                  </a:cubicBezTo>
                  <a:cubicBezTo>
                    <a:pt x="173" y="22"/>
                    <a:pt x="204" y="68"/>
                    <a:pt x="204" y="116"/>
                  </a:cubicBezTo>
                  <a:cubicBezTo>
                    <a:pt x="204" y="168"/>
                    <a:pt x="168" y="207"/>
                    <a:pt x="149" y="228"/>
                  </a:cubicBezTo>
                  <a:cubicBezTo>
                    <a:pt x="102" y="275"/>
                    <a:pt x="54" y="322"/>
                    <a:pt x="7" y="370"/>
                  </a:cubicBezTo>
                  <a:cubicBezTo>
                    <a:pt x="0" y="374"/>
                    <a:pt x="0" y="377"/>
                    <a:pt x="0" y="391"/>
                  </a:cubicBezTo>
                  <a:cubicBezTo>
                    <a:pt x="82" y="391"/>
                    <a:pt x="163" y="391"/>
                    <a:pt x="245" y="391"/>
                  </a:cubicBezTo>
                  <a:cubicBezTo>
                    <a:pt x="250" y="356"/>
                    <a:pt x="256" y="321"/>
                    <a:pt x="262" y="28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12" name="Полилиния 1611"/>
            <p:cNvSpPr/>
            <p:nvPr/>
          </p:nvSpPr>
          <p:spPr>
            <a:xfrm>
              <a:off x="8996760" y="4753800"/>
              <a:ext cx="97560" cy="95760"/>
            </a:xfrm>
            <a:custGeom>
              <a:avLst/>
              <a:gdLst/>
              <a:ahLst/>
              <a:cxnLst/>
              <a:rect l="0" t="0" r="r" b="b"/>
              <a:pathLst>
                <a:path w="271" h="266">
                  <a:moveTo>
                    <a:pt x="62" y="208"/>
                  </a:moveTo>
                  <a:cubicBezTo>
                    <a:pt x="76" y="194"/>
                    <a:pt x="88" y="182"/>
                    <a:pt x="139" y="141"/>
                  </a:cubicBezTo>
                  <a:cubicBezTo>
                    <a:pt x="151" y="132"/>
                    <a:pt x="194" y="96"/>
                    <a:pt x="213" y="79"/>
                  </a:cubicBezTo>
                  <a:cubicBezTo>
                    <a:pt x="249" y="45"/>
                    <a:pt x="271" y="14"/>
                    <a:pt x="271" y="7"/>
                  </a:cubicBezTo>
                  <a:cubicBezTo>
                    <a:pt x="271" y="0"/>
                    <a:pt x="264" y="0"/>
                    <a:pt x="261" y="0"/>
                  </a:cubicBezTo>
                  <a:cubicBezTo>
                    <a:pt x="254" y="0"/>
                    <a:pt x="254" y="2"/>
                    <a:pt x="252" y="7"/>
                  </a:cubicBezTo>
                  <a:cubicBezTo>
                    <a:pt x="232" y="34"/>
                    <a:pt x="220" y="43"/>
                    <a:pt x="206" y="43"/>
                  </a:cubicBezTo>
                  <a:cubicBezTo>
                    <a:pt x="199" y="43"/>
                    <a:pt x="189" y="41"/>
                    <a:pt x="172" y="24"/>
                  </a:cubicBezTo>
                  <a:cubicBezTo>
                    <a:pt x="151" y="5"/>
                    <a:pt x="139" y="0"/>
                    <a:pt x="124" y="0"/>
                  </a:cubicBezTo>
                  <a:cubicBezTo>
                    <a:pt x="79" y="0"/>
                    <a:pt x="45" y="53"/>
                    <a:pt x="45" y="69"/>
                  </a:cubicBezTo>
                  <a:cubicBezTo>
                    <a:pt x="45" y="74"/>
                    <a:pt x="52" y="77"/>
                    <a:pt x="57" y="77"/>
                  </a:cubicBezTo>
                  <a:cubicBezTo>
                    <a:pt x="64" y="77"/>
                    <a:pt x="64" y="74"/>
                    <a:pt x="67" y="67"/>
                  </a:cubicBezTo>
                  <a:cubicBezTo>
                    <a:pt x="76" y="48"/>
                    <a:pt x="108" y="45"/>
                    <a:pt x="117" y="45"/>
                  </a:cubicBezTo>
                  <a:cubicBezTo>
                    <a:pt x="132" y="45"/>
                    <a:pt x="146" y="50"/>
                    <a:pt x="156" y="53"/>
                  </a:cubicBezTo>
                  <a:cubicBezTo>
                    <a:pt x="187" y="60"/>
                    <a:pt x="192" y="60"/>
                    <a:pt x="206" y="60"/>
                  </a:cubicBezTo>
                  <a:cubicBezTo>
                    <a:pt x="192" y="74"/>
                    <a:pt x="180" y="86"/>
                    <a:pt x="124" y="129"/>
                  </a:cubicBezTo>
                  <a:cubicBezTo>
                    <a:pt x="79" y="165"/>
                    <a:pt x="62" y="182"/>
                    <a:pt x="52" y="194"/>
                  </a:cubicBezTo>
                  <a:cubicBezTo>
                    <a:pt x="16" y="228"/>
                    <a:pt x="0" y="254"/>
                    <a:pt x="0" y="259"/>
                  </a:cubicBezTo>
                  <a:cubicBezTo>
                    <a:pt x="0" y="266"/>
                    <a:pt x="7" y="266"/>
                    <a:pt x="9" y="266"/>
                  </a:cubicBezTo>
                  <a:cubicBezTo>
                    <a:pt x="14" y="266"/>
                    <a:pt x="16" y="266"/>
                    <a:pt x="19" y="261"/>
                  </a:cubicBezTo>
                  <a:cubicBezTo>
                    <a:pt x="36" y="237"/>
                    <a:pt x="52" y="225"/>
                    <a:pt x="74" y="225"/>
                  </a:cubicBezTo>
                  <a:cubicBezTo>
                    <a:pt x="81" y="225"/>
                    <a:pt x="88" y="225"/>
                    <a:pt x="105" y="240"/>
                  </a:cubicBezTo>
                  <a:cubicBezTo>
                    <a:pt x="124" y="256"/>
                    <a:pt x="136" y="266"/>
                    <a:pt x="153" y="266"/>
                  </a:cubicBezTo>
                  <a:cubicBezTo>
                    <a:pt x="218" y="266"/>
                    <a:pt x="256" y="194"/>
                    <a:pt x="256" y="175"/>
                  </a:cubicBezTo>
                  <a:cubicBezTo>
                    <a:pt x="256" y="168"/>
                    <a:pt x="252" y="168"/>
                    <a:pt x="247" y="168"/>
                  </a:cubicBezTo>
                  <a:cubicBezTo>
                    <a:pt x="240" y="168"/>
                    <a:pt x="240" y="170"/>
                    <a:pt x="237" y="177"/>
                  </a:cubicBezTo>
                  <a:cubicBezTo>
                    <a:pt x="225" y="206"/>
                    <a:pt x="189" y="220"/>
                    <a:pt x="160" y="220"/>
                  </a:cubicBezTo>
                  <a:cubicBezTo>
                    <a:pt x="148" y="220"/>
                    <a:pt x="134" y="218"/>
                    <a:pt x="117" y="213"/>
                  </a:cubicBezTo>
                  <a:cubicBezTo>
                    <a:pt x="91" y="208"/>
                    <a:pt x="86" y="208"/>
                    <a:pt x="76" y="208"/>
                  </a:cubicBezTo>
                  <a:cubicBezTo>
                    <a:pt x="74" y="208"/>
                    <a:pt x="67" y="208"/>
                    <a:pt x="62" y="20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13" name="Полилиния 1612"/>
            <p:cNvSpPr/>
            <p:nvPr/>
          </p:nvSpPr>
          <p:spPr>
            <a:xfrm>
              <a:off x="9146160" y="4545720"/>
              <a:ext cx="70920" cy="303120"/>
            </a:xfrm>
            <a:custGeom>
              <a:avLst/>
              <a:gdLst/>
              <a:ahLst/>
              <a:cxnLst/>
              <a:rect l="0" t="0" r="r" b="b"/>
              <a:pathLst>
                <a:path w="197" h="842">
                  <a:moveTo>
                    <a:pt x="197" y="420"/>
                  </a:moveTo>
                  <a:cubicBezTo>
                    <a:pt x="197" y="355"/>
                    <a:pt x="187" y="252"/>
                    <a:pt x="141" y="158"/>
                  </a:cubicBezTo>
                  <a:cubicBezTo>
                    <a:pt x="91" y="53"/>
                    <a:pt x="17" y="0"/>
                    <a:pt x="9" y="0"/>
                  </a:cubicBezTo>
                  <a:cubicBezTo>
                    <a:pt x="5" y="0"/>
                    <a:pt x="0" y="3"/>
                    <a:pt x="0" y="7"/>
                  </a:cubicBezTo>
                  <a:cubicBezTo>
                    <a:pt x="0" y="10"/>
                    <a:pt x="0" y="12"/>
                    <a:pt x="17" y="27"/>
                  </a:cubicBezTo>
                  <a:cubicBezTo>
                    <a:pt x="101" y="111"/>
                    <a:pt x="149" y="245"/>
                    <a:pt x="149" y="420"/>
                  </a:cubicBezTo>
                  <a:cubicBezTo>
                    <a:pt x="149" y="564"/>
                    <a:pt x="117" y="712"/>
                    <a:pt x="12" y="818"/>
                  </a:cubicBezTo>
                  <a:cubicBezTo>
                    <a:pt x="0" y="827"/>
                    <a:pt x="0" y="830"/>
                    <a:pt x="0" y="832"/>
                  </a:cubicBezTo>
                  <a:cubicBezTo>
                    <a:pt x="0" y="837"/>
                    <a:pt x="5" y="842"/>
                    <a:pt x="9" y="842"/>
                  </a:cubicBezTo>
                  <a:cubicBezTo>
                    <a:pt x="17" y="842"/>
                    <a:pt x="93" y="784"/>
                    <a:pt x="144" y="676"/>
                  </a:cubicBezTo>
                  <a:cubicBezTo>
                    <a:pt x="187" y="583"/>
                    <a:pt x="197" y="492"/>
                    <a:pt x="197" y="42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14" name="Полилиния 1613"/>
            <p:cNvSpPr/>
            <p:nvPr/>
          </p:nvSpPr>
          <p:spPr>
            <a:xfrm>
              <a:off x="9395640" y="4210200"/>
              <a:ext cx="12960" cy="194040"/>
            </a:xfrm>
            <a:custGeom>
              <a:avLst/>
              <a:gdLst/>
              <a:ahLst/>
              <a:cxnLst/>
              <a:rect l="0" t="0" r="r" b="b"/>
              <a:pathLst>
                <a:path w="36" h="539">
                  <a:moveTo>
                    <a:pt x="0" y="508"/>
                  </a:moveTo>
                  <a:cubicBezTo>
                    <a:pt x="0" y="522"/>
                    <a:pt x="0" y="539"/>
                    <a:pt x="17" y="539"/>
                  </a:cubicBezTo>
                  <a:cubicBezTo>
                    <a:pt x="36" y="539"/>
                    <a:pt x="36" y="522"/>
                    <a:pt x="36" y="508"/>
                  </a:cubicBezTo>
                  <a:cubicBezTo>
                    <a:pt x="36" y="349"/>
                    <a:pt x="36" y="190"/>
                    <a:pt x="36" y="31"/>
                  </a:cubicBezTo>
                  <a:cubicBezTo>
                    <a:pt x="36" y="17"/>
                    <a:pt x="36" y="0"/>
                    <a:pt x="19" y="0"/>
                  </a:cubicBezTo>
                  <a:cubicBezTo>
                    <a:pt x="0" y="0"/>
                    <a:pt x="0" y="17"/>
                    <a:pt x="0" y="31"/>
                  </a:cubicBezTo>
                  <a:cubicBezTo>
                    <a:pt x="0" y="190"/>
                    <a:pt x="0" y="349"/>
                    <a:pt x="0" y="50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15" name="Полилиния 1614"/>
            <p:cNvSpPr/>
            <p:nvPr/>
          </p:nvSpPr>
          <p:spPr>
            <a:xfrm>
              <a:off x="9395640" y="4392360"/>
              <a:ext cx="12960" cy="194040"/>
            </a:xfrm>
            <a:custGeom>
              <a:avLst/>
              <a:gdLst/>
              <a:ahLst/>
              <a:cxnLst/>
              <a:rect l="0" t="0" r="r" b="b"/>
              <a:pathLst>
                <a:path w="36" h="539">
                  <a:moveTo>
                    <a:pt x="0" y="508"/>
                  </a:moveTo>
                  <a:cubicBezTo>
                    <a:pt x="0" y="522"/>
                    <a:pt x="0" y="539"/>
                    <a:pt x="17" y="539"/>
                  </a:cubicBezTo>
                  <a:cubicBezTo>
                    <a:pt x="36" y="539"/>
                    <a:pt x="36" y="522"/>
                    <a:pt x="36" y="508"/>
                  </a:cubicBezTo>
                  <a:cubicBezTo>
                    <a:pt x="36" y="349"/>
                    <a:pt x="36" y="190"/>
                    <a:pt x="36" y="31"/>
                  </a:cubicBezTo>
                  <a:cubicBezTo>
                    <a:pt x="36" y="16"/>
                    <a:pt x="36" y="0"/>
                    <a:pt x="19" y="0"/>
                  </a:cubicBezTo>
                  <a:cubicBezTo>
                    <a:pt x="0" y="0"/>
                    <a:pt x="0" y="16"/>
                    <a:pt x="0" y="31"/>
                  </a:cubicBezTo>
                  <a:cubicBezTo>
                    <a:pt x="0" y="190"/>
                    <a:pt x="0" y="349"/>
                    <a:pt x="0" y="50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16" name="Полилиния 1615"/>
            <p:cNvSpPr/>
            <p:nvPr/>
          </p:nvSpPr>
          <p:spPr>
            <a:xfrm>
              <a:off x="9395640" y="4573440"/>
              <a:ext cx="12960" cy="195120"/>
            </a:xfrm>
            <a:custGeom>
              <a:avLst/>
              <a:gdLst/>
              <a:ahLst/>
              <a:cxnLst/>
              <a:rect l="0" t="0" r="r" b="b"/>
              <a:pathLst>
                <a:path w="36" h="542">
                  <a:moveTo>
                    <a:pt x="0" y="511"/>
                  </a:moveTo>
                  <a:cubicBezTo>
                    <a:pt x="0" y="523"/>
                    <a:pt x="0" y="542"/>
                    <a:pt x="17" y="542"/>
                  </a:cubicBezTo>
                  <a:cubicBezTo>
                    <a:pt x="36" y="542"/>
                    <a:pt x="36" y="525"/>
                    <a:pt x="36" y="511"/>
                  </a:cubicBezTo>
                  <a:cubicBezTo>
                    <a:pt x="36" y="351"/>
                    <a:pt x="36" y="191"/>
                    <a:pt x="36" y="31"/>
                  </a:cubicBezTo>
                  <a:cubicBezTo>
                    <a:pt x="36" y="19"/>
                    <a:pt x="36" y="0"/>
                    <a:pt x="19" y="0"/>
                  </a:cubicBezTo>
                  <a:cubicBezTo>
                    <a:pt x="0" y="0"/>
                    <a:pt x="0" y="17"/>
                    <a:pt x="0" y="31"/>
                  </a:cubicBezTo>
                  <a:cubicBezTo>
                    <a:pt x="0" y="191"/>
                    <a:pt x="0" y="351"/>
                    <a:pt x="0" y="51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17" name="Полилиния 1616"/>
            <p:cNvSpPr/>
            <p:nvPr/>
          </p:nvSpPr>
          <p:spPr>
            <a:xfrm>
              <a:off x="9457200" y="4430880"/>
              <a:ext cx="179640" cy="137520"/>
            </a:xfrm>
            <a:custGeom>
              <a:avLst/>
              <a:gdLst/>
              <a:ahLst/>
              <a:cxnLst/>
              <a:rect l="0" t="0" r="r" b="b"/>
              <a:pathLst>
                <a:path w="499" h="382">
                  <a:moveTo>
                    <a:pt x="499" y="58"/>
                  </a:moveTo>
                  <a:cubicBezTo>
                    <a:pt x="499" y="22"/>
                    <a:pt x="484" y="0"/>
                    <a:pt x="465" y="0"/>
                  </a:cubicBezTo>
                  <a:cubicBezTo>
                    <a:pt x="444" y="0"/>
                    <a:pt x="420" y="20"/>
                    <a:pt x="420" y="39"/>
                  </a:cubicBezTo>
                  <a:cubicBezTo>
                    <a:pt x="420" y="48"/>
                    <a:pt x="424" y="58"/>
                    <a:pt x="432" y="65"/>
                  </a:cubicBezTo>
                  <a:cubicBezTo>
                    <a:pt x="446" y="77"/>
                    <a:pt x="463" y="101"/>
                    <a:pt x="463" y="135"/>
                  </a:cubicBezTo>
                  <a:cubicBezTo>
                    <a:pt x="463" y="168"/>
                    <a:pt x="446" y="216"/>
                    <a:pt x="420" y="257"/>
                  </a:cubicBezTo>
                  <a:cubicBezTo>
                    <a:pt x="396" y="293"/>
                    <a:pt x="364" y="322"/>
                    <a:pt x="324" y="322"/>
                  </a:cubicBezTo>
                  <a:cubicBezTo>
                    <a:pt x="276" y="322"/>
                    <a:pt x="249" y="291"/>
                    <a:pt x="242" y="245"/>
                  </a:cubicBezTo>
                  <a:cubicBezTo>
                    <a:pt x="252" y="223"/>
                    <a:pt x="271" y="168"/>
                    <a:pt x="271" y="147"/>
                  </a:cubicBezTo>
                  <a:cubicBezTo>
                    <a:pt x="271" y="135"/>
                    <a:pt x="266" y="128"/>
                    <a:pt x="256" y="128"/>
                  </a:cubicBezTo>
                  <a:cubicBezTo>
                    <a:pt x="249" y="128"/>
                    <a:pt x="240" y="130"/>
                    <a:pt x="232" y="142"/>
                  </a:cubicBezTo>
                  <a:cubicBezTo>
                    <a:pt x="223" y="159"/>
                    <a:pt x="213" y="214"/>
                    <a:pt x="213" y="243"/>
                  </a:cubicBezTo>
                  <a:cubicBezTo>
                    <a:pt x="187" y="283"/>
                    <a:pt x="151" y="322"/>
                    <a:pt x="98" y="322"/>
                  </a:cubicBezTo>
                  <a:cubicBezTo>
                    <a:pt x="43" y="322"/>
                    <a:pt x="26" y="271"/>
                    <a:pt x="26" y="223"/>
                  </a:cubicBezTo>
                  <a:cubicBezTo>
                    <a:pt x="26" y="118"/>
                    <a:pt x="112" y="32"/>
                    <a:pt x="112" y="20"/>
                  </a:cubicBezTo>
                  <a:cubicBezTo>
                    <a:pt x="112" y="10"/>
                    <a:pt x="105" y="3"/>
                    <a:pt x="96" y="3"/>
                  </a:cubicBezTo>
                  <a:cubicBezTo>
                    <a:pt x="84" y="3"/>
                    <a:pt x="79" y="15"/>
                    <a:pt x="74" y="22"/>
                  </a:cubicBezTo>
                  <a:cubicBezTo>
                    <a:pt x="31" y="84"/>
                    <a:pt x="0" y="185"/>
                    <a:pt x="0" y="262"/>
                  </a:cubicBezTo>
                  <a:cubicBezTo>
                    <a:pt x="0" y="319"/>
                    <a:pt x="19" y="382"/>
                    <a:pt x="86" y="382"/>
                  </a:cubicBezTo>
                  <a:cubicBezTo>
                    <a:pt x="146" y="382"/>
                    <a:pt x="187" y="338"/>
                    <a:pt x="218" y="293"/>
                  </a:cubicBezTo>
                  <a:cubicBezTo>
                    <a:pt x="225" y="341"/>
                    <a:pt x="256" y="382"/>
                    <a:pt x="309" y="382"/>
                  </a:cubicBezTo>
                  <a:cubicBezTo>
                    <a:pt x="376" y="382"/>
                    <a:pt x="415" y="329"/>
                    <a:pt x="446" y="267"/>
                  </a:cubicBezTo>
                  <a:cubicBezTo>
                    <a:pt x="468" y="226"/>
                    <a:pt x="499" y="111"/>
                    <a:pt x="499" y="5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18" name="Полилиния 1617"/>
            <p:cNvSpPr/>
            <p:nvPr/>
          </p:nvSpPr>
          <p:spPr>
            <a:xfrm>
              <a:off x="9669600" y="4354200"/>
              <a:ext cx="137520" cy="214200"/>
            </a:xfrm>
            <a:custGeom>
              <a:avLst/>
              <a:gdLst/>
              <a:ahLst/>
              <a:cxnLst/>
              <a:rect l="0" t="0" r="r" b="b"/>
              <a:pathLst>
                <a:path w="382" h="595">
                  <a:moveTo>
                    <a:pt x="194" y="10"/>
                  </a:moveTo>
                  <a:cubicBezTo>
                    <a:pt x="191" y="7"/>
                    <a:pt x="194" y="0"/>
                    <a:pt x="185" y="0"/>
                  </a:cubicBezTo>
                  <a:cubicBezTo>
                    <a:pt x="166" y="0"/>
                    <a:pt x="103" y="7"/>
                    <a:pt x="82" y="10"/>
                  </a:cubicBezTo>
                  <a:cubicBezTo>
                    <a:pt x="74" y="10"/>
                    <a:pt x="65" y="12"/>
                    <a:pt x="65" y="27"/>
                  </a:cubicBezTo>
                  <a:cubicBezTo>
                    <a:pt x="65" y="36"/>
                    <a:pt x="74" y="36"/>
                    <a:pt x="86" y="36"/>
                  </a:cubicBezTo>
                  <a:cubicBezTo>
                    <a:pt x="127" y="36"/>
                    <a:pt x="127" y="43"/>
                    <a:pt x="127" y="51"/>
                  </a:cubicBezTo>
                  <a:cubicBezTo>
                    <a:pt x="126" y="56"/>
                    <a:pt x="126" y="62"/>
                    <a:pt x="125" y="67"/>
                  </a:cubicBezTo>
                  <a:cubicBezTo>
                    <a:pt x="84" y="229"/>
                    <a:pt x="43" y="390"/>
                    <a:pt x="2" y="551"/>
                  </a:cubicBezTo>
                  <a:cubicBezTo>
                    <a:pt x="0" y="563"/>
                    <a:pt x="0" y="566"/>
                    <a:pt x="0" y="571"/>
                  </a:cubicBezTo>
                  <a:cubicBezTo>
                    <a:pt x="0" y="590"/>
                    <a:pt x="17" y="595"/>
                    <a:pt x="24" y="595"/>
                  </a:cubicBezTo>
                  <a:cubicBezTo>
                    <a:pt x="36" y="595"/>
                    <a:pt x="48" y="587"/>
                    <a:pt x="53" y="578"/>
                  </a:cubicBezTo>
                  <a:cubicBezTo>
                    <a:pt x="58" y="568"/>
                    <a:pt x="96" y="412"/>
                    <a:pt x="101" y="393"/>
                  </a:cubicBezTo>
                  <a:cubicBezTo>
                    <a:pt x="130" y="396"/>
                    <a:pt x="199" y="408"/>
                    <a:pt x="199" y="463"/>
                  </a:cubicBezTo>
                  <a:cubicBezTo>
                    <a:pt x="199" y="470"/>
                    <a:pt x="199" y="472"/>
                    <a:pt x="194" y="482"/>
                  </a:cubicBezTo>
                  <a:cubicBezTo>
                    <a:pt x="194" y="492"/>
                    <a:pt x="192" y="501"/>
                    <a:pt x="192" y="511"/>
                  </a:cubicBezTo>
                  <a:cubicBezTo>
                    <a:pt x="192" y="561"/>
                    <a:pt x="226" y="595"/>
                    <a:pt x="269" y="595"/>
                  </a:cubicBezTo>
                  <a:cubicBezTo>
                    <a:pt x="295" y="595"/>
                    <a:pt x="317" y="580"/>
                    <a:pt x="336" y="549"/>
                  </a:cubicBezTo>
                  <a:cubicBezTo>
                    <a:pt x="358" y="513"/>
                    <a:pt x="367" y="468"/>
                    <a:pt x="367" y="465"/>
                  </a:cubicBezTo>
                  <a:cubicBezTo>
                    <a:pt x="367" y="456"/>
                    <a:pt x="360" y="456"/>
                    <a:pt x="358" y="456"/>
                  </a:cubicBezTo>
                  <a:cubicBezTo>
                    <a:pt x="348" y="456"/>
                    <a:pt x="348" y="460"/>
                    <a:pt x="346" y="472"/>
                  </a:cubicBezTo>
                  <a:cubicBezTo>
                    <a:pt x="329" y="532"/>
                    <a:pt x="310" y="575"/>
                    <a:pt x="271" y="575"/>
                  </a:cubicBezTo>
                  <a:cubicBezTo>
                    <a:pt x="254" y="575"/>
                    <a:pt x="245" y="566"/>
                    <a:pt x="245" y="537"/>
                  </a:cubicBezTo>
                  <a:cubicBezTo>
                    <a:pt x="245" y="523"/>
                    <a:pt x="247" y="504"/>
                    <a:pt x="252" y="489"/>
                  </a:cubicBezTo>
                  <a:cubicBezTo>
                    <a:pt x="254" y="475"/>
                    <a:pt x="254" y="472"/>
                    <a:pt x="254" y="463"/>
                  </a:cubicBezTo>
                  <a:cubicBezTo>
                    <a:pt x="254" y="408"/>
                    <a:pt x="202" y="384"/>
                    <a:pt x="130" y="374"/>
                  </a:cubicBezTo>
                  <a:cubicBezTo>
                    <a:pt x="156" y="360"/>
                    <a:pt x="182" y="333"/>
                    <a:pt x="202" y="312"/>
                  </a:cubicBezTo>
                  <a:cubicBezTo>
                    <a:pt x="242" y="269"/>
                    <a:pt x="281" y="233"/>
                    <a:pt x="324" y="233"/>
                  </a:cubicBezTo>
                  <a:cubicBezTo>
                    <a:pt x="329" y="233"/>
                    <a:pt x="329" y="233"/>
                    <a:pt x="331" y="233"/>
                  </a:cubicBezTo>
                  <a:cubicBezTo>
                    <a:pt x="341" y="235"/>
                    <a:pt x="341" y="235"/>
                    <a:pt x="348" y="240"/>
                  </a:cubicBezTo>
                  <a:cubicBezTo>
                    <a:pt x="350" y="240"/>
                    <a:pt x="350" y="240"/>
                    <a:pt x="353" y="242"/>
                  </a:cubicBezTo>
                  <a:cubicBezTo>
                    <a:pt x="312" y="245"/>
                    <a:pt x="302" y="278"/>
                    <a:pt x="302" y="288"/>
                  </a:cubicBezTo>
                  <a:cubicBezTo>
                    <a:pt x="302" y="302"/>
                    <a:pt x="312" y="317"/>
                    <a:pt x="336" y="317"/>
                  </a:cubicBezTo>
                  <a:cubicBezTo>
                    <a:pt x="358" y="317"/>
                    <a:pt x="382" y="300"/>
                    <a:pt x="382" y="266"/>
                  </a:cubicBezTo>
                  <a:cubicBezTo>
                    <a:pt x="382" y="240"/>
                    <a:pt x="362" y="213"/>
                    <a:pt x="324" y="213"/>
                  </a:cubicBezTo>
                  <a:cubicBezTo>
                    <a:pt x="300" y="213"/>
                    <a:pt x="262" y="221"/>
                    <a:pt x="202" y="288"/>
                  </a:cubicBezTo>
                  <a:cubicBezTo>
                    <a:pt x="173" y="319"/>
                    <a:pt x="139" y="353"/>
                    <a:pt x="108" y="365"/>
                  </a:cubicBezTo>
                  <a:cubicBezTo>
                    <a:pt x="137" y="246"/>
                    <a:pt x="166" y="128"/>
                    <a:pt x="194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19" name="Полилиния 1618"/>
            <p:cNvSpPr/>
            <p:nvPr/>
          </p:nvSpPr>
          <p:spPr>
            <a:xfrm>
              <a:off x="9844920" y="4280760"/>
              <a:ext cx="55440" cy="211680"/>
            </a:xfrm>
            <a:custGeom>
              <a:avLst/>
              <a:gdLst/>
              <a:ahLst/>
              <a:cxnLst/>
              <a:rect l="0" t="0" r="r" b="b"/>
              <a:pathLst>
                <a:path w="154" h="588">
                  <a:moveTo>
                    <a:pt x="142" y="0"/>
                  </a:moveTo>
                  <a:cubicBezTo>
                    <a:pt x="29" y="80"/>
                    <a:pt x="0" y="204"/>
                    <a:pt x="0" y="293"/>
                  </a:cubicBezTo>
                  <a:cubicBezTo>
                    <a:pt x="0" y="377"/>
                    <a:pt x="24" y="506"/>
                    <a:pt x="142" y="588"/>
                  </a:cubicBezTo>
                  <a:cubicBezTo>
                    <a:pt x="147" y="588"/>
                    <a:pt x="154" y="588"/>
                    <a:pt x="154" y="580"/>
                  </a:cubicBezTo>
                  <a:cubicBezTo>
                    <a:pt x="154" y="578"/>
                    <a:pt x="151" y="576"/>
                    <a:pt x="147" y="573"/>
                  </a:cubicBezTo>
                  <a:cubicBezTo>
                    <a:pt x="70" y="501"/>
                    <a:pt x="41" y="401"/>
                    <a:pt x="41" y="295"/>
                  </a:cubicBezTo>
                  <a:cubicBezTo>
                    <a:pt x="41" y="135"/>
                    <a:pt x="101" y="58"/>
                    <a:pt x="149" y="15"/>
                  </a:cubicBezTo>
                  <a:cubicBezTo>
                    <a:pt x="151" y="12"/>
                    <a:pt x="154" y="10"/>
                    <a:pt x="154" y="8"/>
                  </a:cubicBezTo>
                  <a:cubicBezTo>
                    <a:pt x="154" y="0"/>
                    <a:pt x="147" y="0"/>
                    <a:pt x="14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20" name="Полилиния 1619"/>
            <p:cNvSpPr/>
            <p:nvPr/>
          </p:nvSpPr>
          <p:spPr>
            <a:xfrm>
              <a:off x="9926280" y="4299120"/>
              <a:ext cx="98280" cy="144720"/>
            </a:xfrm>
            <a:custGeom>
              <a:avLst/>
              <a:gdLst/>
              <a:ahLst/>
              <a:cxnLst/>
              <a:rect l="0" t="0" r="r" b="b"/>
              <a:pathLst>
                <a:path w="273" h="402">
                  <a:moveTo>
                    <a:pt x="273" y="204"/>
                  </a:moveTo>
                  <a:cubicBezTo>
                    <a:pt x="273" y="139"/>
                    <a:pt x="266" y="91"/>
                    <a:pt x="240" y="50"/>
                  </a:cubicBezTo>
                  <a:cubicBezTo>
                    <a:pt x="220" y="24"/>
                    <a:pt x="184" y="0"/>
                    <a:pt x="136" y="0"/>
                  </a:cubicBezTo>
                  <a:cubicBezTo>
                    <a:pt x="0" y="0"/>
                    <a:pt x="0" y="162"/>
                    <a:pt x="0" y="204"/>
                  </a:cubicBezTo>
                  <a:cubicBezTo>
                    <a:pt x="0" y="245"/>
                    <a:pt x="0" y="402"/>
                    <a:pt x="136" y="402"/>
                  </a:cubicBezTo>
                  <a:cubicBezTo>
                    <a:pt x="273" y="402"/>
                    <a:pt x="273" y="244"/>
                    <a:pt x="273" y="204"/>
                  </a:cubicBezTo>
                  <a:moveTo>
                    <a:pt x="136" y="386"/>
                  </a:moveTo>
                  <a:cubicBezTo>
                    <a:pt x="110" y="386"/>
                    <a:pt x="74" y="371"/>
                    <a:pt x="62" y="321"/>
                  </a:cubicBezTo>
                  <a:cubicBezTo>
                    <a:pt x="55" y="287"/>
                    <a:pt x="55" y="239"/>
                    <a:pt x="55" y="196"/>
                  </a:cubicBezTo>
                  <a:cubicBezTo>
                    <a:pt x="55" y="153"/>
                    <a:pt x="55" y="108"/>
                    <a:pt x="62" y="74"/>
                  </a:cubicBezTo>
                  <a:cubicBezTo>
                    <a:pt x="74" y="29"/>
                    <a:pt x="112" y="17"/>
                    <a:pt x="136" y="17"/>
                  </a:cubicBezTo>
                  <a:cubicBezTo>
                    <a:pt x="170" y="17"/>
                    <a:pt x="199" y="36"/>
                    <a:pt x="211" y="69"/>
                  </a:cubicBezTo>
                  <a:cubicBezTo>
                    <a:pt x="220" y="100"/>
                    <a:pt x="220" y="144"/>
                    <a:pt x="220" y="196"/>
                  </a:cubicBezTo>
                  <a:cubicBezTo>
                    <a:pt x="220" y="239"/>
                    <a:pt x="220" y="283"/>
                    <a:pt x="213" y="319"/>
                  </a:cubicBezTo>
                  <a:cubicBezTo>
                    <a:pt x="201" y="374"/>
                    <a:pt x="160" y="386"/>
                    <a:pt x="136" y="38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21" name="Полилиния 1620"/>
            <p:cNvSpPr/>
            <p:nvPr/>
          </p:nvSpPr>
          <p:spPr>
            <a:xfrm>
              <a:off x="10051560" y="4280760"/>
              <a:ext cx="55080" cy="211680"/>
            </a:xfrm>
            <a:custGeom>
              <a:avLst/>
              <a:gdLst/>
              <a:ahLst/>
              <a:cxnLst/>
              <a:rect l="0" t="0" r="r" b="b"/>
              <a:pathLst>
                <a:path w="153" h="588">
                  <a:moveTo>
                    <a:pt x="12" y="0"/>
                  </a:moveTo>
                  <a:cubicBezTo>
                    <a:pt x="7" y="0"/>
                    <a:pt x="0" y="0"/>
                    <a:pt x="0" y="8"/>
                  </a:cubicBezTo>
                  <a:cubicBezTo>
                    <a:pt x="0" y="10"/>
                    <a:pt x="2" y="12"/>
                    <a:pt x="4" y="15"/>
                  </a:cubicBezTo>
                  <a:cubicBezTo>
                    <a:pt x="55" y="63"/>
                    <a:pt x="112" y="142"/>
                    <a:pt x="112" y="293"/>
                  </a:cubicBezTo>
                  <a:cubicBezTo>
                    <a:pt x="112" y="417"/>
                    <a:pt x="74" y="511"/>
                    <a:pt x="9" y="569"/>
                  </a:cubicBezTo>
                  <a:cubicBezTo>
                    <a:pt x="0" y="578"/>
                    <a:pt x="0" y="577"/>
                    <a:pt x="0" y="580"/>
                  </a:cubicBezTo>
                  <a:cubicBezTo>
                    <a:pt x="0" y="584"/>
                    <a:pt x="2" y="588"/>
                    <a:pt x="7" y="588"/>
                  </a:cubicBezTo>
                  <a:cubicBezTo>
                    <a:pt x="14" y="588"/>
                    <a:pt x="72" y="549"/>
                    <a:pt x="110" y="475"/>
                  </a:cubicBezTo>
                  <a:cubicBezTo>
                    <a:pt x="136" y="427"/>
                    <a:pt x="153" y="362"/>
                    <a:pt x="153" y="295"/>
                  </a:cubicBezTo>
                  <a:cubicBezTo>
                    <a:pt x="153" y="211"/>
                    <a:pt x="127" y="82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22" name="Полилиния 1621"/>
            <p:cNvSpPr/>
            <p:nvPr/>
          </p:nvSpPr>
          <p:spPr>
            <a:xfrm>
              <a:off x="9820800" y="4545720"/>
              <a:ext cx="108720" cy="137160"/>
            </a:xfrm>
            <a:custGeom>
              <a:avLst/>
              <a:gdLst/>
              <a:ahLst/>
              <a:cxnLst/>
              <a:rect l="0" t="0" r="r" b="b"/>
              <a:pathLst>
                <a:path w="302" h="381">
                  <a:moveTo>
                    <a:pt x="300" y="39"/>
                  </a:moveTo>
                  <a:cubicBezTo>
                    <a:pt x="302" y="31"/>
                    <a:pt x="302" y="29"/>
                    <a:pt x="302" y="27"/>
                  </a:cubicBezTo>
                  <a:cubicBezTo>
                    <a:pt x="302" y="15"/>
                    <a:pt x="293" y="7"/>
                    <a:pt x="283" y="7"/>
                  </a:cubicBezTo>
                  <a:cubicBezTo>
                    <a:pt x="278" y="7"/>
                    <a:pt x="266" y="10"/>
                    <a:pt x="259" y="22"/>
                  </a:cubicBezTo>
                  <a:cubicBezTo>
                    <a:pt x="257" y="24"/>
                    <a:pt x="252" y="43"/>
                    <a:pt x="250" y="55"/>
                  </a:cubicBezTo>
                  <a:cubicBezTo>
                    <a:pt x="246" y="71"/>
                    <a:pt x="242" y="87"/>
                    <a:pt x="238" y="103"/>
                  </a:cubicBezTo>
                  <a:cubicBezTo>
                    <a:pt x="235" y="118"/>
                    <a:pt x="216" y="192"/>
                    <a:pt x="214" y="199"/>
                  </a:cubicBezTo>
                  <a:cubicBezTo>
                    <a:pt x="190" y="216"/>
                    <a:pt x="187" y="250"/>
                    <a:pt x="142" y="250"/>
                  </a:cubicBezTo>
                  <a:cubicBezTo>
                    <a:pt x="101" y="250"/>
                    <a:pt x="101" y="211"/>
                    <a:pt x="101" y="202"/>
                  </a:cubicBezTo>
                  <a:cubicBezTo>
                    <a:pt x="101" y="170"/>
                    <a:pt x="115" y="132"/>
                    <a:pt x="132" y="87"/>
                  </a:cubicBezTo>
                  <a:cubicBezTo>
                    <a:pt x="139" y="67"/>
                    <a:pt x="142" y="63"/>
                    <a:pt x="142" y="51"/>
                  </a:cubicBezTo>
                  <a:cubicBezTo>
                    <a:pt x="142" y="24"/>
                    <a:pt x="118" y="0"/>
                    <a:pt x="86" y="0"/>
                  </a:cubicBezTo>
                  <a:cubicBezTo>
                    <a:pt x="26" y="0"/>
                    <a:pt x="0" y="82"/>
                    <a:pt x="0" y="91"/>
                  </a:cubicBezTo>
                  <a:cubicBezTo>
                    <a:pt x="0" y="99"/>
                    <a:pt x="6" y="96"/>
                    <a:pt x="10" y="99"/>
                  </a:cubicBezTo>
                  <a:cubicBezTo>
                    <a:pt x="19" y="99"/>
                    <a:pt x="19" y="96"/>
                    <a:pt x="22" y="89"/>
                  </a:cubicBezTo>
                  <a:cubicBezTo>
                    <a:pt x="36" y="41"/>
                    <a:pt x="60" y="17"/>
                    <a:pt x="84" y="17"/>
                  </a:cubicBezTo>
                  <a:cubicBezTo>
                    <a:pt x="96" y="17"/>
                    <a:pt x="98" y="24"/>
                    <a:pt x="98" y="39"/>
                  </a:cubicBezTo>
                  <a:cubicBezTo>
                    <a:pt x="98" y="53"/>
                    <a:pt x="94" y="65"/>
                    <a:pt x="91" y="72"/>
                  </a:cubicBezTo>
                  <a:cubicBezTo>
                    <a:pt x="62" y="144"/>
                    <a:pt x="58" y="166"/>
                    <a:pt x="58" y="192"/>
                  </a:cubicBezTo>
                  <a:cubicBezTo>
                    <a:pt x="58" y="202"/>
                    <a:pt x="58" y="230"/>
                    <a:pt x="79" y="250"/>
                  </a:cubicBezTo>
                  <a:cubicBezTo>
                    <a:pt x="98" y="264"/>
                    <a:pt x="122" y="266"/>
                    <a:pt x="139" y="266"/>
                  </a:cubicBezTo>
                  <a:cubicBezTo>
                    <a:pt x="163" y="266"/>
                    <a:pt x="185" y="259"/>
                    <a:pt x="204" y="240"/>
                  </a:cubicBezTo>
                  <a:cubicBezTo>
                    <a:pt x="197" y="274"/>
                    <a:pt x="190" y="298"/>
                    <a:pt x="166" y="326"/>
                  </a:cubicBezTo>
                  <a:cubicBezTo>
                    <a:pt x="149" y="345"/>
                    <a:pt x="125" y="365"/>
                    <a:pt x="94" y="365"/>
                  </a:cubicBezTo>
                  <a:cubicBezTo>
                    <a:pt x="89" y="365"/>
                    <a:pt x="62" y="365"/>
                    <a:pt x="50" y="345"/>
                  </a:cubicBezTo>
                  <a:cubicBezTo>
                    <a:pt x="82" y="341"/>
                    <a:pt x="82" y="314"/>
                    <a:pt x="82" y="312"/>
                  </a:cubicBezTo>
                  <a:cubicBezTo>
                    <a:pt x="82" y="295"/>
                    <a:pt x="65" y="290"/>
                    <a:pt x="58" y="290"/>
                  </a:cubicBezTo>
                  <a:cubicBezTo>
                    <a:pt x="43" y="290"/>
                    <a:pt x="24" y="302"/>
                    <a:pt x="24" y="329"/>
                  </a:cubicBezTo>
                  <a:cubicBezTo>
                    <a:pt x="24" y="360"/>
                    <a:pt x="53" y="381"/>
                    <a:pt x="94" y="381"/>
                  </a:cubicBezTo>
                  <a:cubicBezTo>
                    <a:pt x="154" y="381"/>
                    <a:pt x="226" y="336"/>
                    <a:pt x="245" y="262"/>
                  </a:cubicBezTo>
                  <a:cubicBezTo>
                    <a:pt x="263" y="187"/>
                    <a:pt x="281" y="113"/>
                    <a:pt x="300" y="3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23" name="Полилиния 1622"/>
            <p:cNvSpPr/>
            <p:nvPr/>
          </p:nvSpPr>
          <p:spPr>
            <a:xfrm>
              <a:off x="10190520" y="4210200"/>
              <a:ext cx="12960" cy="194040"/>
            </a:xfrm>
            <a:custGeom>
              <a:avLst/>
              <a:gdLst/>
              <a:ahLst/>
              <a:cxnLst/>
              <a:rect l="0" t="0" r="r" b="b"/>
              <a:pathLst>
                <a:path w="36" h="539">
                  <a:moveTo>
                    <a:pt x="0" y="508"/>
                  </a:moveTo>
                  <a:cubicBezTo>
                    <a:pt x="0" y="522"/>
                    <a:pt x="0" y="539"/>
                    <a:pt x="17" y="539"/>
                  </a:cubicBezTo>
                  <a:cubicBezTo>
                    <a:pt x="36" y="539"/>
                    <a:pt x="36" y="522"/>
                    <a:pt x="36" y="508"/>
                  </a:cubicBezTo>
                  <a:cubicBezTo>
                    <a:pt x="36" y="349"/>
                    <a:pt x="36" y="190"/>
                    <a:pt x="36" y="31"/>
                  </a:cubicBezTo>
                  <a:cubicBezTo>
                    <a:pt x="36" y="17"/>
                    <a:pt x="36" y="0"/>
                    <a:pt x="19" y="0"/>
                  </a:cubicBezTo>
                  <a:cubicBezTo>
                    <a:pt x="0" y="0"/>
                    <a:pt x="0" y="17"/>
                    <a:pt x="0" y="31"/>
                  </a:cubicBezTo>
                  <a:cubicBezTo>
                    <a:pt x="0" y="190"/>
                    <a:pt x="0" y="349"/>
                    <a:pt x="0" y="50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24" name="Полилиния 1623"/>
            <p:cNvSpPr/>
            <p:nvPr/>
          </p:nvSpPr>
          <p:spPr>
            <a:xfrm>
              <a:off x="10190520" y="4392360"/>
              <a:ext cx="12960" cy="194040"/>
            </a:xfrm>
            <a:custGeom>
              <a:avLst/>
              <a:gdLst/>
              <a:ahLst/>
              <a:cxnLst/>
              <a:rect l="0" t="0" r="r" b="b"/>
              <a:pathLst>
                <a:path w="36" h="539">
                  <a:moveTo>
                    <a:pt x="0" y="508"/>
                  </a:moveTo>
                  <a:cubicBezTo>
                    <a:pt x="0" y="522"/>
                    <a:pt x="0" y="539"/>
                    <a:pt x="17" y="539"/>
                  </a:cubicBezTo>
                  <a:cubicBezTo>
                    <a:pt x="36" y="539"/>
                    <a:pt x="36" y="522"/>
                    <a:pt x="36" y="508"/>
                  </a:cubicBezTo>
                  <a:cubicBezTo>
                    <a:pt x="36" y="349"/>
                    <a:pt x="36" y="190"/>
                    <a:pt x="36" y="31"/>
                  </a:cubicBezTo>
                  <a:cubicBezTo>
                    <a:pt x="36" y="16"/>
                    <a:pt x="36" y="0"/>
                    <a:pt x="19" y="0"/>
                  </a:cubicBezTo>
                  <a:cubicBezTo>
                    <a:pt x="0" y="0"/>
                    <a:pt x="0" y="16"/>
                    <a:pt x="0" y="31"/>
                  </a:cubicBezTo>
                  <a:cubicBezTo>
                    <a:pt x="0" y="190"/>
                    <a:pt x="0" y="349"/>
                    <a:pt x="0" y="50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25" name="Полилиния 1624"/>
            <p:cNvSpPr/>
            <p:nvPr/>
          </p:nvSpPr>
          <p:spPr>
            <a:xfrm>
              <a:off x="10190520" y="4573440"/>
              <a:ext cx="12960" cy="195120"/>
            </a:xfrm>
            <a:custGeom>
              <a:avLst/>
              <a:gdLst/>
              <a:ahLst/>
              <a:cxnLst/>
              <a:rect l="0" t="0" r="r" b="b"/>
              <a:pathLst>
                <a:path w="36" h="542">
                  <a:moveTo>
                    <a:pt x="0" y="511"/>
                  </a:moveTo>
                  <a:cubicBezTo>
                    <a:pt x="0" y="523"/>
                    <a:pt x="0" y="542"/>
                    <a:pt x="17" y="542"/>
                  </a:cubicBezTo>
                  <a:cubicBezTo>
                    <a:pt x="36" y="542"/>
                    <a:pt x="36" y="525"/>
                    <a:pt x="36" y="511"/>
                  </a:cubicBezTo>
                  <a:cubicBezTo>
                    <a:pt x="36" y="351"/>
                    <a:pt x="36" y="191"/>
                    <a:pt x="36" y="31"/>
                  </a:cubicBezTo>
                  <a:cubicBezTo>
                    <a:pt x="36" y="19"/>
                    <a:pt x="36" y="0"/>
                    <a:pt x="19" y="0"/>
                  </a:cubicBezTo>
                  <a:cubicBezTo>
                    <a:pt x="0" y="0"/>
                    <a:pt x="0" y="17"/>
                    <a:pt x="0" y="31"/>
                  </a:cubicBezTo>
                  <a:cubicBezTo>
                    <a:pt x="0" y="191"/>
                    <a:pt x="0" y="351"/>
                    <a:pt x="0" y="51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626" name="Группа 1625"/>
          <p:cNvGrpSpPr/>
          <p:nvPr/>
        </p:nvGrpSpPr>
        <p:grpSpPr>
          <a:xfrm>
            <a:off x="5505480" y="2316960"/>
            <a:ext cx="682560" cy="272160"/>
            <a:chOff x="5505480" y="2316960"/>
            <a:chExt cx="682560" cy="272160"/>
          </a:xfrm>
        </p:grpSpPr>
        <p:sp>
          <p:nvSpPr>
            <p:cNvPr id="1627" name="Полилиния 1626"/>
            <p:cNvSpPr/>
            <p:nvPr/>
          </p:nvSpPr>
          <p:spPr>
            <a:xfrm>
              <a:off x="5505480" y="2316960"/>
              <a:ext cx="128520" cy="272160"/>
            </a:xfrm>
            <a:custGeom>
              <a:avLst/>
              <a:gdLst/>
              <a:ahLst/>
              <a:cxnLst/>
              <a:rect l="0" t="0" r="r" b="b"/>
              <a:pathLst>
                <a:path w="357" h="756">
                  <a:moveTo>
                    <a:pt x="110" y="328"/>
                  </a:moveTo>
                  <a:cubicBezTo>
                    <a:pt x="19" y="388"/>
                    <a:pt x="0" y="467"/>
                    <a:pt x="0" y="498"/>
                  </a:cubicBezTo>
                  <a:cubicBezTo>
                    <a:pt x="0" y="538"/>
                    <a:pt x="24" y="560"/>
                    <a:pt x="24" y="562"/>
                  </a:cubicBezTo>
                  <a:cubicBezTo>
                    <a:pt x="50" y="591"/>
                    <a:pt x="60" y="593"/>
                    <a:pt x="122" y="617"/>
                  </a:cubicBezTo>
                  <a:cubicBezTo>
                    <a:pt x="156" y="631"/>
                    <a:pt x="189" y="644"/>
                    <a:pt x="223" y="658"/>
                  </a:cubicBezTo>
                  <a:cubicBezTo>
                    <a:pt x="237" y="663"/>
                    <a:pt x="254" y="670"/>
                    <a:pt x="254" y="694"/>
                  </a:cubicBezTo>
                  <a:cubicBezTo>
                    <a:pt x="254" y="713"/>
                    <a:pt x="237" y="737"/>
                    <a:pt x="213" y="737"/>
                  </a:cubicBezTo>
                  <a:cubicBezTo>
                    <a:pt x="175" y="737"/>
                    <a:pt x="146" y="718"/>
                    <a:pt x="139" y="711"/>
                  </a:cubicBezTo>
                  <a:cubicBezTo>
                    <a:pt x="134" y="708"/>
                    <a:pt x="132" y="706"/>
                    <a:pt x="129" y="706"/>
                  </a:cubicBezTo>
                  <a:cubicBezTo>
                    <a:pt x="122" y="706"/>
                    <a:pt x="120" y="713"/>
                    <a:pt x="120" y="715"/>
                  </a:cubicBezTo>
                  <a:cubicBezTo>
                    <a:pt x="120" y="725"/>
                    <a:pt x="165" y="756"/>
                    <a:pt x="213" y="756"/>
                  </a:cubicBezTo>
                  <a:cubicBezTo>
                    <a:pt x="264" y="756"/>
                    <a:pt x="300" y="708"/>
                    <a:pt x="300" y="667"/>
                  </a:cubicBezTo>
                  <a:cubicBezTo>
                    <a:pt x="300" y="627"/>
                    <a:pt x="268" y="610"/>
                    <a:pt x="259" y="608"/>
                  </a:cubicBezTo>
                  <a:cubicBezTo>
                    <a:pt x="247" y="603"/>
                    <a:pt x="218" y="591"/>
                    <a:pt x="209" y="589"/>
                  </a:cubicBezTo>
                  <a:cubicBezTo>
                    <a:pt x="192" y="581"/>
                    <a:pt x="175" y="574"/>
                    <a:pt x="156" y="569"/>
                  </a:cubicBezTo>
                  <a:cubicBezTo>
                    <a:pt x="139" y="562"/>
                    <a:pt x="122" y="555"/>
                    <a:pt x="105" y="548"/>
                  </a:cubicBezTo>
                  <a:cubicBezTo>
                    <a:pt x="67" y="534"/>
                    <a:pt x="43" y="510"/>
                    <a:pt x="43" y="474"/>
                  </a:cubicBezTo>
                  <a:cubicBezTo>
                    <a:pt x="43" y="440"/>
                    <a:pt x="77" y="366"/>
                    <a:pt x="146" y="330"/>
                  </a:cubicBezTo>
                  <a:cubicBezTo>
                    <a:pt x="177" y="342"/>
                    <a:pt x="204" y="342"/>
                    <a:pt x="221" y="342"/>
                  </a:cubicBezTo>
                  <a:cubicBezTo>
                    <a:pt x="247" y="342"/>
                    <a:pt x="300" y="342"/>
                    <a:pt x="300" y="316"/>
                  </a:cubicBezTo>
                  <a:cubicBezTo>
                    <a:pt x="300" y="294"/>
                    <a:pt x="264" y="294"/>
                    <a:pt x="230" y="294"/>
                  </a:cubicBezTo>
                  <a:cubicBezTo>
                    <a:pt x="216" y="294"/>
                    <a:pt x="189" y="294"/>
                    <a:pt x="158" y="304"/>
                  </a:cubicBezTo>
                  <a:cubicBezTo>
                    <a:pt x="137" y="282"/>
                    <a:pt x="134" y="254"/>
                    <a:pt x="134" y="237"/>
                  </a:cubicBezTo>
                  <a:cubicBezTo>
                    <a:pt x="134" y="191"/>
                    <a:pt x="165" y="127"/>
                    <a:pt x="228" y="96"/>
                  </a:cubicBezTo>
                  <a:cubicBezTo>
                    <a:pt x="242" y="115"/>
                    <a:pt x="261" y="115"/>
                    <a:pt x="280" y="115"/>
                  </a:cubicBezTo>
                  <a:cubicBezTo>
                    <a:pt x="302" y="115"/>
                    <a:pt x="357" y="115"/>
                    <a:pt x="357" y="89"/>
                  </a:cubicBezTo>
                  <a:cubicBezTo>
                    <a:pt x="357" y="67"/>
                    <a:pt x="319" y="65"/>
                    <a:pt x="285" y="65"/>
                  </a:cubicBezTo>
                  <a:cubicBezTo>
                    <a:pt x="276" y="65"/>
                    <a:pt x="254" y="65"/>
                    <a:pt x="232" y="69"/>
                  </a:cubicBezTo>
                  <a:cubicBezTo>
                    <a:pt x="230" y="62"/>
                    <a:pt x="230" y="55"/>
                    <a:pt x="230" y="43"/>
                  </a:cubicBezTo>
                  <a:cubicBezTo>
                    <a:pt x="230" y="31"/>
                    <a:pt x="232" y="22"/>
                    <a:pt x="232" y="12"/>
                  </a:cubicBezTo>
                  <a:cubicBezTo>
                    <a:pt x="232" y="5"/>
                    <a:pt x="230" y="0"/>
                    <a:pt x="223" y="0"/>
                  </a:cubicBezTo>
                  <a:cubicBezTo>
                    <a:pt x="209" y="0"/>
                    <a:pt x="209" y="38"/>
                    <a:pt x="209" y="41"/>
                  </a:cubicBezTo>
                  <a:cubicBezTo>
                    <a:pt x="209" y="57"/>
                    <a:pt x="213" y="69"/>
                    <a:pt x="213" y="74"/>
                  </a:cubicBezTo>
                  <a:cubicBezTo>
                    <a:pt x="125" y="98"/>
                    <a:pt x="67" y="165"/>
                    <a:pt x="67" y="230"/>
                  </a:cubicBezTo>
                  <a:cubicBezTo>
                    <a:pt x="67" y="261"/>
                    <a:pt x="81" y="297"/>
                    <a:pt x="122" y="318"/>
                  </a:cubicBezTo>
                  <a:cubicBezTo>
                    <a:pt x="118" y="321"/>
                    <a:pt x="114" y="325"/>
                    <a:pt x="110" y="328"/>
                  </a:cubicBezTo>
                  <a:moveTo>
                    <a:pt x="247" y="89"/>
                  </a:moveTo>
                  <a:cubicBezTo>
                    <a:pt x="261" y="84"/>
                    <a:pt x="278" y="84"/>
                    <a:pt x="288" y="84"/>
                  </a:cubicBezTo>
                  <a:cubicBezTo>
                    <a:pt x="316" y="84"/>
                    <a:pt x="319" y="84"/>
                    <a:pt x="333" y="89"/>
                  </a:cubicBezTo>
                  <a:cubicBezTo>
                    <a:pt x="328" y="91"/>
                    <a:pt x="319" y="96"/>
                    <a:pt x="283" y="96"/>
                  </a:cubicBezTo>
                  <a:cubicBezTo>
                    <a:pt x="266" y="96"/>
                    <a:pt x="256" y="96"/>
                    <a:pt x="247" y="89"/>
                  </a:cubicBezTo>
                  <a:moveTo>
                    <a:pt x="182" y="316"/>
                  </a:moveTo>
                  <a:cubicBezTo>
                    <a:pt x="201" y="311"/>
                    <a:pt x="218" y="311"/>
                    <a:pt x="230" y="311"/>
                  </a:cubicBezTo>
                  <a:cubicBezTo>
                    <a:pt x="259" y="311"/>
                    <a:pt x="261" y="313"/>
                    <a:pt x="278" y="316"/>
                  </a:cubicBezTo>
                  <a:cubicBezTo>
                    <a:pt x="271" y="321"/>
                    <a:pt x="261" y="323"/>
                    <a:pt x="223" y="323"/>
                  </a:cubicBezTo>
                  <a:cubicBezTo>
                    <a:pt x="204" y="323"/>
                    <a:pt x="197" y="323"/>
                    <a:pt x="182" y="31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28" name="Полилиния 1627"/>
            <p:cNvSpPr/>
            <p:nvPr/>
          </p:nvSpPr>
          <p:spPr>
            <a:xfrm>
              <a:off x="5746320" y="2417040"/>
              <a:ext cx="200880" cy="70560"/>
            </a:xfrm>
            <a:custGeom>
              <a:avLst/>
              <a:gdLst/>
              <a:ahLst/>
              <a:cxnLst/>
              <a:rect l="0" t="0" r="r" b="b"/>
              <a:pathLst>
                <a:path w="558" h="196">
                  <a:moveTo>
                    <a:pt x="529" y="33"/>
                  </a:moveTo>
                  <a:cubicBezTo>
                    <a:pt x="544" y="33"/>
                    <a:pt x="558" y="33"/>
                    <a:pt x="558" y="16"/>
                  </a:cubicBezTo>
                  <a:cubicBezTo>
                    <a:pt x="558" y="0"/>
                    <a:pt x="544" y="0"/>
                    <a:pt x="532" y="0"/>
                  </a:cubicBezTo>
                  <a:cubicBezTo>
                    <a:pt x="363" y="0"/>
                    <a:pt x="195" y="0"/>
                    <a:pt x="26" y="0"/>
                  </a:cubicBezTo>
                  <a:cubicBezTo>
                    <a:pt x="14" y="0"/>
                    <a:pt x="0" y="0"/>
                    <a:pt x="0" y="16"/>
                  </a:cubicBezTo>
                  <a:cubicBezTo>
                    <a:pt x="0" y="33"/>
                    <a:pt x="14" y="33"/>
                    <a:pt x="29" y="33"/>
                  </a:cubicBezTo>
                  <a:cubicBezTo>
                    <a:pt x="195" y="33"/>
                    <a:pt x="362" y="33"/>
                    <a:pt x="529" y="33"/>
                  </a:cubicBezTo>
                  <a:moveTo>
                    <a:pt x="532" y="196"/>
                  </a:moveTo>
                  <a:cubicBezTo>
                    <a:pt x="544" y="196"/>
                    <a:pt x="558" y="196"/>
                    <a:pt x="558" y="179"/>
                  </a:cubicBezTo>
                  <a:cubicBezTo>
                    <a:pt x="558" y="162"/>
                    <a:pt x="544" y="162"/>
                    <a:pt x="529" y="162"/>
                  </a:cubicBezTo>
                  <a:cubicBezTo>
                    <a:pt x="362" y="162"/>
                    <a:pt x="195" y="162"/>
                    <a:pt x="29" y="162"/>
                  </a:cubicBezTo>
                  <a:cubicBezTo>
                    <a:pt x="14" y="162"/>
                    <a:pt x="0" y="162"/>
                    <a:pt x="0" y="179"/>
                  </a:cubicBezTo>
                  <a:cubicBezTo>
                    <a:pt x="0" y="196"/>
                    <a:pt x="14" y="196"/>
                    <a:pt x="26" y="196"/>
                  </a:cubicBezTo>
                  <a:cubicBezTo>
                    <a:pt x="195" y="196"/>
                    <a:pt x="363" y="196"/>
                    <a:pt x="532" y="1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25560" rIns="90000" bIns="2556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29" name="Полилиния 1628"/>
            <p:cNvSpPr/>
            <p:nvPr/>
          </p:nvSpPr>
          <p:spPr>
            <a:xfrm>
              <a:off x="6060240" y="2326320"/>
              <a:ext cx="127800" cy="207720"/>
            </a:xfrm>
            <a:custGeom>
              <a:avLst/>
              <a:gdLst/>
              <a:ahLst/>
              <a:cxnLst/>
              <a:rect l="0" t="0" r="r" b="b"/>
              <a:pathLst>
                <a:path w="355" h="577">
                  <a:moveTo>
                    <a:pt x="355" y="290"/>
                  </a:moveTo>
                  <a:cubicBezTo>
                    <a:pt x="355" y="223"/>
                    <a:pt x="350" y="156"/>
                    <a:pt x="321" y="94"/>
                  </a:cubicBezTo>
                  <a:cubicBezTo>
                    <a:pt x="283" y="12"/>
                    <a:pt x="214" y="0"/>
                    <a:pt x="178" y="0"/>
                  </a:cubicBezTo>
                  <a:cubicBezTo>
                    <a:pt x="127" y="0"/>
                    <a:pt x="67" y="22"/>
                    <a:pt x="31" y="101"/>
                  </a:cubicBezTo>
                  <a:cubicBezTo>
                    <a:pt x="5" y="158"/>
                    <a:pt x="0" y="223"/>
                    <a:pt x="0" y="290"/>
                  </a:cubicBezTo>
                  <a:cubicBezTo>
                    <a:pt x="0" y="352"/>
                    <a:pt x="5" y="429"/>
                    <a:pt x="39" y="493"/>
                  </a:cubicBezTo>
                  <a:cubicBezTo>
                    <a:pt x="75" y="560"/>
                    <a:pt x="137" y="577"/>
                    <a:pt x="178" y="577"/>
                  </a:cubicBezTo>
                  <a:cubicBezTo>
                    <a:pt x="223" y="577"/>
                    <a:pt x="288" y="560"/>
                    <a:pt x="324" y="479"/>
                  </a:cubicBezTo>
                  <a:cubicBezTo>
                    <a:pt x="350" y="421"/>
                    <a:pt x="355" y="357"/>
                    <a:pt x="355" y="290"/>
                  </a:cubicBezTo>
                  <a:moveTo>
                    <a:pt x="178" y="558"/>
                  </a:moveTo>
                  <a:cubicBezTo>
                    <a:pt x="144" y="558"/>
                    <a:pt x="96" y="536"/>
                    <a:pt x="79" y="457"/>
                  </a:cubicBezTo>
                  <a:cubicBezTo>
                    <a:pt x="70" y="407"/>
                    <a:pt x="70" y="330"/>
                    <a:pt x="70" y="280"/>
                  </a:cubicBezTo>
                  <a:cubicBezTo>
                    <a:pt x="70" y="225"/>
                    <a:pt x="70" y="170"/>
                    <a:pt x="77" y="125"/>
                  </a:cubicBezTo>
                  <a:cubicBezTo>
                    <a:pt x="94" y="27"/>
                    <a:pt x="156" y="19"/>
                    <a:pt x="178" y="19"/>
                  </a:cubicBezTo>
                  <a:cubicBezTo>
                    <a:pt x="206" y="19"/>
                    <a:pt x="262" y="34"/>
                    <a:pt x="276" y="118"/>
                  </a:cubicBezTo>
                  <a:cubicBezTo>
                    <a:pt x="285" y="163"/>
                    <a:pt x="285" y="228"/>
                    <a:pt x="285" y="280"/>
                  </a:cubicBezTo>
                  <a:cubicBezTo>
                    <a:pt x="285" y="342"/>
                    <a:pt x="285" y="400"/>
                    <a:pt x="276" y="452"/>
                  </a:cubicBezTo>
                  <a:cubicBezTo>
                    <a:pt x="264" y="534"/>
                    <a:pt x="216" y="558"/>
                    <a:pt x="178" y="55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PlaceHolder 1"/>
          <p:cNvSpPr>
            <a:spLocks noGrp="1"/>
          </p:cNvSpPr>
          <p:nvPr>
            <p:ph type="title"/>
          </p:nvPr>
        </p:nvSpPr>
        <p:spPr>
          <a:xfrm>
            <a:off x="831960" y="533880"/>
            <a:ext cx="10513080" cy="645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4000" b="1" strike="noStrike" spc="-1">
                <a:solidFill>
                  <a:schemeClr val="accent1">
                    <a:lumMod val="50000"/>
                  </a:schemeClr>
                </a:solidFill>
                <a:latin typeface="Calibri"/>
              </a:rPr>
              <a:t>Движение волнового пакета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1" name="Нижний колонтитул 4"/>
          <p:cNvSpPr/>
          <p:nvPr/>
        </p:nvSpPr>
        <p:spPr>
          <a:xfrm>
            <a:off x="838440" y="6356880"/>
            <a:ext cx="10513080" cy="3625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2a)  Propagation in inviscid limit		</a:t>
            </a:r>
            <a:r>
              <a:rPr lang="ru-RU" sz="16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Inertial waves trapping by shear flow</a:t>
            </a:r>
            <a:r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				</a:t>
            </a:r>
            <a:fld id="{AEB9A4F3-69C3-4FFA-85F1-6783B765E5FE}" type="slidenum"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14</a:t>
            </a:fld>
            <a:endParaRPr lang="ru-RU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32" name="Прямоугольник 1631"/>
          <p:cNvSpPr/>
          <p:nvPr/>
        </p:nvSpPr>
        <p:spPr>
          <a:xfrm>
            <a:off x="540000" y="1584000"/>
            <a:ext cx="11090880" cy="449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200000"/>
              </a:lnSpc>
            </a:pPr>
            <a:r>
              <a:rPr lang="ru-RU" sz="2100" b="0" strike="noStrike" spc="-1">
                <a:solidFill>
                  <a:srgbClr val="000000"/>
                </a:solidFill>
                <a:latin typeface="Arial"/>
                <a:ea typeface="DejaVu Sans"/>
              </a:rPr>
              <a:t>Рассмотрим узкий волновой пакет на частоте      , движущийся к           .</a:t>
            </a: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200000"/>
              </a:lnSpc>
            </a:pPr>
            <a:r>
              <a:rPr lang="ru-RU" sz="2100" b="0" strike="noStrike" spc="-1">
                <a:solidFill>
                  <a:srgbClr val="000000"/>
                </a:solidFill>
                <a:latin typeface="Arial"/>
                <a:ea typeface="DejaVu Sans"/>
              </a:rPr>
              <a:t>Аргумент меняется                                                                для волны, отстоящей на </a:t>
            </a: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2100" b="0" strike="noStrike" spc="-1">
                <a:solidFill>
                  <a:srgbClr val="000000"/>
                </a:solidFill>
                <a:latin typeface="Arial"/>
                <a:ea typeface="DejaVu Sans"/>
              </a:rPr>
              <a:t>На отдалении пакет движется с групповой скоростью </a:t>
            </a: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200000"/>
              </a:lnSpc>
            </a:pPr>
            <a:r>
              <a:rPr lang="ru-RU" sz="2100" b="0" strike="noStrike" spc="-1">
                <a:solidFill>
                  <a:srgbClr val="000000"/>
                </a:solidFill>
                <a:latin typeface="Arial"/>
                <a:ea typeface="DejaVu Sans"/>
              </a:rPr>
              <a:t>Ближе к нулю она уменьшается. Согласно WKB-методу, пакет никогда не достигнет</a:t>
            </a: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2100" b="0" strike="noStrike" spc="-1">
                <a:solidFill>
                  <a:srgbClr val="000000"/>
                </a:solidFill>
                <a:latin typeface="Arial"/>
                <a:ea typeface="DejaVu Sans"/>
              </a:rPr>
              <a:t>критической точки:</a:t>
            </a: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21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 </a:t>
            </a: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3" name="Нижний колонтитул 11"/>
          <p:cNvSpPr/>
          <p:nvPr/>
        </p:nvSpPr>
        <p:spPr>
          <a:xfrm>
            <a:off x="838440" y="6356880"/>
            <a:ext cx="10513080" cy="362520"/>
          </a:xfrm>
          <a:prstGeom prst="rect">
            <a:avLst/>
          </a:prstGeom>
          <a:solidFill>
            <a:srgbClr val="2A609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Microsoft YaHei"/>
              </a:rPr>
              <a:t>5) Движение волнового пакета		       </a:t>
            </a:r>
            <a:r>
              <a:rPr lang="ru-RU" sz="16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Microsoft YaHei"/>
              </a:rPr>
              <a:t>		</a:t>
            </a:r>
            <a:r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					</a:t>
            </a:r>
            <a:fld id="{A0F15E99-50A2-4048-A2FF-C923074966FF}" type="slidenum"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14</a:t>
            </a:fld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634" name="Группа 1633"/>
          <p:cNvGrpSpPr/>
          <p:nvPr/>
        </p:nvGrpSpPr>
        <p:grpSpPr>
          <a:xfrm>
            <a:off x="8729280" y="2019960"/>
            <a:ext cx="682560" cy="272160"/>
            <a:chOff x="8729280" y="2019960"/>
            <a:chExt cx="682560" cy="272160"/>
          </a:xfrm>
        </p:grpSpPr>
        <p:sp>
          <p:nvSpPr>
            <p:cNvPr id="1635" name="Полилиния 1634"/>
            <p:cNvSpPr/>
            <p:nvPr/>
          </p:nvSpPr>
          <p:spPr>
            <a:xfrm>
              <a:off x="8729280" y="2019960"/>
              <a:ext cx="128520" cy="272160"/>
            </a:xfrm>
            <a:custGeom>
              <a:avLst/>
              <a:gdLst/>
              <a:ahLst/>
              <a:cxnLst/>
              <a:rect l="0" t="0" r="r" b="b"/>
              <a:pathLst>
                <a:path w="357" h="756">
                  <a:moveTo>
                    <a:pt x="110" y="328"/>
                  </a:moveTo>
                  <a:cubicBezTo>
                    <a:pt x="19" y="388"/>
                    <a:pt x="0" y="467"/>
                    <a:pt x="0" y="498"/>
                  </a:cubicBezTo>
                  <a:cubicBezTo>
                    <a:pt x="0" y="538"/>
                    <a:pt x="24" y="560"/>
                    <a:pt x="24" y="562"/>
                  </a:cubicBezTo>
                  <a:cubicBezTo>
                    <a:pt x="50" y="591"/>
                    <a:pt x="60" y="593"/>
                    <a:pt x="122" y="617"/>
                  </a:cubicBezTo>
                  <a:cubicBezTo>
                    <a:pt x="156" y="631"/>
                    <a:pt x="189" y="644"/>
                    <a:pt x="223" y="658"/>
                  </a:cubicBezTo>
                  <a:cubicBezTo>
                    <a:pt x="237" y="663"/>
                    <a:pt x="254" y="670"/>
                    <a:pt x="254" y="694"/>
                  </a:cubicBezTo>
                  <a:cubicBezTo>
                    <a:pt x="254" y="713"/>
                    <a:pt x="237" y="737"/>
                    <a:pt x="213" y="737"/>
                  </a:cubicBezTo>
                  <a:cubicBezTo>
                    <a:pt x="175" y="737"/>
                    <a:pt x="146" y="718"/>
                    <a:pt x="139" y="711"/>
                  </a:cubicBezTo>
                  <a:cubicBezTo>
                    <a:pt x="134" y="708"/>
                    <a:pt x="132" y="706"/>
                    <a:pt x="129" y="706"/>
                  </a:cubicBezTo>
                  <a:cubicBezTo>
                    <a:pt x="122" y="706"/>
                    <a:pt x="120" y="713"/>
                    <a:pt x="120" y="715"/>
                  </a:cubicBezTo>
                  <a:cubicBezTo>
                    <a:pt x="120" y="725"/>
                    <a:pt x="165" y="756"/>
                    <a:pt x="213" y="756"/>
                  </a:cubicBezTo>
                  <a:cubicBezTo>
                    <a:pt x="264" y="756"/>
                    <a:pt x="300" y="708"/>
                    <a:pt x="300" y="667"/>
                  </a:cubicBezTo>
                  <a:cubicBezTo>
                    <a:pt x="300" y="627"/>
                    <a:pt x="268" y="610"/>
                    <a:pt x="259" y="608"/>
                  </a:cubicBezTo>
                  <a:cubicBezTo>
                    <a:pt x="247" y="603"/>
                    <a:pt x="218" y="591"/>
                    <a:pt x="209" y="589"/>
                  </a:cubicBezTo>
                  <a:cubicBezTo>
                    <a:pt x="192" y="581"/>
                    <a:pt x="175" y="574"/>
                    <a:pt x="156" y="569"/>
                  </a:cubicBezTo>
                  <a:cubicBezTo>
                    <a:pt x="139" y="562"/>
                    <a:pt x="122" y="555"/>
                    <a:pt x="105" y="548"/>
                  </a:cubicBezTo>
                  <a:cubicBezTo>
                    <a:pt x="67" y="534"/>
                    <a:pt x="43" y="510"/>
                    <a:pt x="43" y="474"/>
                  </a:cubicBezTo>
                  <a:cubicBezTo>
                    <a:pt x="43" y="440"/>
                    <a:pt x="77" y="366"/>
                    <a:pt x="146" y="330"/>
                  </a:cubicBezTo>
                  <a:cubicBezTo>
                    <a:pt x="177" y="342"/>
                    <a:pt x="204" y="342"/>
                    <a:pt x="221" y="342"/>
                  </a:cubicBezTo>
                  <a:cubicBezTo>
                    <a:pt x="247" y="342"/>
                    <a:pt x="300" y="342"/>
                    <a:pt x="300" y="316"/>
                  </a:cubicBezTo>
                  <a:cubicBezTo>
                    <a:pt x="300" y="294"/>
                    <a:pt x="264" y="294"/>
                    <a:pt x="230" y="294"/>
                  </a:cubicBezTo>
                  <a:cubicBezTo>
                    <a:pt x="216" y="294"/>
                    <a:pt x="189" y="294"/>
                    <a:pt x="158" y="304"/>
                  </a:cubicBezTo>
                  <a:cubicBezTo>
                    <a:pt x="137" y="282"/>
                    <a:pt x="134" y="254"/>
                    <a:pt x="134" y="237"/>
                  </a:cubicBezTo>
                  <a:cubicBezTo>
                    <a:pt x="134" y="191"/>
                    <a:pt x="165" y="127"/>
                    <a:pt x="228" y="96"/>
                  </a:cubicBezTo>
                  <a:cubicBezTo>
                    <a:pt x="242" y="115"/>
                    <a:pt x="261" y="115"/>
                    <a:pt x="280" y="115"/>
                  </a:cubicBezTo>
                  <a:cubicBezTo>
                    <a:pt x="302" y="115"/>
                    <a:pt x="357" y="115"/>
                    <a:pt x="357" y="89"/>
                  </a:cubicBezTo>
                  <a:cubicBezTo>
                    <a:pt x="357" y="67"/>
                    <a:pt x="319" y="65"/>
                    <a:pt x="285" y="65"/>
                  </a:cubicBezTo>
                  <a:cubicBezTo>
                    <a:pt x="276" y="65"/>
                    <a:pt x="254" y="65"/>
                    <a:pt x="232" y="69"/>
                  </a:cubicBezTo>
                  <a:cubicBezTo>
                    <a:pt x="230" y="62"/>
                    <a:pt x="230" y="55"/>
                    <a:pt x="230" y="43"/>
                  </a:cubicBezTo>
                  <a:cubicBezTo>
                    <a:pt x="230" y="31"/>
                    <a:pt x="232" y="22"/>
                    <a:pt x="232" y="12"/>
                  </a:cubicBezTo>
                  <a:cubicBezTo>
                    <a:pt x="232" y="5"/>
                    <a:pt x="230" y="0"/>
                    <a:pt x="223" y="0"/>
                  </a:cubicBezTo>
                  <a:cubicBezTo>
                    <a:pt x="209" y="0"/>
                    <a:pt x="209" y="38"/>
                    <a:pt x="209" y="41"/>
                  </a:cubicBezTo>
                  <a:cubicBezTo>
                    <a:pt x="209" y="57"/>
                    <a:pt x="213" y="69"/>
                    <a:pt x="213" y="74"/>
                  </a:cubicBezTo>
                  <a:cubicBezTo>
                    <a:pt x="125" y="98"/>
                    <a:pt x="67" y="165"/>
                    <a:pt x="67" y="230"/>
                  </a:cubicBezTo>
                  <a:cubicBezTo>
                    <a:pt x="67" y="261"/>
                    <a:pt x="81" y="297"/>
                    <a:pt x="122" y="318"/>
                  </a:cubicBezTo>
                  <a:cubicBezTo>
                    <a:pt x="118" y="321"/>
                    <a:pt x="114" y="325"/>
                    <a:pt x="110" y="328"/>
                  </a:cubicBezTo>
                  <a:moveTo>
                    <a:pt x="247" y="89"/>
                  </a:moveTo>
                  <a:cubicBezTo>
                    <a:pt x="261" y="84"/>
                    <a:pt x="278" y="84"/>
                    <a:pt x="288" y="84"/>
                  </a:cubicBezTo>
                  <a:cubicBezTo>
                    <a:pt x="316" y="84"/>
                    <a:pt x="319" y="84"/>
                    <a:pt x="333" y="89"/>
                  </a:cubicBezTo>
                  <a:cubicBezTo>
                    <a:pt x="328" y="91"/>
                    <a:pt x="319" y="96"/>
                    <a:pt x="283" y="96"/>
                  </a:cubicBezTo>
                  <a:cubicBezTo>
                    <a:pt x="266" y="96"/>
                    <a:pt x="256" y="96"/>
                    <a:pt x="247" y="89"/>
                  </a:cubicBezTo>
                  <a:moveTo>
                    <a:pt x="182" y="316"/>
                  </a:moveTo>
                  <a:cubicBezTo>
                    <a:pt x="201" y="311"/>
                    <a:pt x="218" y="311"/>
                    <a:pt x="230" y="311"/>
                  </a:cubicBezTo>
                  <a:cubicBezTo>
                    <a:pt x="259" y="311"/>
                    <a:pt x="261" y="313"/>
                    <a:pt x="278" y="316"/>
                  </a:cubicBezTo>
                  <a:cubicBezTo>
                    <a:pt x="271" y="321"/>
                    <a:pt x="261" y="323"/>
                    <a:pt x="223" y="323"/>
                  </a:cubicBezTo>
                  <a:cubicBezTo>
                    <a:pt x="204" y="323"/>
                    <a:pt x="197" y="323"/>
                    <a:pt x="182" y="31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36" name="Полилиния 1635"/>
            <p:cNvSpPr/>
            <p:nvPr/>
          </p:nvSpPr>
          <p:spPr>
            <a:xfrm>
              <a:off x="8970120" y="2120040"/>
              <a:ext cx="200880" cy="70560"/>
            </a:xfrm>
            <a:custGeom>
              <a:avLst/>
              <a:gdLst/>
              <a:ahLst/>
              <a:cxnLst/>
              <a:rect l="0" t="0" r="r" b="b"/>
              <a:pathLst>
                <a:path w="558" h="196">
                  <a:moveTo>
                    <a:pt x="529" y="33"/>
                  </a:moveTo>
                  <a:cubicBezTo>
                    <a:pt x="544" y="33"/>
                    <a:pt x="558" y="33"/>
                    <a:pt x="558" y="16"/>
                  </a:cubicBezTo>
                  <a:cubicBezTo>
                    <a:pt x="558" y="0"/>
                    <a:pt x="544" y="0"/>
                    <a:pt x="532" y="0"/>
                  </a:cubicBezTo>
                  <a:cubicBezTo>
                    <a:pt x="363" y="0"/>
                    <a:pt x="195" y="0"/>
                    <a:pt x="26" y="0"/>
                  </a:cubicBezTo>
                  <a:cubicBezTo>
                    <a:pt x="14" y="0"/>
                    <a:pt x="0" y="0"/>
                    <a:pt x="0" y="16"/>
                  </a:cubicBezTo>
                  <a:cubicBezTo>
                    <a:pt x="0" y="33"/>
                    <a:pt x="14" y="33"/>
                    <a:pt x="29" y="33"/>
                  </a:cubicBezTo>
                  <a:cubicBezTo>
                    <a:pt x="195" y="33"/>
                    <a:pt x="362" y="33"/>
                    <a:pt x="529" y="33"/>
                  </a:cubicBezTo>
                  <a:moveTo>
                    <a:pt x="532" y="196"/>
                  </a:moveTo>
                  <a:cubicBezTo>
                    <a:pt x="544" y="196"/>
                    <a:pt x="558" y="196"/>
                    <a:pt x="558" y="179"/>
                  </a:cubicBezTo>
                  <a:cubicBezTo>
                    <a:pt x="558" y="162"/>
                    <a:pt x="544" y="162"/>
                    <a:pt x="529" y="162"/>
                  </a:cubicBezTo>
                  <a:cubicBezTo>
                    <a:pt x="362" y="162"/>
                    <a:pt x="195" y="162"/>
                    <a:pt x="29" y="162"/>
                  </a:cubicBezTo>
                  <a:cubicBezTo>
                    <a:pt x="14" y="162"/>
                    <a:pt x="0" y="162"/>
                    <a:pt x="0" y="179"/>
                  </a:cubicBezTo>
                  <a:cubicBezTo>
                    <a:pt x="0" y="196"/>
                    <a:pt x="14" y="196"/>
                    <a:pt x="26" y="196"/>
                  </a:cubicBezTo>
                  <a:cubicBezTo>
                    <a:pt x="195" y="196"/>
                    <a:pt x="363" y="196"/>
                    <a:pt x="532" y="1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25560" rIns="90000" bIns="2556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37" name="Полилиния 1636"/>
            <p:cNvSpPr/>
            <p:nvPr/>
          </p:nvSpPr>
          <p:spPr>
            <a:xfrm>
              <a:off x="9284040" y="2029320"/>
              <a:ext cx="127800" cy="207720"/>
            </a:xfrm>
            <a:custGeom>
              <a:avLst/>
              <a:gdLst/>
              <a:ahLst/>
              <a:cxnLst/>
              <a:rect l="0" t="0" r="r" b="b"/>
              <a:pathLst>
                <a:path w="355" h="577">
                  <a:moveTo>
                    <a:pt x="355" y="290"/>
                  </a:moveTo>
                  <a:cubicBezTo>
                    <a:pt x="355" y="223"/>
                    <a:pt x="350" y="156"/>
                    <a:pt x="321" y="94"/>
                  </a:cubicBezTo>
                  <a:cubicBezTo>
                    <a:pt x="283" y="12"/>
                    <a:pt x="214" y="0"/>
                    <a:pt x="178" y="0"/>
                  </a:cubicBezTo>
                  <a:cubicBezTo>
                    <a:pt x="127" y="0"/>
                    <a:pt x="67" y="22"/>
                    <a:pt x="31" y="101"/>
                  </a:cubicBezTo>
                  <a:cubicBezTo>
                    <a:pt x="5" y="158"/>
                    <a:pt x="0" y="223"/>
                    <a:pt x="0" y="290"/>
                  </a:cubicBezTo>
                  <a:cubicBezTo>
                    <a:pt x="0" y="352"/>
                    <a:pt x="5" y="429"/>
                    <a:pt x="39" y="493"/>
                  </a:cubicBezTo>
                  <a:cubicBezTo>
                    <a:pt x="75" y="560"/>
                    <a:pt x="137" y="577"/>
                    <a:pt x="178" y="577"/>
                  </a:cubicBezTo>
                  <a:cubicBezTo>
                    <a:pt x="223" y="577"/>
                    <a:pt x="288" y="560"/>
                    <a:pt x="324" y="479"/>
                  </a:cubicBezTo>
                  <a:cubicBezTo>
                    <a:pt x="350" y="421"/>
                    <a:pt x="355" y="357"/>
                    <a:pt x="355" y="290"/>
                  </a:cubicBezTo>
                  <a:moveTo>
                    <a:pt x="178" y="558"/>
                  </a:moveTo>
                  <a:cubicBezTo>
                    <a:pt x="144" y="558"/>
                    <a:pt x="96" y="536"/>
                    <a:pt x="79" y="457"/>
                  </a:cubicBezTo>
                  <a:cubicBezTo>
                    <a:pt x="70" y="407"/>
                    <a:pt x="70" y="330"/>
                    <a:pt x="70" y="280"/>
                  </a:cubicBezTo>
                  <a:cubicBezTo>
                    <a:pt x="70" y="225"/>
                    <a:pt x="70" y="170"/>
                    <a:pt x="77" y="125"/>
                  </a:cubicBezTo>
                  <a:cubicBezTo>
                    <a:pt x="94" y="27"/>
                    <a:pt x="156" y="19"/>
                    <a:pt x="178" y="19"/>
                  </a:cubicBezTo>
                  <a:cubicBezTo>
                    <a:pt x="206" y="19"/>
                    <a:pt x="262" y="34"/>
                    <a:pt x="276" y="118"/>
                  </a:cubicBezTo>
                  <a:cubicBezTo>
                    <a:pt x="285" y="163"/>
                    <a:pt x="285" y="228"/>
                    <a:pt x="285" y="280"/>
                  </a:cubicBezTo>
                  <a:cubicBezTo>
                    <a:pt x="285" y="342"/>
                    <a:pt x="285" y="400"/>
                    <a:pt x="276" y="452"/>
                  </a:cubicBezTo>
                  <a:cubicBezTo>
                    <a:pt x="264" y="534"/>
                    <a:pt x="216" y="558"/>
                    <a:pt x="178" y="55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638" name="Группа 1637"/>
          <p:cNvGrpSpPr/>
          <p:nvPr/>
        </p:nvGrpSpPr>
        <p:grpSpPr>
          <a:xfrm>
            <a:off x="6398640" y="2082240"/>
            <a:ext cx="293760" cy="182160"/>
            <a:chOff x="6398640" y="2082240"/>
            <a:chExt cx="293760" cy="182160"/>
          </a:xfrm>
        </p:grpSpPr>
        <p:sp>
          <p:nvSpPr>
            <p:cNvPr id="1639" name="Полилиния 1638"/>
            <p:cNvSpPr/>
            <p:nvPr/>
          </p:nvSpPr>
          <p:spPr>
            <a:xfrm>
              <a:off x="6398640" y="2082240"/>
              <a:ext cx="179280" cy="135720"/>
            </a:xfrm>
            <a:custGeom>
              <a:avLst/>
              <a:gdLst/>
              <a:ahLst/>
              <a:cxnLst/>
              <a:rect l="0" t="0" r="r" b="b"/>
              <a:pathLst>
                <a:path w="498" h="377">
                  <a:moveTo>
                    <a:pt x="498" y="60"/>
                  </a:moveTo>
                  <a:cubicBezTo>
                    <a:pt x="498" y="21"/>
                    <a:pt x="483" y="0"/>
                    <a:pt x="464" y="0"/>
                  </a:cubicBezTo>
                  <a:cubicBezTo>
                    <a:pt x="443" y="0"/>
                    <a:pt x="421" y="21"/>
                    <a:pt x="421" y="40"/>
                  </a:cubicBezTo>
                  <a:cubicBezTo>
                    <a:pt x="421" y="48"/>
                    <a:pt x="424" y="57"/>
                    <a:pt x="433" y="64"/>
                  </a:cubicBezTo>
                  <a:cubicBezTo>
                    <a:pt x="447" y="76"/>
                    <a:pt x="462" y="100"/>
                    <a:pt x="462" y="134"/>
                  </a:cubicBezTo>
                  <a:cubicBezTo>
                    <a:pt x="462" y="167"/>
                    <a:pt x="445" y="215"/>
                    <a:pt x="421" y="253"/>
                  </a:cubicBezTo>
                  <a:cubicBezTo>
                    <a:pt x="395" y="289"/>
                    <a:pt x="364" y="317"/>
                    <a:pt x="325" y="317"/>
                  </a:cubicBezTo>
                  <a:cubicBezTo>
                    <a:pt x="278" y="317"/>
                    <a:pt x="251" y="289"/>
                    <a:pt x="244" y="243"/>
                  </a:cubicBezTo>
                  <a:cubicBezTo>
                    <a:pt x="251" y="222"/>
                    <a:pt x="273" y="167"/>
                    <a:pt x="273" y="146"/>
                  </a:cubicBezTo>
                  <a:cubicBezTo>
                    <a:pt x="273" y="134"/>
                    <a:pt x="268" y="126"/>
                    <a:pt x="256" y="126"/>
                  </a:cubicBezTo>
                  <a:cubicBezTo>
                    <a:pt x="249" y="126"/>
                    <a:pt x="242" y="129"/>
                    <a:pt x="234" y="141"/>
                  </a:cubicBezTo>
                  <a:cubicBezTo>
                    <a:pt x="225" y="157"/>
                    <a:pt x="215" y="212"/>
                    <a:pt x="215" y="241"/>
                  </a:cubicBezTo>
                  <a:cubicBezTo>
                    <a:pt x="187" y="282"/>
                    <a:pt x="153" y="317"/>
                    <a:pt x="100" y="317"/>
                  </a:cubicBezTo>
                  <a:cubicBezTo>
                    <a:pt x="45" y="317"/>
                    <a:pt x="29" y="270"/>
                    <a:pt x="29" y="222"/>
                  </a:cubicBezTo>
                  <a:cubicBezTo>
                    <a:pt x="29" y="117"/>
                    <a:pt x="112" y="31"/>
                    <a:pt x="112" y="19"/>
                  </a:cubicBezTo>
                  <a:cubicBezTo>
                    <a:pt x="112" y="9"/>
                    <a:pt x="108" y="5"/>
                    <a:pt x="98" y="5"/>
                  </a:cubicBezTo>
                  <a:cubicBezTo>
                    <a:pt x="86" y="5"/>
                    <a:pt x="81" y="14"/>
                    <a:pt x="76" y="21"/>
                  </a:cubicBezTo>
                  <a:cubicBezTo>
                    <a:pt x="33" y="83"/>
                    <a:pt x="0" y="184"/>
                    <a:pt x="0" y="258"/>
                  </a:cubicBezTo>
                  <a:cubicBezTo>
                    <a:pt x="0" y="317"/>
                    <a:pt x="19" y="377"/>
                    <a:pt x="88" y="377"/>
                  </a:cubicBezTo>
                  <a:cubicBezTo>
                    <a:pt x="148" y="377"/>
                    <a:pt x="189" y="337"/>
                    <a:pt x="218" y="291"/>
                  </a:cubicBezTo>
                  <a:cubicBezTo>
                    <a:pt x="225" y="339"/>
                    <a:pt x="258" y="377"/>
                    <a:pt x="311" y="377"/>
                  </a:cubicBezTo>
                  <a:cubicBezTo>
                    <a:pt x="376" y="377"/>
                    <a:pt x="416" y="327"/>
                    <a:pt x="445" y="265"/>
                  </a:cubicBezTo>
                  <a:cubicBezTo>
                    <a:pt x="467" y="224"/>
                    <a:pt x="498" y="110"/>
                    <a:pt x="498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40" name="Полилиния 1639"/>
            <p:cNvSpPr/>
            <p:nvPr/>
          </p:nvSpPr>
          <p:spPr>
            <a:xfrm>
              <a:off x="6594120" y="2120760"/>
              <a:ext cx="98280" cy="143640"/>
            </a:xfrm>
            <a:custGeom>
              <a:avLst/>
              <a:gdLst/>
              <a:ahLst/>
              <a:cxnLst/>
              <a:rect l="0" t="0" r="r" b="b"/>
              <a:pathLst>
                <a:path w="273" h="399">
                  <a:moveTo>
                    <a:pt x="273" y="201"/>
                  </a:moveTo>
                  <a:cubicBezTo>
                    <a:pt x="273" y="136"/>
                    <a:pt x="266" y="91"/>
                    <a:pt x="237" y="50"/>
                  </a:cubicBezTo>
                  <a:cubicBezTo>
                    <a:pt x="220" y="22"/>
                    <a:pt x="185" y="0"/>
                    <a:pt x="137" y="0"/>
                  </a:cubicBezTo>
                  <a:cubicBezTo>
                    <a:pt x="0" y="0"/>
                    <a:pt x="0" y="158"/>
                    <a:pt x="0" y="201"/>
                  </a:cubicBezTo>
                  <a:cubicBezTo>
                    <a:pt x="0" y="244"/>
                    <a:pt x="0" y="399"/>
                    <a:pt x="137" y="399"/>
                  </a:cubicBezTo>
                  <a:cubicBezTo>
                    <a:pt x="273" y="399"/>
                    <a:pt x="273" y="244"/>
                    <a:pt x="273" y="201"/>
                  </a:cubicBezTo>
                  <a:moveTo>
                    <a:pt x="137" y="382"/>
                  </a:moveTo>
                  <a:cubicBezTo>
                    <a:pt x="110" y="382"/>
                    <a:pt x="74" y="366"/>
                    <a:pt x="62" y="318"/>
                  </a:cubicBezTo>
                  <a:cubicBezTo>
                    <a:pt x="53" y="285"/>
                    <a:pt x="53" y="237"/>
                    <a:pt x="53" y="194"/>
                  </a:cubicBezTo>
                  <a:cubicBezTo>
                    <a:pt x="53" y="151"/>
                    <a:pt x="53" y="105"/>
                    <a:pt x="62" y="74"/>
                  </a:cubicBezTo>
                  <a:cubicBezTo>
                    <a:pt x="74" y="29"/>
                    <a:pt x="113" y="15"/>
                    <a:pt x="137" y="15"/>
                  </a:cubicBezTo>
                  <a:cubicBezTo>
                    <a:pt x="168" y="15"/>
                    <a:pt x="199" y="36"/>
                    <a:pt x="208" y="70"/>
                  </a:cubicBezTo>
                  <a:cubicBezTo>
                    <a:pt x="218" y="101"/>
                    <a:pt x="218" y="141"/>
                    <a:pt x="218" y="194"/>
                  </a:cubicBezTo>
                  <a:cubicBezTo>
                    <a:pt x="218" y="237"/>
                    <a:pt x="218" y="280"/>
                    <a:pt x="211" y="316"/>
                  </a:cubicBezTo>
                  <a:cubicBezTo>
                    <a:pt x="199" y="370"/>
                    <a:pt x="161" y="382"/>
                    <a:pt x="137" y="38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641" name="Группа 1640"/>
          <p:cNvGrpSpPr/>
          <p:nvPr/>
        </p:nvGrpSpPr>
        <p:grpSpPr>
          <a:xfrm>
            <a:off x="7327800" y="3269520"/>
            <a:ext cx="2210040" cy="914040"/>
            <a:chOff x="7327800" y="3269520"/>
            <a:chExt cx="2210040" cy="914040"/>
          </a:xfrm>
        </p:grpSpPr>
        <p:sp>
          <p:nvSpPr>
            <p:cNvPr id="1642" name="Полилиния 1641"/>
            <p:cNvSpPr/>
            <p:nvPr/>
          </p:nvSpPr>
          <p:spPr>
            <a:xfrm>
              <a:off x="7327800" y="3656880"/>
              <a:ext cx="117360" cy="138240"/>
            </a:xfrm>
            <a:custGeom>
              <a:avLst/>
              <a:gdLst/>
              <a:ahLst/>
              <a:cxnLst/>
              <a:rect l="0" t="0" r="r" b="b"/>
              <a:pathLst>
                <a:path w="326" h="384">
                  <a:moveTo>
                    <a:pt x="297" y="53"/>
                  </a:moveTo>
                  <a:cubicBezTo>
                    <a:pt x="285" y="53"/>
                    <a:pt x="273" y="53"/>
                    <a:pt x="261" y="65"/>
                  </a:cubicBezTo>
                  <a:cubicBezTo>
                    <a:pt x="247" y="77"/>
                    <a:pt x="247" y="92"/>
                    <a:pt x="247" y="99"/>
                  </a:cubicBezTo>
                  <a:cubicBezTo>
                    <a:pt x="247" y="118"/>
                    <a:pt x="261" y="128"/>
                    <a:pt x="278" y="128"/>
                  </a:cubicBezTo>
                  <a:cubicBezTo>
                    <a:pt x="302" y="128"/>
                    <a:pt x="324" y="108"/>
                    <a:pt x="324" y="75"/>
                  </a:cubicBezTo>
                  <a:cubicBezTo>
                    <a:pt x="324" y="32"/>
                    <a:pt x="285" y="0"/>
                    <a:pt x="225" y="0"/>
                  </a:cubicBezTo>
                  <a:cubicBezTo>
                    <a:pt x="110" y="0"/>
                    <a:pt x="0" y="123"/>
                    <a:pt x="0" y="240"/>
                  </a:cubicBezTo>
                  <a:cubicBezTo>
                    <a:pt x="0" y="317"/>
                    <a:pt x="48" y="384"/>
                    <a:pt x="137" y="384"/>
                  </a:cubicBezTo>
                  <a:cubicBezTo>
                    <a:pt x="257" y="384"/>
                    <a:pt x="326" y="293"/>
                    <a:pt x="326" y="283"/>
                  </a:cubicBezTo>
                  <a:cubicBezTo>
                    <a:pt x="326" y="279"/>
                    <a:pt x="321" y="274"/>
                    <a:pt x="317" y="274"/>
                  </a:cubicBezTo>
                  <a:cubicBezTo>
                    <a:pt x="312" y="274"/>
                    <a:pt x="312" y="274"/>
                    <a:pt x="305" y="281"/>
                  </a:cubicBezTo>
                  <a:cubicBezTo>
                    <a:pt x="240" y="365"/>
                    <a:pt x="146" y="365"/>
                    <a:pt x="137" y="365"/>
                  </a:cubicBezTo>
                  <a:cubicBezTo>
                    <a:pt x="84" y="365"/>
                    <a:pt x="62" y="324"/>
                    <a:pt x="62" y="274"/>
                  </a:cubicBezTo>
                  <a:cubicBezTo>
                    <a:pt x="62" y="238"/>
                    <a:pt x="79" y="156"/>
                    <a:pt x="108" y="104"/>
                  </a:cubicBezTo>
                  <a:cubicBezTo>
                    <a:pt x="132" y="56"/>
                    <a:pt x="180" y="20"/>
                    <a:pt x="225" y="20"/>
                  </a:cubicBezTo>
                  <a:cubicBezTo>
                    <a:pt x="254" y="20"/>
                    <a:pt x="285" y="32"/>
                    <a:pt x="297" y="5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43" name="Полилиния 1642"/>
            <p:cNvSpPr/>
            <p:nvPr/>
          </p:nvSpPr>
          <p:spPr>
            <a:xfrm>
              <a:off x="7455600" y="3743280"/>
              <a:ext cx="104400" cy="137160"/>
            </a:xfrm>
            <a:custGeom>
              <a:avLst/>
              <a:gdLst/>
              <a:ahLst/>
              <a:cxnLst/>
              <a:rect l="0" t="0" r="r" b="b"/>
              <a:pathLst>
                <a:path w="290" h="381">
                  <a:moveTo>
                    <a:pt x="288" y="43"/>
                  </a:moveTo>
                  <a:cubicBezTo>
                    <a:pt x="290" y="34"/>
                    <a:pt x="290" y="31"/>
                    <a:pt x="290" y="29"/>
                  </a:cubicBezTo>
                  <a:cubicBezTo>
                    <a:pt x="290" y="17"/>
                    <a:pt x="281" y="12"/>
                    <a:pt x="271" y="12"/>
                  </a:cubicBezTo>
                  <a:cubicBezTo>
                    <a:pt x="257" y="12"/>
                    <a:pt x="245" y="22"/>
                    <a:pt x="242" y="34"/>
                  </a:cubicBezTo>
                  <a:cubicBezTo>
                    <a:pt x="233" y="17"/>
                    <a:pt x="214" y="0"/>
                    <a:pt x="182" y="0"/>
                  </a:cubicBezTo>
                  <a:cubicBezTo>
                    <a:pt x="108" y="0"/>
                    <a:pt x="31" y="79"/>
                    <a:pt x="31" y="163"/>
                  </a:cubicBezTo>
                  <a:cubicBezTo>
                    <a:pt x="31" y="223"/>
                    <a:pt x="72" y="259"/>
                    <a:pt x="120" y="259"/>
                  </a:cubicBezTo>
                  <a:cubicBezTo>
                    <a:pt x="149" y="259"/>
                    <a:pt x="175" y="247"/>
                    <a:pt x="194" y="228"/>
                  </a:cubicBezTo>
                  <a:cubicBezTo>
                    <a:pt x="190" y="246"/>
                    <a:pt x="186" y="263"/>
                    <a:pt x="182" y="281"/>
                  </a:cubicBezTo>
                  <a:cubicBezTo>
                    <a:pt x="175" y="307"/>
                    <a:pt x="170" y="322"/>
                    <a:pt x="149" y="343"/>
                  </a:cubicBezTo>
                  <a:cubicBezTo>
                    <a:pt x="122" y="365"/>
                    <a:pt x="98" y="365"/>
                    <a:pt x="82" y="365"/>
                  </a:cubicBezTo>
                  <a:cubicBezTo>
                    <a:pt x="55" y="365"/>
                    <a:pt x="48" y="362"/>
                    <a:pt x="38" y="360"/>
                  </a:cubicBezTo>
                  <a:cubicBezTo>
                    <a:pt x="53" y="353"/>
                    <a:pt x="55" y="338"/>
                    <a:pt x="55" y="331"/>
                  </a:cubicBezTo>
                  <a:cubicBezTo>
                    <a:pt x="55" y="317"/>
                    <a:pt x="46" y="310"/>
                    <a:pt x="34" y="310"/>
                  </a:cubicBezTo>
                  <a:cubicBezTo>
                    <a:pt x="17" y="310"/>
                    <a:pt x="0" y="322"/>
                    <a:pt x="0" y="346"/>
                  </a:cubicBezTo>
                  <a:cubicBezTo>
                    <a:pt x="0" y="379"/>
                    <a:pt x="50" y="381"/>
                    <a:pt x="84" y="381"/>
                  </a:cubicBezTo>
                  <a:cubicBezTo>
                    <a:pt x="175" y="381"/>
                    <a:pt x="216" y="334"/>
                    <a:pt x="223" y="300"/>
                  </a:cubicBezTo>
                  <a:cubicBezTo>
                    <a:pt x="245" y="214"/>
                    <a:pt x="266" y="129"/>
                    <a:pt x="288" y="43"/>
                  </a:cubicBezTo>
                  <a:moveTo>
                    <a:pt x="206" y="182"/>
                  </a:moveTo>
                  <a:cubicBezTo>
                    <a:pt x="204" y="190"/>
                    <a:pt x="204" y="192"/>
                    <a:pt x="194" y="204"/>
                  </a:cubicBezTo>
                  <a:cubicBezTo>
                    <a:pt x="173" y="228"/>
                    <a:pt x="146" y="242"/>
                    <a:pt x="122" y="242"/>
                  </a:cubicBezTo>
                  <a:cubicBezTo>
                    <a:pt x="94" y="242"/>
                    <a:pt x="79" y="218"/>
                    <a:pt x="79" y="187"/>
                  </a:cubicBezTo>
                  <a:cubicBezTo>
                    <a:pt x="79" y="161"/>
                    <a:pt x="94" y="96"/>
                    <a:pt x="110" y="70"/>
                  </a:cubicBezTo>
                  <a:cubicBezTo>
                    <a:pt x="134" y="29"/>
                    <a:pt x="163" y="17"/>
                    <a:pt x="182" y="17"/>
                  </a:cubicBezTo>
                  <a:cubicBezTo>
                    <a:pt x="223" y="17"/>
                    <a:pt x="235" y="60"/>
                    <a:pt x="235" y="67"/>
                  </a:cubicBezTo>
                  <a:cubicBezTo>
                    <a:pt x="234" y="70"/>
                    <a:pt x="235" y="70"/>
                    <a:pt x="233" y="75"/>
                  </a:cubicBezTo>
                  <a:cubicBezTo>
                    <a:pt x="224" y="111"/>
                    <a:pt x="215" y="147"/>
                    <a:pt x="206" y="18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44" name="Полилиния 1643"/>
            <p:cNvSpPr/>
            <p:nvPr/>
          </p:nvSpPr>
          <p:spPr>
            <a:xfrm>
              <a:off x="7688880" y="3680280"/>
              <a:ext cx="201240" cy="70920"/>
            </a:xfrm>
            <a:custGeom>
              <a:avLst/>
              <a:gdLst/>
              <a:ahLst/>
              <a:cxnLst/>
              <a:rect l="0" t="0" r="r" b="b"/>
              <a:pathLst>
                <a:path w="559" h="197">
                  <a:moveTo>
                    <a:pt x="532" y="34"/>
                  </a:moveTo>
                  <a:cubicBezTo>
                    <a:pt x="544" y="34"/>
                    <a:pt x="559" y="34"/>
                    <a:pt x="559" y="17"/>
                  </a:cubicBezTo>
                  <a:cubicBezTo>
                    <a:pt x="559" y="0"/>
                    <a:pt x="544" y="0"/>
                    <a:pt x="532" y="0"/>
                  </a:cubicBezTo>
                  <a:cubicBezTo>
                    <a:pt x="364" y="0"/>
                    <a:pt x="195" y="0"/>
                    <a:pt x="26" y="0"/>
                  </a:cubicBezTo>
                  <a:cubicBezTo>
                    <a:pt x="17" y="0"/>
                    <a:pt x="0" y="0"/>
                    <a:pt x="0" y="17"/>
                  </a:cubicBezTo>
                  <a:cubicBezTo>
                    <a:pt x="0" y="34"/>
                    <a:pt x="17" y="34"/>
                    <a:pt x="29" y="34"/>
                  </a:cubicBezTo>
                  <a:cubicBezTo>
                    <a:pt x="196" y="34"/>
                    <a:pt x="364" y="34"/>
                    <a:pt x="532" y="34"/>
                  </a:cubicBezTo>
                  <a:moveTo>
                    <a:pt x="532" y="197"/>
                  </a:moveTo>
                  <a:cubicBezTo>
                    <a:pt x="544" y="197"/>
                    <a:pt x="559" y="197"/>
                    <a:pt x="559" y="180"/>
                  </a:cubicBezTo>
                  <a:cubicBezTo>
                    <a:pt x="559" y="163"/>
                    <a:pt x="544" y="163"/>
                    <a:pt x="532" y="163"/>
                  </a:cubicBezTo>
                  <a:cubicBezTo>
                    <a:pt x="364" y="163"/>
                    <a:pt x="196" y="163"/>
                    <a:pt x="29" y="163"/>
                  </a:cubicBezTo>
                  <a:cubicBezTo>
                    <a:pt x="17" y="163"/>
                    <a:pt x="0" y="163"/>
                    <a:pt x="0" y="180"/>
                  </a:cubicBezTo>
                  <a:cubicBezTo>
                    <a:pt x="0" y="197"/>
                    <a:pt x="17" y="197"/>
                    <a:pt x="26" y="197"/>
                  </a:cubicBezTo>
                  <a:cubicBezTo>
                    <a:pt x="195" y="197"/>
                    <a:pt x="364" y="197"/>
                    <a:pt x="532" y="19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25920" rIns="90000" bIns="2592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45" name="Полилиния 1644"/>
            <p:cNvSpPr/>
            <p:nvPr/>
          </p:nvSpPr>
          <p:spPr>
            <a:xfrm>
              <a:off x="8053200" y="3504240"/>
              <a:ext cx="185760" cy="12240"/>
            </a:xfrm>
            <a:custGeom>
              <a:avLst/>
              <a:gdLst/>
              <a:ahLst/>
              <a:cxnLst/>
              <a:rect l="0" t="0" r="r" b="b"/>
              <a:pathLst>
                <a:path w="516" h="34">
                  <a:moveTo>
                    <a:pt x="487" y="34"/>
                  </a:moveTo>
                  <a:cubicBezTo>
                    <a:pt x="502" y="34"/>
                    <a:pt x="516" y="34"/>
                    <a:pt x="516" y="17"/>
                  </a:cubicBezTo>
                  <a:cubicBezTo>
                    <a:pt x="516" y="0"/>
                    <a:pt x="502" y="0"/>
                    <a:pt x="487" y="0"/>
                  </a:cubicBezTo>
                  <a:cubicBezTo>
                    <a:pt x="335" y="0"/>
                    <a:pt x="183" y="0"/>
                    <a:pt x="31" y="0"/>
                  </a:cubicBezTo>
                  <a:cubicBezTo>
                    <a:pt x="17" y="0"/>
                    <a:pt x="0" y="0"/>
                    <a:pt x="0" y="17"/>
                  </a:cubicBezTo>
                  <a:cubicBezTo>
                    <a:pt x="0" y="34"/>
                    <a:pt x="17" y="34"/>
                    <a:pt x="31" y="34"/>
                  </a:cubicBezTo>
                  <a:cubicBezTo>
                    <a:pt x="183" y="34"/>
                    <a:pt x="335" y="34"/>
                    <a:pt x="487" y="3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2760" rIns="90000" bIns="-3276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46" name="Полилиния 1645"/>
            <p:cNvSpPr/>
            <p:nvPr/>
          </p:nvSpPr>
          <p:spPr>
            <a:xfrm>
              <a:off x="8268120" y="3452400"/>
              <a:ext cx="179640" cy="137160"/>
            </a:xfrm>
            <a:custGeom>
              <a:avLst/>
              <a:gdLst/>
              <a:ahLst/>
              <a:cxnLst/>
              <a:rect l="0" t="0" r="r" b="b"/>
              <a:pathLst>
                <a:path w="499" h="381">
                  <a:moveTo>
                    <a:pt x="499" y="58"/>
                  </a:moveTo>
                  <a:cubicBezTo>
                    <a:pt x="499" y="22"/>
                    <a:pt x="485" y="0"/>
                    <a:pt x="466" y="0"/>
                  </a:cubicBezTo>
                  <a:cubicBezTo>
                    <a:pt x="444" y="0"/>
                    <a:pt x="420" y="19"/>
                    <a:pt x="420" y="39"/>
                  </a:cubicBezTo>
                  <a:cubicBezTo>
                    <a:pt x="420" y="48"/>
                    <a:pt x="425" y="58"/>
                    <a:pt x="432" y="65"/>
                  </a:cubicBezTo>
                  <a:cubicBezTo>
                    <a:pt x="447" y="77"/>
                    <a:pt x="463" y="101"/>
                    <a:pt x="463" y="135"/>
                  </a:cubicBezTo>
                  <a:cubicBezTo>
                    <a:pt x="463" y="168"/>
                    <a:pt x="447" y="216"/>
                    <a:pt x="420" y="257"/>
                  </a:cubicBezTo>
                  <a:cubicBezTo>
                    <a:pt x="396" y="293"/>
                    <a:pt x="365" y="322"/>
                    <a:pt x="324" y="322"/>
                  </a:cubicBezTo>
                  <a:cubicBezTo>
                    <a:pt x="276" y="322"/>
                    <a:pt x="250" y="290"/>
                    <a:pt x="243" y="245"/>
                  </a:cubicBezTo>
                  <a:cubicBezTo>
                    <a:pt x="252" y="223"/>
                    <a:pt x="272" y="168"/>
                    <a:pt x="272" y="147"/>
                  </a:cubicBezTo>
                  <a:cubicBezTo>
                    <a:pt x="272" y="135"/>
                    <a:pt x="267" y="127"/>
                    <a:pt x="257" y="127"/>
                  </a:cubicBezTo>
                  <a:cubicBezTo>
                    <a:pt x="250" y="127"/>
                    <a:pt x="240" y="130"/>
                    <a:pt x="233" y="142"/>
                  </a:cubicBezTo>
                  <a:cubicBezTo>
                    <a:pt x="224" y="159"/>
                    <a:pt x="214" y="214"/>
                    <a:pt x="214" y="242"/>
                  </a:cubicBezTo>
                  <a:cubicBezTo>
                    <a:pt x="188" y="283"/>
                    <a:pt x="154" y="322"/>
                    <a:pt x="99" y="322"/>
                  </a:cubicBezTo>
                  <a:cubicBezTo>
                    <a:pt x="44" y="322"/>
                    <a:pt x="27" y="271"/>
                    <a:pt x="27" y="223"/>
                  </a:cubicBezTo>
                  <a:cubicBezTo>
                    <a:pt x="27" y="118"/>
                    <a:pt x="113" y="29"/>
                    <a:pt x="113" y="19"/>
                  </a:cubicBezTo>
                  <a:cubicBezTo>
                    <a:pt x="113" y="10"/>
                    <a:pt x="106" y="3"/>
                    <a:pt x="96" y="3"/>
                  </a:cubicBezTo>
                  <a:cubicBezTo>
                    <a:pt x="84" y="3"/>
                    <a:pt x="80" y="15"/>
                    <a:pt x="75" y="22"/>
                  </a:cubicBezTo>
                  <a:cubicBezTo>
                    <a:pt x="32" y="84"/>
                    <a:pt x="0" y="185"/>
                    <a:pt x="0" y="262"/>
                  </a:cubicBezTo>
                  <a:cubicBezTo>
                    <a:pt x="0" y="319"/>
                    <a:pt x="20" y="381"/>
                    <a:pt x="87" y="381"/>
                  </a:cubicBezTo>
                  <a:cubicBezTo>
                    <a:pt x="147" y="381"/>
                    <a:pt x="188" y="338"/>
                    <a:pt x="219" y="293"/>
                  </a:cubicBezTo>
                  <a:cubicBezTo>
                    <a:pt x="226" y="341"/>
                    <a:pt x="257" y="381"/>
                    <a:pt x="310" y="381"/>
                  </a:cubicBezTo>
                  <a:cubicBezTo>
                    <a:pt x="377" y="381"/>
                    <a:pt x="416" y="331"/>
                    <a:pt x="447" y="266"/>
                  </a:cubicBezTo>
                  <a:cubicBezTo>
                    <a:pt x="468" y="226"/>
                    <a:pt x="499" y="111"/>
                    <a:pt x="499" y="5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47" name="Полилиния 1646"/>
            <p:cNvSpPr/>
            <p:nvPr/>
          </p:nvSpPr>
          <p:spPr>
            <a:xfrm>
              <a:off x="8480880" y="3375720"/>
              <a:ext cx="137160" cy="213840"/>
            </a:xfrm>
            <a:custGeom>
              <a:avLst/>
              <a:gdLst/>
              <a:ahLst/>
              <a:cxnLst/>
              <a:rect l="0" t="0" r="r" b="b"/>
              <a:pathLst>
                <a:path w="381" h="594">
                  <a:moveTo>
                    <a:pt x="194" y="9"/>
                  </a:moveTo>
                  <a:cubicBezTo>
                    <a:pt x="191" y="6"/>
                    <a:pt x="194" y="0"/>
                    <a:pt x="184" y="0"/>
                  </a:cubicBezTo>
                  <a:cubicBezTo>
                    <a:pt x="165" y="0"/>
                    <a:pt x="103" y="7"/>
                    <a:pt x="81" y="9"/>
                  </a:cubicBezTo>
                  <a:cubicBezTo>
                    <a:pt x="74" y="9"/>
                    <a:pt x="64" y="12"/>
                    <a:pt x="64" y="26"/>
                  </a:cubicBezTo>
                  <a:cubicBezTo>
                    <a:pt x="64" y="36"/>
                    <a:pt x="74" y="36"/>
                    <a:pt x="86" y="36"/>
                  </a:cubicBezTo>
                  <a:cubicBezTo>
                    <a:pt x="127" y="36"/>
                    <a:pt x="127" y="43"/>
                    <a:pt x="127" y="50"/>
                  </a:cubicBezTo>
                  <a:cubicBezTo>
                    <a:pt x="126" y="56"/>
                    <a:pt x="125" y="61"/>
                    <a:pt x="124" y="67"/>
                  </a:cubicBezTo>
                  <a:cubicBezTo>
                    <a:pt x="84" y="228"/>
                    <a:pt x="43" y="390"/>
                    <a:pt x="2" y="551"/>
                  </a:cubicBezTo>
                  <a:cubicBezTo>
                    <a:pt x="0" y="563"/>
                    <a:pt x="0" y="566"/>
                    <a:pt x="0" y="571"/>
                  </a:cubicBezTo>
                  <a:cubicBezTo>
                    <a:pt x="0" y="590"/>
                    <a:pt x="16" y="594"/>
                    <a:pt x="24" y="594"/>
                  </a:cubicBezTo>
                  <a:cubicBezTo>
                    <a:pt x="36" y="594"/>
                    <a:pt x="48" y="587"/>
                    <a:pt x="52" y="578"/>
                  </a:cubicBezTo>
                  <a:cubicBezTo>
                    <a:pt x="57" y="568"/>
                    <a:pt x="96" y="412"/>
                    <a:pt x="100" y="393"/>
                  </a:cubicBezTo>
                  <a:cubicBezTo>
                    <a:pt x="129" y="395"/>
                    <a:pt x="196" y="407"/>
                    <a:pt x="196" y="463"/>
                  </a:cubicBezTo>
                  <a:cubicBezTo>
                    <a:pt x="196" y="470"/>
                    <a:pt x="196" y="472"/>
                    <a:pt x="194" y="482"/>
                  </a:cubicBezTo>
                  <a:cubicBezTo>
                    <a:pt x="194" y="491"/>
                    <a:pt x="192" y="501"/>
                    <a:pt x="192" y="511"/>
                  </a:cubicBezTo>
                  <a:cubicBezTo>
                    <a:pt x="192" y="561"/>
                    <a:pt x="225" y="594"/>
                    <a:pt x="268" y="594"/>
                  </a:cubicBezTo>
                  <a:cubicBezTo>
                    <a:pt x="295" y="594"/>
                    <a:pt x="316" y="580"/>
                    <a:pt x="335" y="549"/>
                  </a:cubicBezTo>
                  <a:cubicBezTo>
                    <a:pt x="357" y="513"/>
                    <a:pt x="367" y="467"/>
                    <a:pt x="367" y="465"/>
                  </a:cubicBezTo>
                  <a:cubicBezTo>
                    <a:pt x="367" y="455"/>
                    <a:pt x="359" y="455"/>
                    <a:pt x="357" y="455"/>
                  </a:cubicBezTo>
                  <a:cubicBezTo>
                    <a:pt x="347" y="455"/>
                    <a:pt x="347" y="460"/>
                    <a:pt x="345" y="472"/>
                  </a:cubicBezTo>
                  <a:cubicBezTo>
                    <a:pt x="328" y="532"/>
                    <a:pt x="309" y="575"/>
                    <a:pt x="271" y="575"/>
                  </a:cubicBezTo>
                  <a:cubicBezTo>
                    <a:pt x="254" y="575"/>
                    <a:pt x="244" y="566"/>
                    <a:pt x="244" y="537"/>
                  </a:cubicBezTo>
                  <a:cubicBezTo>
                    <a:pt x="244" y="523"/>
                    <a:pt x="247" y="503"/>
                    <a:pt x="252" y="489"/>
                  </a:cubicBezTo>
                  <a:cubicBezTo>
                    <a:pt x="254" y="475"/>
                    <a:pt x="254" y="472"/>
                    <a:pt x="254" y="463"/>
                  </a:cubicBezTo>
                  <a:cubicBezTo>
                    <a:pt x="254" y="407"/>
                    <a:pt x="201" y="383"/>
                    <a:pt x="129" y="374"/>
                  </a:cubicBezTo>
                  <a:cubicBezTo>
                    <a:pt x="156" y="360"/>
                    <a:pt x="182" y="333"/>
                    <a:pt x="201" y="312"/>
                  </a:cubicBezTo>
                  <a:cubicBezTo>
                    <a:pt x="242" y="268"/>
                    <a:pt x="280" y="232"/>
                    <a:pt x="321" y="232"/>
                  </a:cubicBezTo>
                  <a:cubicBezTo>
                    <a:pt x="328" y="232"/>
                    <a:pt x="328" y="232"/>
                    <a:pt x="331" y="232"/>
                  </a:cubicBezTo>
                  <a:cubicBezTo>
                    <a:pt x="340" y="235"/>
                    <a:pt x="340" y="235"/>
                    <a:pt x="347" y="240"/>
                  </a:cubicBezTo>
                  <a:cubicBezTo>
                    <a:pt x="350" y="240"/>
                    <a:pt x="350" y="240"/>
                    <a:pt x="350" y="242"/>
                  </a:cubicBezTo>
                  <a:cubicBezTo>
                    <a:pt x="312" y="244"/>
                    <a:pt x="302" y="278"/>
                    <a:pt x="302" y="288"/>
                  </a:cubicBezTo>
                  <a:cubicBezTo>
                    <a:pt x="302" y="302"/>
                    <a:pt x="312" y="316"/>
                    <a:pt x="335" y="316"/>
                  </a:cubicBezTo>
                  <a:cubicBezTo>
                    <a:pt x="357" y="316"/>
                    <a:pt x="381" y="300"/>
                    <a:pt x="381" y="266"/>
                  </a:cubicBezTo>
                  <a:cubicBezTo>
                    <a:pt x="381" y="240"/>
                    <a:pt x="362" y="213"/>
                    <a:pt x="324" y="213"/>
                  </a:cubicBezTo>
                  <a:cubicBezTo>
                    <a:pt x="300" y="213"/>
                    <a:pt x="261" y="220"/>
                    <a:pt x="201" y="288"/>
                  </a:cubicBezTo>
                  <a:cubicBezTo>
                    <a:pt x="172" y="319"/>
                    <a:pt x="139" y="352"/>
                    <a:pt x="108" y="364"/>
                  </a:cubicBezTo>
                  <a:cubicBezTo>
                    <a:pt x="136" y="246"/>
                    <a:pt x="165" y="128"/>
                    <a:pt x="194" y="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48" name="Полилиния 1647"/>
            <p:cNvSpPr/>
            <p:nvPr/>
          </p:nvSpPr>
          <p:spPr>
            <a:xfrm>
              <a:off x="8656200" y="3269520"/>
              <a:ext cx="55080" cy="212400"/>
            </a:xfrm>
            <a:custGeom>
              <a:avLst/>
              <a:gdLst/>
              <a:ahLst/>
              <a:cxnLst/>
              <a:rect l="0" t="0" r="r" b="b"/>
              <a:pathLst>
                <a:path w="153" h="590">
                  <a:moveTo>
                    <a:pt x="141" y="0"/>
                  </a:moveTo>
                  <a:cubicBezTo>
                    <a:pt x="28" y="79"/>
                    <a:pt x="0" y="204"/>
                    <a:pt x="0" y="295"/>
                  </a:cubicBezTo>
                  <a:cubicBezTo>
                    <a:pt x="0" y="379"/>
                    <a:pt x="24" y="506"/>
                    <a:pt x="141" y="590"/>
                  </a:cubicBezTo>
                  <a:cubicBezTo>
                    <a:pt x="146" y="590"/>
                    <a:pt x="153" y="590"/>
                    <a:pt x="153" y="583"/>
                  </a:cubicBezTo>
                  <a:cubicBezTo>
                    <a:pt x="153" y="578"/>
                    <a:pt x="151" y="578"/>
                    <a:pt x="146" y="573"/>
                  </a:cubicBezTo>
                  <a:cubicBezTo>
                    <a:pt x="69" y="503"/>
                    <a:pt x="40" y="403"/>
                    <a:pt x="40" y="295"/>
                  </a:cubicBezTo>
                  <a:cubicBezTo>
                    <a:pt x="40" y="137"/>
                    <a:pt x="100" y="58"/>
                    <a:pt x="148" y="14"/>
                  </a:cubicBezTo>
                  <a:cubicBezTo>
                    <a:pt x="151" y="12"/>
                    <a:pt x="153" y="10"/>
                    <a:pt x="153" y="7"/>
                  </a:cubicBezTo>
                  <a:cubicBezTo>
                    <a:pt x="153" y="0"/>
                    <a:pt x="146" y="0"/>
                    <a:pt x="14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49" name="Полилиния 1648"/>
            <p:cNvSpPr/>
            <p:nvPr/>
          </p:nvSpPr>
          <p:spPr>
            <a:xfrm>
              <a:off x="8737200" y="3287520"/>
              <a:ext cx="98640" cy="146160"/>
            </a:xfrm>
            <a:custGeom>
              <a:avLst/>
              <a:gdLst/>
              <a:ahLst/>
              <a:cxnLst/>
              <a:rect l="0" t="0" r="r" b="b"/>
              <a:pathLst>
                <a:path w="274" h="406">
                  <a:moveTo>
                    <a:pt x="274" y="204"/>
                  </a:moveTo>
                  <a:cubicBezTo>
                    <a:pt x="274" y="139"/>
                    <a:pt x="266" y="94"/>
                    <a:pt x="240" y="53"/>
                  </a:cubicBezTo>
                  <a:cubicBezTo>
                    <a:pt x="221" y="24"/>
                    <a:pt x="185" y="0"/>
                    <a:pt x="137" y="0"/>
                  </a:cubicBezTo>
                  <a:cubicBezTo>
                    <a:pt x="0" y="0"/>
                    <a:pt x="0" y="161"/>
                    <a:pt x="0" y="204"/>
                  </a:cubicBezTo>
                  <a:cubicBezTo>
                    <a:pt x="0" y="247"/>
                    <a:pt x="0" y="406"/>
                    <a:pt x="137" y="406"/>
                  </a:cubicBezTo>
                  <a:cubicBezTo>
                    <a:pt x="274" y="406"/>
                    <a:pt x="274" y="247"/>
                    <a:pt x="274" y="204"/>
                  </a:cubicBezTo>
                  <a:moveTo>
                    <a:pt x="137" y="389"/>
                  </a:moveTo>
                  <a:cubicBezTo>
                    <a:pt x="110" y="389"/>
                    <a:pt x="75" y="372"/>
                    <a:pt x="63" y="324"/>
                  </a:cubicBezTo>
                  <a:cubicBezTo>
                    <a:pt x="53" y="288"/>
                    <a:pt x="53" y="240"/>
                    <a:pt x="53" y="197"/>
                  </a:cubicBezTo>
                  <a:cubicBezTo>
                    <a:pt x="53" y="154"/>
                    <a:pt x="53" y="108"/>
                    <a:pt x="63" y="77"/>
                  </a:cubicBezTo>
                  <a:cubicBezTo>
                    <a:pt x="75" y="29"/>
                    <a:pt x="113" y="17"/>
                    <a:pt x="137" y="17"/>
                  </a:cubicBezTo>
                  <a:cubicBezTo>
                    <a:pt x="168" y="17"/>
                    <a:pt x="199" y="36"/>
                    <a:pt x="211" y="72"/>
                  </a:cubicBezTo>
                  <a:cubicBezTo>
                    <a:pt x="221" y="103"/>
                    <a:pt x="221" y="147"/>
                    <a:pt x="221" y="197"/>
                  </a:cubicBezTo>
                  <a:cubicBezTo>
                    <a:pt x="221" y="240"/>
                    <a:pt x="221" y="283"/>
                    <a:pt x="214" y="322"/>
                  </a:cubicBezTo>
                  <a:cubicBezTo>
                    <a:pt x="202" y="374"/>
                    <a:pt x="161" y="389"/>
                    <a:pt x="137" y="38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50" name="Полилиния 1649"/>
            <p:cNvSpPr/>
            <p:nvPr/>
          </p:nvSpPr>
          <p:spPr>
            <a:xfrm>
              <a:off x="8862480" y="3269520"/>
              <a:ext cx="54360" cy="212400"/>
            </a:xfrm>
            <a:custGeom>
              <a:avLst/>
              <a:gdLst/>
              <a:ahLst/>
              <a:cxnLst/>
              <a:rect l="0" t="0" r="r" b="b"/>
              <a:pathLst>
                <a:path w="151" h="590">
                  <a:moveTo>
                    <a:pt x="10" y="0"/>
                  </a:moveTo>
                  <a:cubicBezTo>
                    <a:pt x="7" y="0"/>
                    <a:pt x="0" y="0"/>
                    <a:pt x="0" y="7"/>
                  </a:cubicBezTo>
                  <a:cubicBezTo>
                    <a:pt x="0" y="10"/>
                    <a:pt x="2" y="12"/>
                    <a:pt x="5" y="17"/>
                  </a:cubicBezTo>
                  <a:cubicBezTo>
                    <a:pt x="55" y="62"/>
                    <a:pt x="113" y="141"/>
                    <a:pt x="113" y="295"/>
                  </a:cubicBezTo>
                  <a:cubicBezTo>
                    <a:pt x="113" y="417"/>
                    <a:pt x="74" y="511"/>
                    <a:pt x="10" y="568"/>
                  </a:cubicBezTo>
                  <a:cubicBezTo>
                    <a:pt x="0" y="578"/>
                    <a:pt x="0" y="580"/>
                    <a:pt x="0" y="583"/>
                  </a:cubicBezTo>
                  <a:cubicBezTo>
                    <a:pt x="0" y="585"/>
                    <a:pt x="2" y="590"/>
                    <a:pt x="7" y="590"/>
                  </a:cubicBezTo>
                  <a:cubicBezTo>
                    <a:pt x="14" y="590"/>
                    <a:pt x="70" y="551"/>
                    <a:pt x="110" y="477"/>
                  </a:cubicBezTo>
                  <a:cubicBezTo>
                    <a:pt x="134" y="427"/>
                    <a:pt x="151" y="364"/>
                    <a:pt x="151" y="295"/>
                  </a:cubicBezTo>
                  <a:cubicBezTo>
                    <a:pt x="151" y="211"/>
                    <a:pt x="127" y="84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51" name="Полилиния 1650"/>
            <p:cNvSpPr/>
            <p:nvPr/>
          </p:nvSpPr>
          <p:spPr>
            <a:xfrm>
              <a:off x="8631720" y="3528360"/>
              <a:ext cx="109080" cy="136440"/>
            </a:xfrm>
            <a:custGeom>
              <a:avLst/>
              <a:gdLst/>
              <a:ahLst/>
              <a:cxnLst/>
              <a:rect l="0" t="0" r="r" b="b"/>
              <a:pathLst>
                <a:path w="303" h="379">
                  <a:moveTo>
                    <a:pt x="300" y="36"/>
                  </a:moveTo>
                  <a:cubicBezTo>
                    <a:pt x="303" y="29"/>
                    <a:pt x="303" y="29"/>
                    <a:pt x="303" y="24"/>
                  </a:cubicBezTo>
                  <a:cubicBezTo>
                    <a:pt x="303" y="12"/>
                    <a:pt x="293" y="5"/>
                    <a:pt x="284" y="5"/>
                  </a:cubicBezTo>
                  <a:cubicBezTo>
                    <a:pt x="276" y="5"/>
                    <a:pt x="267" y="7"/>
                    <a:pt x="260" y="19"/>
                  </a:cubicBezTo>
                  <a:cubicBezTo>
                    <a:pt x="257" y="24"/>
                    <a:pt x="252" y="41"/>
                    <a:pt x="250" y="53"/>
                  </a:cubicBezTo>
                  <a:cubicBezTo>
                    <a:pt x="246" y="70"/>
                    <a:pt x="242" y="87"/>
                    <a:pt x="238" y="103"/>
                  </a:cubicBezTo>
                  <a:cubicBezTo>
                    <a:pt x="233" y="118"/>
                    <a:pt x="216" y="192"/>
                    <a:pt x="214" y="197"/>
                  </a:cubicBezTo>
                  <a:cubicBezTo>
                    <a:pt x="190" y="214"/>
                    <a:pt x="188" y="250"/>
                    <a:pt x="142" y="250"/>
                  </a:cubicBezTo>
                  <a:cubicBezTo>
                    <a:pt x="101" y="250"/>
                    <a:pt x="101" y="211"/>
                    <a:pt x="101" y="199"/>
                  </a:cubicBezTo>
                  <a:cubicBezTo>
                    <a:pt x="101" y="168"/>
                    <a:pt x="116" y="132"/>
                    <a:pt x="132" y="87"/>
                  </a:cubicBezTo>
                  <a:cubicBezTo>
                    <a:pt x="140" y="67"/>
                    <a:pt x="142" y="60"/>
                    <a:pt x="142" y="51"/>
                  </a:cubicBezTo>
                  <a:cubicBezTo>
                    <a:pt x="142" y="22"/>
                    <a:pt x="118" y="0"/>
                    <a:pt x="87" y="0"/>
                  </a:cubicBezTo>
                  <a:cubicBezTo>
                    <a:pt x="27" y="0"/>
                    <a:pt x="0" y="79"/>
                    <a:pt x="0" y="89"/>
                  </a:cubicBezTo>
                  <a:cubicBezTo>
                    <a:pt x="0" y="99"/>
                    <a:pt x="7" y="95"/>
                    <a:pt x="10" y="99"/>
                  </a:cubicBezTo>
                  <a:cubicBezTo>
                    <a:pt x="20" y="99"/>
                    <a:pt x="20" y="94"/>
                    <a:pt x="22" y="89"/>
                  </a:cubicBezTo>
                  <a:cubicBezTo>
                    <a:pt x="36" y="39"/>
                    <a:pt x="60" y="17"/>
                    <a:pt x="84" y="17"/>
                  </a:cubicBezTo>
                  <a:cubicBezTo>
                    <a:pt x="94" y="17"/>
                    <a:pt x="99" y="22"/>
                    <a:pt x="99" y="36"/>
                  </a:cubicBezTo>
                  <a:cubicBezTo>
                    <a:pt x="99" y="51"/>
                    <a:pt x="94" y="63"/>
                    <a:pt x="92" y="70"/>
                  </a:cubicBezTo>
                  <a:cubicBezTo>
                    <a:pt x="63" y="142"/>
                    <a:pt x="58" y="166"/>
                    <a:pt x="58" y="190"/>
                  </a:cubicBezTo>
                  <a:cubicBezTo>
                    <a:pt x="58" y="202"/>
                    <a:pt x="58" y="228"/>
                    <a:pt x="80" y="247"/>
                  </a:cubicBezTo>
                  <a:cubicBezTo>
                    <a:pt x="99" y="262"/>
                    <a:pt x="123" y="266"/>
                    <a:pt x="140" y="266"/>
                  </a:cubicBezTo>
                  <a:cubicBezTo>
                    <a:pt x="164" y="266"/>
                    <a:pt x="185" y="257"/>
                    <a:pt x="204" y="240"/>
                  </a:cubicBezTo>
                  <a:cubicBezTo>
                    <a:pt x="195" y="271"/>
                    <a:pt x="190" y="295"/>
                    <a:pt x="164" y="326"/>
                  </a:cubicBezTo>
                  <a:cubicBezTo>
                    <a:pt x="149" y="343"/>
                    <a:pt x="125" y="362"/>
                    <a:pt x="94" y="362"/>
                  </a:cubicBezTo>
                  <a:cubicBezTo>
                    <a:pt x="89" y="362"/>
                    <a:pt x="63" y="362"/>
                    <a:pt x="48" y="343"/>
                  </a:cubicBezTo>
                  <a:cubicBezTo>
                    <a:pt x="82" y="341"/>
                    <a:pt x="71" y="322"/>
                    <a:pt x="82" y="312"/>
                  </a:cubicBezTo>
                  <a:cubicBezTo>
                    <a:pt x="82" y="293"/>
                    <a:pt x="65" y="288"/>
                    <a:pt x="58" y="288"/>
                  </a:cubicBezTo>
                  <a:cubicBezTo>
                    <a:pt x="44" y="288"/>
                    <a:pt x="24" y="300"/>
                    <a:pt x="24" y="329"/>
                  </a:cubicBezTo>
                  <a:cubicBezTo>
                    <a:pt x="24" y="357"/>
                    <a:pt x="53" y="379"/>
                    <a:pt x="94" y="379"/>
                  </a:cubicBezTo>
                  <a:cubicBezTo>
                    <a:pt x="154" y="379"/>
                    <a:pt x="226" y="334"/>
                    <a:pt x="245" y="259"/>
                  </a:cubicBezTo>
                  <a:cubicBezTo>
                    <a:pt x="264" y="185"/>
                    <a:pt x="282" y="111"/>
                    <a:pt x="300" y="3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52" name="Полилиния 1651"/>
            <p:cNvSpPr/>
            <p:nvPr/>
          </p:nvSpPr>
          <p:spPr>
            <a:xfrm>
              <a:off x="8028360" y="3709800"/>
              <a:ext cx="929160" cy="11880"/>
            </a:xfrm>
            <a:custGeom>
              <a:avLst/>
              <a:gdLst/>
              <a:ahLst/>
              <a:cxnLst/>
              <a:rect l="0" t="0" r="r" b="b"/>
              <a:pathLst>
                <a:path w="2581" h="33">
                  <a:moveTo>
                    <a:pt x="0" y="0"/>
                  </a:moveTo>
                  <a:cubicBezTo>
                    <a:pt x="860" y="0"/>
                    <a:pt x="1720" y="0"/>
                    <a:pt x="2581" y="0"/>
                  </a:cubicBezTo>
                  <a:cubicBezTo>
                    <a:pt x="2581" y="11"/>
                    <a:pt x="2581" y="22"/>
                    <a:pt x="2581" y="33"/>
                  </a:cubicBezTo>
                  <a:cubicBezTo>
                    <a:pt x="1720" y="33"/>
                    <a:pt x="860" y="33"/>
                    <a:pt x="0" y="33"/>
                  </a:cubicBezTo>
                  <a:cubicBezTo>
                    <a:pt x="0" y="22"/>
                    <a:pt x="0" y="1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3120" rIns="90000" bIns="-3312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53" name="Полилиния 1652"/>
            <p:cNvSpPr/>
            <p:nvPr/>
          </p:nvSpPr>
          <p:spPr>
            <a:xfrm>
              <a:off x="8085240" y="3820320"/>
              <a:ext cx="79560" cy="363240"/>
            </a:xfrm>
            <a:custGeom>
              <a:avLst/>
              <a:gdLst/>
              <a:ahLst/>
              <a:cxnLst/>
              <a:rect l="0" t="0" r="r" b="b"/>
              <a:pathLst>
                <a:path w="221" h="1009">
                  <a:moveTo>
                    <a:pt x="221" y="999"/>
                  </a:moveTo>
                  <a:cubicBezTo>
                    <a:pt x="221" y="997"/>
                    <a:pt x="218" y="995"/>
                    <a:pt x="216" y="992"/>
                  </a:cubicBezTo>
                  <a:cubicBezTo>
                    <a:pt x="177" y="951"/>
                    <a:pt x="120" y="882"/>
                    <a:pt x="84" y="745"/>
                  </a:cubicBezTo>
                  <a:cubicBezTo>
                    <a:pt x="65" y="669"/>
                    <a:pt x="57" y="582"/>
                    <a:pt x="57" y="503"/>
                  </a:cubicBezTo>
                  <a:cubicBezTo>
                    <a:pt x="57" y="283"/>
                    <a:pt x="110" y="127"/>
                    <a:pt x="213" y="19"/>
                  </a:cubicBezTo>
                  <a:cubicBezTo>
                    <a:pt x="221" y="12"/>
                    <a:pt x="221" y="9"/>
                    <a:pt x="221" y="7"/>
                  </a:cubicBezTo>
                  <a:cubicBezTo>
                    <a:pt x="221" y="0"/>
                    <a:pt x="213" y="0"/>
                    <a:pt x="209" y="0"/>
                  </a:cubicBezTo>
                  <a:cubicBezTo>
                    <a:pt x="197" y="0"/>
                    <a:pt x="151" y="50"/>
                    <a:pt x="141" y="62"/>
                  </a:cubicBezTo>
                  <a:cubicBezTo>
                    <a:pt x="55" y="163"/>
                    <a:pt x="0" y="316"/>
                    <a:pt x="0" y="503"/>
                  </a:cubicBezTo>
                  <a:cubicBezTo>
                    <a:pt x="0" y="623"/>
                    <a:pt x="21" y="793"/>
                    <a:pt x="132" y="935"/>
                  </a:cubicBezTo>
                  <a:cubicBezTo>
                    <a:pt x="139" y="944"/>
                    <a:pt x="194" y="1009"/>
                    <a:pt x="209" y="1009"/>
                  </a:cubicBezTo>
                  <a:cubicBezTo>
                    <a:pt x="213" y="1009"/>
                    <a:pt x="221" y="1009"/>
                    <a:pt x="221" y="99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54" name="Полилиния 1653"/>
            <p:cNvSpPr/>
            <p:nvPr/>
          </p:nvSpPr>
          <p:spPr>
            <a:xfrm>
              <a:off x="8195040" y="3866760"/>
              <a:ext cx="137160" cy="214200"/>
            </a:xfrm>
            <a:custGeom>
              <a:avLst/>
              <a:gdLst/>
              <a:ahLst/>
              <a:cxnLst/>
              <a:rect l="0" t="0" r="r" b="b"/>
              <a:pathLst>
                <a:path w="381" h="595">
                  <a:moveTo>
                    <a:pt x="194" y="10"/>
                  </a:moveTo>
                  <a:cubicBezTo>
                    <a:pt x="191" y="7"/>
                    <a:pt x="194" y="0"/>
                    <a:pt x="184" y="0"/>
                  </a:cubicBezTo>
                  <a:cubicBezTo>
                    <a:pt x="165" y="0"/>
                    <a:pt x="103" y="7"/>
                    <a:pt x="81" y="10"/>
                  </a:cubicBezTo>
                  <a:cubicBezTo>
                    <a:pt x="74" y="10"/>
                    <a:pt x="64" y="12"/>
                    <a:pt x="64" y="26"/>
                  </a:cubicBezTo>
                  <a:cubicBezTo>
                    <a:pt x="64" y="36"/>
                    <a:pt x="72" y="36"/>
                    <a:pt x="86" y="36"/>
                  </a:cubicBezTo>
                  <a:cubicBezTo>
                    <a:pt x="127" y="36"/>
                    <a:pt x="127" y="43"/>
                    <a:pt x="127" y="50"/>
                  </a:cubicBezTo>
                  <a:cubicBezTo>
                    <a:pt x="126" y="56"/>
                    <a:pt x="125" y="62"/>
                    <a:pt x="124" y="67"/>
                  </a:cubicBezTo>
                  <a:cubicBezTo>
                    <a:pt x="84" y="229"/>
                    <a:pt x="43" y="392"/>
                    <a:pt x="2" y="554"/>
                  </a:cubicBezTo>
                  <a:cubicBezTo>
                    <a:pt x="0" y="564"/>
                    <a:pt x="0" y="566"/>
                    <a:pt x="0" y="571"/>
                  </a:cubicBezTo>
                  <a:cubicBezTo>
                    <a:pt x="0" y="590"/>
                    <a:pt x="16" y="595"/>
                    <a:pt x="24" y="595"/>
                  </a:cubicBezTo>
                  <a:cubicBezTo>
                    <a:pt x="36" y="595"/>
                    <a:pt x="48" y="588"/>
                    <a:pt x="52" y="578"/>
                  </a:cubicBezTo>
                  <a:cubicBezTo>
                    <a:pt x="57" y="571"/>
                    <a:pt x="96" y="415"/>
                    <a:pt x="100" y="393"/>
                  </a:cubicBezTo>
                  <a:cubicBezTo>
                    <a:pt x="129" y="396"/>
                    <a:pt x="196" y="408"/>
                    <a:pt x="196" y="465"/>
                  </a:cubicBezTo>
                  <a:cubicBezTo>
                    <a:pt x="196" y="470"/>
                    <a:pt x="196" y="472"/>
                    <a:pt x="194" y="482"/>
                  </a:cubicBezTo>
                  <a:cubicBezTo>
                    <a:pt x="194" y="492"/>
                    <a:pt x="191" y="501"/>
                    <a:pt x="191" y="511"/>
                  </a:cubicBezTo>
                  <a:cubicBezTo>
                    <a:pt x="191" y="561"/>
                    <a:pt x="225" y="595"/>
                    <a:pt x="268" y="595"/>
                  </a:cubicBezTo>
                  <a:cubicBezTo>
                    <a:pt x="295" y="595"/>
                    <a:pt x="316" y="580"/>
                    <a:pt x="335" y="549"/>
                  </a:cubicBezTo>
                  <a:cubicBezTo>
                    <a:pt x="357" y="513"/>
                    <a:pt x="367" y="468"/>
                    <a:pt x="367" y="465"/>
                  </a:cubicBezTo>
                  <a:cubicBezTo>
                    <a:pt x="367" y="456"/>
                    <a:pt x="359" y="456"/>
                    <a:pt x="357" y="456"/>
                  </a:cubicBezTo>
                  <a:cubicBezTo>
                    <a:pt x="347" y="456"/>
                    <a:pt x="347" y="460"/>
                    <a:pt x="345" y="472"/>
                  </a:cubicBezTo>
                  <a:cubicBezTo>
                    <a:pt x="328" y="532"/>
                    <a:pt x="307" y="576"/>
                    <a:pt x="271" y="576"/>
                  </a:cubicBezTo>
                  <a:cubicBezTo>
                    <a:pt x="254" y="576"/>
                    <a:pt x="244" y="566"/>
                    <a:pt x="244" y="537"/>
                  </a:cubicBezTo>
                  <a:cubicBezTo>
                    <a:pt x="244" y="523"/>
                    <a:pt x="247" y="504"/>
                    <a:pt x="251" y="489"/>
                  </a:cubicBezTo>
                  <a:cubicBezTo>
                    <a:pt x="254" y="475"/>
                    <a:pt x="254" y="472"/>
                    <a:pt x="254" y="463"/>
                  </a:cubicBezTo>
                  <a:cubicBezTo>
                    <a:pt x="254" y="408"/>
                    <a:pt x="201" y="384"/>
                    <a:pt x="129" y="374"/>
                  </a:cubicBezTo>
                  <a:cubicBezTo>
                    <a:pt x="156" y="360"/>
                    <a:pt x="182" y="333"/>
                    <a:pt x="201" y="312"/>
                  </a:cubicBezTo>
                  <a:cubicBezTo>
                    <a:pt x="242" y="269"/>
                    <a:pt x="280" y="233"/>
                    <a:pt x="321" y="233"/>
                  </a:cubicBezTo>
                  <a:cubicBezTo>
                    <a:pt x="328" y="233"/>
                    <a:pt x="328" y="233"/>
                    <a:pt x="331" y="233"/>
                  </a:cubicBezTo>
                  <a:cubicBezTo>
                    <a:pt x="340" y="235"/>
                    <a:pt x="340" y="235"/>
                    <a:pt x="347" y="240"/>
                  </a:cubicBezTo>
                  <a:cubicBezTo>
                    <a:pt x="350" y="240"/>
                    <a:pt x="349" y="241"/>
                    <a:pt x="350" y="242"/>
                  </a:cubicBezTo>
                  <a:cubicBezTo>
                    <a:pt x="311" y="245"/>
                    <a:pt x="302" y="278"/>
                    <a:pt x="302" y="288"/>
                  </a:cubicBezTo>
                  <a:cubicBezTo>
                    <a:pt x="302" y="302"/>
                    <a:pt x="311" y="319"/>
                    <a:pt x="335" y="319"/>
                  </a:cubicBezTo>
                  <a:cubicBezTo>
                    <a:pt x="357" y="319"/>
                    <a:pt x="381" y="300"/>
                    <a:pt x="381" y="266"/>
                  </a:cubicBezTo>
                  <a:cubicBezTo>
                    <a:pt x="381" y="242"/>
                    <a:pt x="362" y="213"/>
                    <a:pt x="323" y="213"/>
                  </a:cubicBezTo>
                  <a:cubicBezTo>
                    <a:pt x="299" y="213"/>
                    <a:pt x="261" y="221"/>
                    <a:pt x="201" y="288"/>
                  </a:cubicBezTo>
                  <a:cubicBezTo>
                    <a:pt x="172" y="319"/>
                    <a:pt x="139" y="353"/>
                    <a:pt x="108" y="367"/>
                  </a:cubicBezTo>
                  <a:cubicBezTo>
                    <a:pt x="136" y="248"/>
                    <a:pt x="165" y="129"/>
                    <a:pt x="194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55" name="Полилиния 1654"/>
            <p:cNvSpPr/>
            <p:nvPr/>
          </p:nvSpPr>
          <p:spPr>
            <a:xfrm>
              <a:off x="8370360" y="3830400"/>
              <a:ext cx="55080" cy="212400"/>
            </a:xfrm>
            <a:custGeom>
              <a:avLst/>
              <a:gdLst/>
              <a:ahLst/>
              <a:cxnLst/>
              <a:rect l="0" t="0" r="r" b="b"/>
              <a:pathLst>
                <a:path w="153" h="590">
                  <a:moveTo>
                    <a:pt x="141" y="0"/>
                  </a:moveTo>
                  <a:cubicBezTo>
                    <a:pt x="28" y="80"/>
                    <a:pt x="0" y="204"/>
                    <a:pt x="0" y="295"/>
                  </a:cubicBezTo>
                  <a:cubicBezTo>
                    <a:pt x="0" y="379"/>
                    <a:pt x="24" y="509"/>
                    <a:pt x="141" y="590"/>
                  </a:cubicBezTo>
                  <a:cubicBezTo>
                    <a:pt x="146" y="590"/>
                    <a:pt x="153" y="590"/>
                    <a:pt x="153" y="583"/>
                  </a:cubicBezTo>
                  <a:cubicBezTo>
                    <a:pt x="153" y="581"/>
                    <a:pt x="151" y="578"/>
                    <a:pt x="146" y="573"/>
                  </a:cubicBezTo>
                  <a:cubicBezTo>
                    <a:pt x="69" y="504"/>
                    <a:pt x="40" y="403"/>
                    <a:pt x="40" y="295"/>
                  </a:cubicBezTo>
                  <a:cubicBezTo>
                    <a:pt x="40" y="137"/>
                    <a:pt x="100" y="58"/>
                    <a:pt x="148" y="15"/>
                  </a:cubicBezTo>
                  <a:cubicBezTo>
                    <a:pt x="151" y="12"/>
                    <a:pt x="153" y="12"/>
                    <a:pt x="153" y="8"/>
                  </a:cubicBezTo>
                  <a:cubicBezTo>
                    <a:pt x="153" y="0"/>
                    <a:pt x="146" y="0"/>
                    <a:pt x="14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56" name="Полилиния 1655"/>
            <p:cNvSpPr/>
            <p:nvPr/>
          </p:nvSpPr>
          <p:spPr>
            <a:xfrm>
              <a:off x="8451360" y="3848760"/>
              <a:ext cx="98640" cy="145800"/>
            </a:xfrm>
            <a:custGeom>
              <a:avLst/>
              <a:gdLst/>
              <a:ahLst/>
              <a:cxnLst/>
              <a:rect l="0" t="0" r="r" b="b"/>
              <a:pathLst>
                <a:path w="274" h="405">
                  <a:moveTo>
                    <a:pt x="274" y="204"/>
                  </a:moveTo>
                  <a:cubicBezTo>
                    <a:pt x="274" y="139"/>
                    <a:pt x="266" y="93"/>
                    <a:pt x="240" y="53"/>
                  </a:cubicBezTo>
                  <a:cubicBezTo>
                    <a:pt x="221" y="24"/>
                    <a:pt x="185" y="0"/>
                    <a:pt x="137" y="0"/>
                  </a:cubicBezTo>
                  <a:cubicBezTo>
                    <a:pt x="0" y="0"/>
                    <a:pt x="0" y="162"/>
                    <a:pt x="0" y="204"/>
                  </a:cubicBezTo>
                  <a:cubicBezTo>
                    <a:pt x="0" y="246"/>
                    <a:pt x="0" y="405"/>
                    <a:pt x="137" y="405"/>
                  </a:cubicBezTo>
                  <a:cubicBezTo>
                    <a:pt x="274" y="405"/>
                    <a:pt x="274" y="247"/>
                    <a:pt x="274" y="204"/>
                  </a:cubicBezTo>
                  <a:moveTo>
                    <a:pt x="137" y="388"/>
                  </a:moveTo>
                  <a:cubicBezTo>
                    <a:pt x="110" y="388"/>
                    <a:pt x="74" y="371"/>
                    <a:pt x="62" y="323"/>
                  </a:cubicBezTo>
                  <a:cubicBezTo>
                    <a:pt x="53" y="287"/>
                    <a:pt x="53" y="240"/>
                    <a:pt x="53" y="196"/>
                  </a:cubicBezTo>
                  <a:cubicBezTo>
                    <a:pt x="53" y="153"/>
                    <a:pt x="53" y="108"/>
                    <a:pt x="62" y="76"/>
                  </a:cubicBezTo>
                  <a:cubicBezTo>
                    <a:pt x="74" y="31"/>
                    <a:pt x="113" y="17"/>
                    <a:pt x="137" y="17"/>
                  </a:cubicBezTo>
                  <a:cubicBezTo>
                    <a:pt x="168" y="17"/>
                    <a:pt x="199" y="36"/>
                    <a:pt x="211" y="72"/>
                  </a:cubicBezTo>
                  <a:cubicBezTo>
                    <a:pt x="221" y="103"/>
                    <a:pt x="221" y="146"/>
                    <a:pt x="221" y="196"/>
                  </a:cubicBezTo>
                  <a:cubicBezTo>
                    <a:pt x="221" y="240"/>
                    <a:pt x="221" y="283"/>
                    <a:pt x="214" y="321"/>
                  </a:cubicBezTo>
                  <a:cubicBezTo>
                    <a:pt x="202" y="374"/>
                    <a:pt x="161" y="388"/>
                    <a:pt x="137" y="38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57" name="Полилиния 1656"/>
            <p:cNvSpPr/>
            <p:nvPr/>
          </p:nvSpPr>
          <p:spPr>
            <a:xfrm>
              <a:off x="8576640" y="3830400"/>
              <a:ext cx="54360" cy="212400"/>
            </a:xfrm>
            <a:custGeom>
              <a:avLst/>
              <a:gdLst/>
              <a:ahLst/>
              <a:cxnLst/>
              <a:rect l="0" t="0" r="r" b="b"/>
              <a:pathLst>
                <a:path w="151" h="590">
                  <a:moveTo>
                    <a:pt x="10" y="0"/>
                  </a:moveTo>
                  <a:cubicBezTo>
                    <a:pt x="7" y="0"/>
                    <a:pt x="0" y="0"/>
                    <a:pt x="0" y="8"/>
                  </a:cubicBezTo>
                  <a:cubicBezTo>
                    <a:pt x="0" y="12"/>
                    <a:pt x="2" y="12"/>
                    <a:pt x="5" y="17"/>
                  </a:cubicBezTo>
                  <a:cubicBezTo>
                    <a:pt x="55" y="63"/>
                    <a:pt x="113" y="144"/>
                    <a:pt x="113" y="295"/>
                  </a:cubicBezTo>
                  <a:cubicBezTo>
                    <a:pt x="113" y="418"/>
                    <a:pt x="74" y="511"/>
                    <a:pt x="10" y="569"/>
                  </a:cubicBezTo>
                  <a:cubicBezTo>
                    <a:pt x="0" y="581"/>
                    <a:pt x="0" y="581"/>
                    <a:pt x="0" y="583"/>
                  </a:cubicBezTo>
                  <a:cubicBezTo>
                    <a:pt x="0" y="585"/>
                    <a:pt x="2" y="590"/>
                    <a:pt x="7" y="590"/>
                  </a:cubicBezTo>
                  <a:cubicBezTo>
                    <a:pt x="14" y="590"/>
                    <a:pt x="69" y="552"/>
                    <a:pt x="110" y="478"/>
                  </a:cubicBezTo>
                  <a:cubicBezTo>
                    <a:pt x="134" y="430"/>
                    <a:pt x="151" y="365"/>
                    <a:pt x="151" y="295"/>
                  </a:cubicBezTo>
                  <a:cubicBezTo>
                    <a:pt x="151" y="214"/>
                    <a:pt x="127" y="84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58" name="Полилиния 1657"/>
            <p:cNvSpPr/>
            <p:nvPr/>
          </p:nvSpPr>
          <p:spPr>
            <a:xfrm>
              <a:off x="8684640" y="3820320"/>
              <a:ext cx="79560" cy="363240"/>
            </a:xfrm>
            <a:custGeom>
              <a:avLst/>
              <a:gdLst/>
              <a:ahLst/>
              <a:cxnLst/>
              <a:rect l="0" t="0" r="r" b="b"/>
              <a:pathLst>
                <a:path w="221" h="1009">
                  <a:moveTo>
                    <a:pt x="221" y="503"/>
                  </a:moveTo>
                  <a:cubicBezTo>
                    <a:pt x="221" y="386"/>
                    <a:pt x="199" y="215"/>
                    <a:pt x="89" y="74"/>
                  </a:cubicBezTo>
                  <a:cubicBezTo>
                    <a:pt x="79" y="62"/>
                    <a:pt x="26" y="0"/>
                    <a:pt x="9" y="0"/>
                  </a:cubicBezTo>
                  <a:cubicBezTo>
                    <a:pt x="7" y="0"/>
                    <a:pt x="0" y="0"/>
                    <a:pt x="0" y="7"/>
                  </a:cubicBezTo>
                  <a:cubicBezTo>
                    <a:pt x="0" y="12"/>
                    <a:pt x="2" y="14"/>
                    <a:pt x="5" y="16"/>
                  </a:cubicBezTo>
                  <a:cubicBezTo>
                    <a:pt x="45" y="60"/>
                    <a:pt x="101" y="127"/>
                    <a:pt x="134" y="261"/>
                  </a:cubicBezTo>
                  <a:cubicBezTo>
                    <a:pt x="153" y="338"/>
                    <a:pt x="163" y="424"/>
                    <a:pt x="163" y="503"/>
                  </a:cubicBezTo>
                  <a:cubicBezTo>
                    <a:pt x="163" y="589"/>
                    <a:pt x="153" y="673"/>
                    <a:pt x="132" y="757"/>
                  </a:cubicBezTo>
                  <a:cubicBezTo>
                    <a:pt x="101" y="875"/>
                    <a:pt x="50" y="942"/>
                    <a:pt x="7" y="990"/>
                  </a:cubicBezTo>
                  <a:cubicBezTo>
                    <a:pt x="0" y="997"/>
                    <a:pt x="2" y="996"/>
                    <a:pt x="0" y="999"/>
                  </a:cubicBezTo>
                  <a:cubicBezTo>
                    <a:pt x="0" y="1007"/>
                    <a:pt x="7" y="1009"/>
                    <a:pt x="9" y="1009"/>
                  </a:cubicBezTo>
                  <a:cubicBezTo>
                    <a:pt x="24" y="1009"/>
                    <a:pt x="69" y="956"/>
                    <a:pt x="79" y="944"/>
                  </a:cubicBezTo>
                  <a:cubicBezTo>
                    <a:pt x="165" y="844"/>
                    <a:pt x="221" y="693"/>
                    <a:pt x="221" y="50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59" name="Полилиния 1658"/>
            <p:cNvSpPr/>
            <p:nvPr/>
          </p:nvSpPr>
          <p:spPr>
            <a:xfrm>
              <a:off x="8823600" y="3753720"/>
              <a:ext cx="94320" cy="140760"/>
            </a:xfrm>
            <a:custGeom>
              <a:avLst/>
              <a:gdLst/>
              <a:ahLst/>
              <a:cxnLst/>
              <a:rect l="0" t="0" r="r" b="b"/>
              <a:pathLst>
                <a:path w="262" h="391">
                  <a:moveTo>
                    <a:pt x="262" y="285"/>
                  </a:moveTo>
                  <a:cubicBezTo>
                    <a:pt x="254" y="285"/>
                    <a:pt x="247" y="285"/>
                    <a:pt x="240" y="285"/>
                  </a:cubicBezTo>
                  <a:cubicBezTo>
                    <a:pt x="240" y="297"/>
                    <a:pt x="233" y="333"/>
                    <a:pt x="226" y="338"/>
                  </a:cubicBezTo>
                  <a:cubicBezTo>
                    <a:pt x="221" y="343"/>
                    <a:pt x="175" y="343"/>
                    <a:pt x="168" y="343"/>
                  </a:cubicBezTo>
                  <a:cubicBezTo>
                    <a:pt x="131" y="343"/>
                    <a:pt x="94" y="343"/>
                    <a:pt x="58" y="343"/>
                  </a:cubicBezTo>
                  <a:cubicBezTo>
                    <a:pt x="120" y="288"/>
                    <a:pt x="142" y="271"/>
                    <a:pt x="178" y="242"/>
                  </a:cubicBezTo>
                  <a:cubicBezTo>
                    <a:pt x="221" y="209"/>
                    <a:pt x="262" y="173"/>
                    <a:pt x="262" y="115"/>
                  </a:cubicBezTo>
                  <a:cubicBezTo>
                    <a:pt x="262" y="43"/>
                    <a:pt x="199" y="0"/>
                    <a:pt x="122" y="0"/>
                  </a:cubicBezTo>
                  <a:cubicBezTo>
                    <a:pt x="50" y="0"/>
                    <a:pt x="0" y="53"/>
                    <a:pt x="0" y="106"/>
                  </a:cubicBezTo>
                  <a:cubicBezTo>
                    <a:pt x="0" y="137"/>
                    <a:pt x="26" y="139"/>
                    <a:pt x="31" y="139"/>
                  </a:cubicBezTo>
                  <a:cubicBezTo>
                    <a:pt x="46" y="139"/>
                    <a:pt x="62" y="129"/>
                    <a:pt x="62" y="108"/>
                  </a:cubicBezTo>
                  <a:cubicBezTo>
                    <a:pt x="62" y="98"/>
                    <a:pt x="58" y="77"/>
                    <a:pt x="29" y="77"/>
                  </a:cubicBezTo>
                  <a:cubicBezTo>
                    <a:pt x="46" y="34"/>
                    <a:pt x="86" y="22"/>
                    <a:pt x="115" y="22"/>
                  </a:cubicBezTo>
                  <a:cubicBezTo>
                    <a:pt x="173" y="22"/>
                    <a:pt x="204" y="67"/>
                    <a:pt x="204" y="115"/>
                  </a:cubicBezTo>
                  <a:cubicBezTo>
                    <a:pt x="204" y="168"/>
                    <a:pt x="168" y="209"/>
                    <a:pt x="149" y="228"/>
                  </a:cubicBezTo>
                  <a:cubicBezTo>
                    <a:pt x="102" y="275"/>
                    <a:pt x="54" y="322"/>
                    <a:pt x="7" y="369"/>
                  </a:cubicBezTo>
                  <a:cubicBezTo>
                    <a:pt x="0" y="374"/>
                    <a:pt x="0" y="376"/>
                    <a:pt x="0" y="391"/>
                  </a:cubicBezTo>
                  <a:cubicBezTo>
                    <a:pt x="81" y="391"/>
                    <a:pt x="162" y="391"/>
                    <a:pt x="242" y="391"/>
                  </a:cubicBezTo>
                  <a:cubicBezTo>
                    <a:pt x="249" y="356"/>
                    <a:pt x="255" y="321"/>
                    <a:pt x="262" y="28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60" name="Полилиния 1659"/>
            <p:cNvSpPr/>
            <p:nvPr/>
          </p:nvSpPr>
          <p:spPr>
            <a:xfrm>
              <a:off x="9103320" y="3627720"/>
              <a:ext cx="185040" cy="176040"/>
            </a:xfrm>
            <a:custGeom>
              <a:avLst/>
              <a:gdLst/>
              <a:ahLst/>
              <a:cxnLst/>
              <a:rect l="0" t="0" r="r" b="b"/>
              <a:pathLst>
                <a:path w="514" h="489">
                  <a:moveTo>
                    <a:pt x="499" y="264"/>
                  </a:moveTo>
                  <a:cubicBezTo>
                    <a:pt x="507" y="259"/>
                    <a:pt x="514" y="254"/>
                    <a:pt x="514" y="245"/>
                  </a:cubicBezTo>
                  <a:cubicBezTo>
                    <a:pt x="514" y="235"/>
                    <a:pt x="507" y="230"/>
                    <a:pt x="499" y="225"/>
                  </a:cubicBezTo>
                  <a:cubicBezTo>
                    <a:pt x="343" y="152"/>
                    <a:pt x="187" y="78"/>
                    <a:pt x="32" y="5"/>
                  </a:cubicBezTo>
                  <a:cubicBezTo>
                    <a:pt x="20" y="0"/>
                    <a:pt x="20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4"/>
                    <a:pt x="3" y="29"/>
                    <a:pt x="15" y="36"/>
                  </a:cubicBezTo>
                  <a:cubicBezTo>
                    <a:pt x="163" y="105"/>
                    <a:pt x="311" y="175"/>
                    <a:pt x="459" y="245"/>
                  </a:cubicBezTo>
                  <a:cubicBezTo>
                    <a:pt x="311" y="314"/>
                    <a:pt x="163" y="384"/>
                    <a:pt x="15" y="453"/>
                  </a:cubicBezTo>
                  <a:cubicBezTo>
                    <a:pt x="3" y="458"/>
                    <a:pt x="0" y="465"/>
                    <a:pt x="0" y="472"/>
                  </a:cubicBezTo>
                  <a:cubicBezTo>
                    <a:pt x="0" y="482"/>
                    <a:pt x="8" y="489"/>
                    <a:pt x="17" y="489"/>
                  </a:cubicBezTo>
                  <a:cubicBezTo>
                    <a:pt x="20" y="489"/>
                    <a:pt x="20" y="489"/>
                    <a:pt x="32" y="482"/>
                  </a:cubicBezTo>
                  <a:cubicBezTo>
                    <a:pt x="187" y="409"/>
                    <a:pt x="343" y="336"/>
                    <a:pt x="499" y="26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61" name="Полилиния 1660"/>
            <p:cNvSpPr/>
            <p:nvPr/>
          </p:nvSpPr>
          <p:spPr>
            <a:xfrm>
              <a:off x="9410040" y="3589560"/>
              <a:ext cx="127800" cy="208080"/>
            </a:xfrm>
            <a:custGeom>
              <a:avLst/>
              <a:gdLst/>
              <a:ahLst/>
              <a:cxnLst/>
              <a:rect l="0" t="0" r="r" b="b"/>
              <a:pathLst>
                <a:path w="355" h="578">
                  <a:moveTo>
                    <a:pt x="355" y="291"/>
                  </a:moveTo>
                  <a:cubicBezTo>
                    <a:pt x="355" y="223"/>
                    <a:pt x="350" y="156"/>
                    <a:pt x="321" y="94"/>
                  </a:cubicBezTo>
                  <a:cubicBezTo>
                    <a:pt x="283" y="12"/>
                    <a:pt x="213" y="0"/>
                    <a:pt x="177" y="0"/>
                  </a:cubicBezTo>
                  <a:cubicBezTo>
                    <a:pt x="127" y="0"/>
                    <a:pt x="65" y="22"/>
                    <a:pt x="31" y="101"/>
                  </a:cubicBezTo>
                  <a:cubicBezTo>
                    <a:pt x="5" y="159"/>
                    <a:pt x="0" y="223"/>
                    <a:pt x="0" y="291"/>
                  </a:cubicBezTo>
                  <a:cubicBezTo>
                    <a:pt x="0" y="355"/>
                    <a:pt x="2" y="430"/>
                    <a:pt x="38" y="494"/>
                  </a:cubicBezTo>
                  <a:cubicBezTo>
                    <a:pt x="74" y="562"/>
                    <a:pt x="134" y="578"/>
                    <a:pt x="177" y="578"/>
                  </a:cubicBezTo>
                  <a:cubicBezTo>
                    <a:pt x="223" y="578"/>
                    <a:pt x="285" y="562"/>
                    <a:pt x="324" y="482"/>
                  </a:cubicBezTo>
                  <a:cubicBezTo>
                    <a:pt x="350" y="422"/>
                    <a:pt x="355" y="358"/>
                    <a:pt x="355" y="291"/>
                  </a:cubicBezTo>
                  <a:moveTo>
                    <a:pt x="177" y="562"/>
                  </a:moveTo>
                  <a:cubicBezTo>
                    <a:pt x="144" y="562"/>
                    <a:pt x="94" y="540"/>
                    <a:pt x="79" y="458"/>
                  </a:cubicBezTo>
                  <a:cubicBezTo>
                    <a:pt x="70" y="408"/>
                    <a:pt x="70" y="331"/>
                    <a:pt x="70" y="281"/>
                  </a:cubicBezTo>
                  <a:cubicBezTo>
                    <a:pt x="70" y="228"/>
                    <a:pt x="70" y="171"/>
                    <a:pt x="77" y="125"/>
                  </a:cubicBezTo>
                  <a:cubicBezTo>
                    <a:pt x="94" y="27"/>
                    <a:pt x="156" y="17"/>
                    <a:pt x="177" y="17"/>
                  </a:cubicBezTo>
                  <a:cubicBezTo>
                    <a:pt x="204" y="17"/>
                    <a:pt x="259" y="34"/>
                    <a:pt x="276" y="118"/>
                  </a:cubicBezTo>
                  <a:cubicBezTo>
                    <a:pt x="285" y="164"/>
                    <a:pt x="285" y="228"/>
                    <a:pt x="285" y="281"/>
                  </a:cubicBezTo>
                  <a:cubicBezTo>
                    <a:pt x="285" y="343"/>
                    <a:pt x="285" y="401"/>
                    <a:pt x="276" y="456"/>
                  </a:cubicBezTo>
                  <a:cubicBezTo>
                    <a:pt x="261" y="535"/>
                    <a:pt x="213" y="562"/>
                    <a:pt x="177" y="56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662" name="Группа 1661"/>
          <p:cNvGrpSpPr/>
          <p:nvPr/>
        </p:nvGrpSpPr>
        <p:grpSpPr>
          <a:xfrm>
            <a:off x="4206960" y="4627800"/>
            <a:ext cx="3778200" cy="680040"/>
            <a:chOff x="4206960" y="4627800"/>
            <a:chExt cx="3778200" cy="680040"/>
          </a:xfrm>
        </p:grpSpPr>
        <p:sp>
          <p:nvSpPr>
            <p:cNvPr id="1663" name="Полилиния 1662"/>
            <p:cNvSpPr/>
            <p:nvPr/>
          </p:nvSpPr>
          <p:spPr>
            <a:xfrm>
              <a:off x="4206960" y="4824720"/>
              <a:ext cx="138240" cy="213120"/>
            </a:xfrm>
            <a:custGeom>
              <a:avLst/>
              <a:gdLst/>
              <a:ahLst/>
              <a:cxnLst/>
              <a:rect l="0" t="0" r="r" b="b"/>
              <a:pathLst>
                <a:path w="384" h="592">
                  <a:moveTo>
                    <a:pt x="197" y="9"/>
                  </a:moveTo>
                  <a:cubicBezTo>
                    <a:pt x="197" y="7"/>
                    <a:pt x="197" y="0"/>
                    <a:pt x="185" y="0"/>
                  </a:cubicBezTo>
                  <a:cubicBezTo>
                    <a:pt x="166" y="0"/>
                    <a:pt x="106" y="4"/>
                    <a:pt x="82" y="7"/>
                  </a:cubicBezTo>
                  <a:cubicBezTo>
                    <a:pt x="77" y="9"/>
                    <a:pt x="67" y="9"/>
                    <a:pt x="67" y="24"/>
                  </a:cubicBezTo>
                  <a:cubicBezTo>
                    <a:pt x="67" y="33"/>
                    <a:pt x="74" y="33"/>
                    <a:pt x="86" y="33"/>
                  </a:cubicBezTo>
                  <a:cubicBezTo>
                    <a:pt x="127" y="33"/>
                    <a:pt x="130" y="40"/>
                    <a:pt x="130" y="48"/>
                  </a:cubicBezTo>
                  <a:cubicBezTo>
                    <a:pt x="129" y="53"/>
                    <a:pt x="128" y="59"/>
                    <a:pt x="127" y="64"/>
                  </a:cubicBezTo>
                  <a:cubicBezTo>
                    <a:pt x="86" y="227"/>
                    <a:pt x="46" y="389"/>
                    <a:pt x="5" y="551"/>
                  </a:cubicBezTo>
                  <a:cubicBezTo>
                    <a:pt x="0" y="563"/>
                    <a:pt x="0" y="563"/>
                    <a:pt x="0" y="568"/>
                  </a:cubicBezTo>
                  <a:cubicBezTo>
                    <a:pt x="0" y="587"/>
                    <a:pt x="17" y="592"/>
                    <a:pt x="26" y="592"/>
                  </a:cubicBezTo>
                  <a:cubicBezTo>
                    <a:pt x="36" y="592"/>
                    <a:pt x="48" y="584"/>
                    <a:pt x="53" y="575"/>
                  </a:cubicBezTo>
                  <a:cubicBezTo>
                    <a:pt x="58" y="568"/>
                    <a:pt x="96" y="412"/>
                    <a:pt x="101" y="390"/>
                  </a:cubicBezTo>
                  <a:cubicBezTo>
                    <a:pt x="130" y="393"/>
                    <a:pt x="199" y="407"/>
                    <a:pt x="199" y="462"/>
                  </a:cubicBezTo>
                  <a:cubicBezTo>
                    <a:pt x="199" y="467"/>
                    <a:pt x="199" y="472"/>
                    <a:pt x="197" y="479"/>
                  </a:cubicBezTo>
                  <a:cubicBezTo>
                    <a:pt x="194" y="489"/>
                    <a:pt x="192" y="501"/>
                    <a:pt x="192" y="508"/>
                  </a:cubicBezTo>
                  <a:cubicBezTo>
                    <a:pt x="192" y="558"/>
                    <a:pt x="228" y="592"/>
                    <a:pt x="271" y="592"/>
                  </a:cubicBezTo>
                  <a:cubicBezTo>
                    <a:pt x="295" y="592"/>
                    <a:pt x="319" y="580"/>
                    <a:pt x="338" y="549"/>
                  </a:cubicBezTo>
                  <a:cubicBezTo>
                    <a:pt x="358" y="510"/>
                    <a:pt x="367" y="465"/>
                    <a:pt x="367" y="462"/>
                  </a:cubicBezTo>
                  <a:cubicBezTo>
                    <a:pt x="367" y="455"/>
                    <a:pt x="360" y="455"/>
                    <a:pt x="358" y="455"/>
                  </a:cubicBezTo>
                  <a:cubicBezTo>
                    <a:pt x="348" y="455"/>
                    <a:pt x="348" y="457"/>
                    <a:pt x="346" y="469"/>
                  </a:cubicBezTo>
                  <a:cubicBezTo>
                    <a:pt x="329" y="532"/>
                    <a:pt x="310" y="572"/>
                    <a:pt x="271" y="572"/>
                  </a:cubicBezTo>
                  <a:cubicBezTo>
                    <a:pt x="257" y="572"/>
                    <a:pt x="245" y="565"/>
                    <a:pt x="245" y="534"/>
                  </a:cubicBezTo>
                  <a:cubicBezTo>
                    <a:pt x="245" y="520"/>
                    <a:pt x="250" y="501"/>
                    <a:pt x="252" y="486"/>
                  </a:cubicBezTo>
                  <a:cubicBezTo>
                    <a:pt x="254" y="472"/>
                    <a:pt x="254" y="469"/>
                    <a:pt x="254" y="460"/>
                  </a:cubicBezTo>
                  <a:cubicBezTo>
                    <a:pt x="254" y="407"/>
                    <a:pt x="202" y="381"/>
                    <a:pt x="130" y="374"/>
                  </a:cubicBezTo>
                  <a:cubicBezTo>
                    <a:pt x="156" y="357"/>
                    <a:pt x="185" y="330"/>
                    <a:pt x="204" y="311"/>
                  </a:cubicBezTo>
                  <a:cubicBezTo>
                    <a:pt x="245" y="266"/>
                    <a:pt x="283" y="230"/>
                    <a:pt x="324" y="230"/>
                  </a:cubicBezTo>
                  <a:cubicBezTo>
                    <a:pt x="329" y="230"/>
                    <a:pt x="329" y="230"/>
                    <a:pt x="331" y="230"/>
                  </a:cubicBezTo>
                  <a:cubicBezTo>
                    <a:pt x="341" y="232"/>
                    <a:pt x="343" y="232"/>
                    <a:pt x="348" y="237"/>
                  </a:cubicBezTo>
                  <a:cubicBezTo>
                    <a:pt x="350" y="237"/>
                    <a:pt x="350" y="239"/>
                    <a:pt x="353" y="239"/>
                  </a:cubicBezTo>
                  <a:cubicBezTo>
                    <a:pt x="312" y="242"/>
                    <a:pt x="305" y="275"/>
                    <a:pt x="305" y="285"/>
                  </a:cubicBezTo>
                  <a:cubicBezTo>
                    <a:pt x="305" y="299"/>
                    <a:pt x="314" y="316"/>
                    <a:pt x="336" y="316"/>
                  </a:cubicBezTo>
                  <a:cubicBezTo>
                    <a:pt x="358" y="316"/>
                    <a:pt x="384" y="297"/>
                    <a:pt x="384" y="263"/>
                  </a:cubicBezTo>
                  <a:cubicBezTo>
                    <a:pt x="384" y="239"/>
                    <a:pt x="362" y="211"/>
                    <a:pt x="326" y="211"/>
                  </a:cubicBezTo>
                  <a:cubicBezTo>
                    <a:pt x="302" y="211"/>
                    <a:pt x="264" y="218"/>
                    <a:pt x="202" y="285"/>
                  </a:cubicBezTo>
                  <a:cubicBezTo>
                    <a:pt x="173" y="316"/>
                    <a:pt x="142" y="350"/>
                    <a:pt x="108" y="364"/>
                  </a:cubicBezTo>
                  <a:cubicBezTo>
                    <a:pt x="138" y="246"/>
                    <a:pt x="167" y="127"/>
                    <a:pt x="197" y="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64" name="Полилиния 1663"/>
            <p:cNvSpPr/>
            <p:nvPr/>
          </p:nvSpPr>
          <p:spPr>
            <a:xfrm>
              <a:off x="4358880" y="4986720"/>
              <a:ext cx="109080" cy="136440"/>
            </a:xfrm>
            <a:custGeom>
              <a:avLst/>
              <a:gdLst/>
              <a:ahLst/>
              <a:cxnLst/>
              <a:rect l="0" t="0" r="r" b="b"/>
              <a:pathLst>
                <a:path w="303" h="379">
                  <a:moveTo>
                    <a:pt x="300" y="36"/>
                  </a:moveTo>
                  <a:cubicBezTo>
                    <a:pt x="303" y="29"/>
                    <a:pt x="303" y="27"/>
                    <a:pt x="303" y="24"/>
                  </a:cubicBezTo>
                  <a:cubicBezTo>
                    <a:pt x="303" y="12"/>
                    <a:pt x="293" y="5"/>
                    <a:pt x="283" y="5"/>
                  </a:cubicBezTo>
                  <a:cubicBezTo>
                    <a:pt x="276" y="5"/>
                    <a:pt x="264" y="7"/>
                    <a:pt x="257" y="19"/>
                  </a:cubicBezTo>
                  <a:cubicBezTo>
                    <a:pt x="257" y="22"/>
                    <a:pt x="252" y="41"/>
                    <a:pt x="250" y="53"/>
                  </a:cubicBezTo>
                  <a:cubicBezTo>
                    <a:pt x="245" y="70"/>
                    <a:pt x="240" y="87"/>
                    <a:pt x="235" y="103"/>
                  </a:cubicBezTo>
                  <a:cubicBezTo>
                    <a:pt x="233" y="118"/>
                    <a:pt x="214" y="190"/>
                    <a:pt x="214" y="197"/>
                  </a:cubicBezTo>
                  <a:cubicBezTo>
                    <a:pt x="211" y="197"/>
                    <a:pt x="185" y="250"/>
                    <a:pt x="139" y="250"/>
                  </a:cubicBezTo>
                  <a:cubicBezTo>
                    <a:pt x="101" y="250"/>
                    <a:pt x="101" y="211"/>
                    <a:pt x="101" y="199"/>
                  </a:cubicBezTo>
                  <a:cubicBezTo>
                    <a:pt x="101" y="168"/>
                    <a:pt x="113" y="130"/>
                    <a:pt x="132" y="87"/>
                  </a:cubicBezTo>
                  <a:cubicBezTo>
                    <a:pt x="139" y="67"/>
                    <a:pt x="142" y="60"/>
                    <a:pt x="142" y="51"/>
                  </a:cubicBezTo>
                  <a:cubicBezTo>
                    <a:pt x="142" y="22"/>
                    <a:pt x="118" y="0"/>
                    <a:pt x="84" y="0"/>
                  </a:cubicBezTo>
                  <a:cubicBezTo>
                    <a:pt x="27" y="0"/>
                    <a:pt x="0" y="79"/>
                    <a:pt x="0" y="89"/>
                  </a:cubicBezTo>
                  <a:cubicBezTo>
                    <a:pt x="0" y="96"/>
                    <a:pt x="7" y="96"/>
                    <a:pt x="10" y="96"/>
                  </a:cubicBezTo>
                  <a:cubicBezTo>
                    <a:pt x="17" y="96"/>
                    <a:pt x="17" y="94"/>
                    <a:pt x="19" y="87"/>
                  </a:cubicBezTo>
                  <a:cubicBezTo>
                    <a:pt x="34" y="39"/>
                    <a:pt x="60" y="17"/>
                    <a:pt x="84" y="17"/>
                  </a:cubicBezTo>
                  <a:cubicBezTo>
                    <a:pt x="94" y="17"/>
                    <a:pt x="99" y="22"/>
                    <a:pt x="99" y="36"/>
                  </a:cubicBezTo>
                  <a:cubicBezTo>
                    <a:pt x="99" y="51"/>
                    <a:pt x="94" y="63"/>
                    <a:pt x="89" y="70"/>
                  </a:cubicBezTo>
                  <a:cubicBezTo>
                    <a:pt x="63" y="142"/>
                    <a:pt x="55" y="163"/>
                    <a:pt x="55" y="190"/>
                  </a:cubicBezTo>
                  <a:cubicBezTo>
                    <a:pt x="55" y="199"/>
                    <a:pt x="55" y="228"/>
                    <a:pt x="79" y="247"/>
                  </a:cubicBezTo>
                  <a:cubicBezTo>
                    <a:pt x="96" y="262"/>
                    <a:pt x="123" y="264"/>
                    <a:pt x="137" y="264"/>
                  </a:cubicBezTo>
                  <a:cubicBezTo>
                    <a:pt x="161" y="264"/>
                    <a:pt x="183" y="257"/>
                    <a:pt x="202" y="238"/>
                  </a:cubicBezTo>
                  <a:cubicBezTo>
                    <a:pt x="195" y="271"/>
                    <a:pt x="187" y="295"/>
                    <a:pt x="163" y="326"/>
                  </a:cubicBezTo>
                  <a:cubicBezTo>
                    <a:pt x="147" y="343"/>
                    <a:pt x="123" y="362"/>
                    <a:pt x="91" y="362"/>
                  </a:cubicBezTo>
                  <a:cubicBezTo>
                    <a:pt x="89" y="362"/>
                    <a:pt x="60" y="362"/>
                    <a:pt x="48" y="343"/>
                  </a:cubicBezTo>
                  <a:cubicBezTo>
                    <a:pt x="79" y="341"/>
                    <a:pt x="69" y="322"/>
                    <a:pt x="79" y="312"/>
                  </a:cubicBezTo>
                  <a:cubicBezTo>
                    <a:pt x="79" y="293"/>
                    <a:pt x="63" y="288"/>
                    <a:pt x="58" y="288"/>
                  </a:cubicBezTo>
                  <a:cubicBezTo>
                    <a:pt x="41" y="288"/>
                    <a:pt x="22" y="300"/>
                    <a:pt x="22" y="329"/>
                  </a:cubicBezTo>
                  <a:cubicBezTo>
                    <a:pt x="22" y="357"/>
                    <a:pt x="51" y="379"/>
                    <a:pt x="94" y="379"/>
                  </a:cubicBezTo>
                  <a:cubicBezTo>
                    <a:pt x="151" y="379"/>
                    <a:pt x="226" y="333"/>
                    <a:pt x="243" y="259"/>
                  </a:cubicBezTo>
                  <a:cubicBezTo>
                    <a:pt x="262" y="185"/>
                    <a:pt x="281" y="111"/>
                    <a:pt x="300" y="3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65" name="Полилиния 1664"/>
            <p:cNvSpPr/>
            <p:nvPr/>
          </p:nvSpPr>
          <p:spPr>
            <a:xfrm>
              <a:off x="4524840" y="4807440"/>
              <a:ext cx="69840" cy="302760"/>
            </a:xfrm>
            <a:custGeom>
              <a:avLst/>
              <a:gdLst/>
              <a:ahLst/>
              <a:cxnLst/>
              <a:rect l="0" t="0" r="r" b="b"/>
              <a:pathLst>
                <a:path w="194" h="841">
                  <a:moveTo>
                    <a:pt x="194" y="834"/>
                  </a:moveTo>
                  <a:cubicBezTo>
                    <a:pt x="194" y="831"/>
                    <a:pt x="194" y="829"/>
                    <a:pt x="180" y="815"/>
                  </a:cubicBezTo>
                  <a:cubicBezTo>
                    <a:pt x="74" y="709"/>
                    <a:pt x="48" y="549"/>
                    <a:pt x="48" y="422"/>
                  </a:cubicBezTo>
                  <a:cubicBezTo>
                    <a:pt x="48" y="273"/>
                    <a:pt x="79" y="127"/>
                    <a:pt x="185" y="24"/>
                  </a:cubicBezTo>
                  <a:cubicBezTo>
                    <a:pt x="194" y="12"/>
                    <a:pt x="194" y="12"/>
                    <a:pt x="194" y="9"/>
                  </a:cubicBezTo>
                  <a:cubicBezTo>
                    <a:pt x="194" y="2"/>
                    <a:pt x="192" y="0"/>
                    <a:pt x="187" y="0"/>
                  </a:cubicBezTo>
                  <a:cubicBezTo>
                    <a:pt x="178" y="0"/>
                    <a:pt x="103" y="57"/>
                    <a:pt x="53" y="163"/>
                  </a:cubicBezTo>
                  <a:cubicBezTo>
                    <a:pt x="10" y="256"/>
                    <a:pt x="0" y="350"/>
                    <a:pt x="0" y="422"/>
                  </a:cubicBezTo>
                  <a:cubicBezTo>
                    <a:pt x="0" y="486"/>
                    <a:pt x="10" y="587"/>
                    <a:pt x="55" y="683"/>
                  </a:cubicBezTo>
                  <a:cubicBezTo>
                    <a:pt x="106" y="786"/>
                    <a:pt x="178" y="841"/>
                    <a:pt x="187" y="841"/>
                  </a:cubicBezTo>
                  <a:cubicBezTo>
                    <a:pt x="192" y="841"/>
                    <a:pt x="194" y="839"/>
                    <a:pt x="194" y="83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66" name="Полилиния 1665"/>
            <p:cNvSpPr/>
            <p:nvPr/>
          </p:nvSpPr>
          <p:spPr>
            <a:xfrm>
              <a:off x="4619880" y="4823640"/>
              <a:ext cx="127800" cy="272880"/>
            </a:xfrm>
            <a:custGeom>
              <a:avLst/>
              <a:gdLst/>
              <a:ahLst/>
              <a:cxnLst/>
              <a:rect l="0" t="0" r="r" b="b"/>
              <a:pathLst>
                <a:path w="355" h="758">
                  <a:moveTo>
                    <a:pt x="110" y="329"/>
                  </a:moveTo>
                  <a:cubicBezTo>
                    <a:pt x="17" y="389"/>
                    <a:pt x="0" y="468"/>
                    <a:pt x="0" y="499"/>
                  </a:cubicBezTo>
                  <a:cubicBezTo>
                    <a:pt x="0" y="540"/>
                    <a:pt x="22" y="564"/>
                    <a:pt x="24" y="566"/>
                  </a:cubicBezTo>
                  <a:cubicBezTo>
                    <a:pt x="50" y="592"/>
                    <a:pt x="57" y="597"/>
                    <a:pt x="122" y="619"/>
                  </a:cubicBezTo>
                  <a:cubicBezTo>
                    <a:pt x="156" y="632"/>
                    <a:pt x="189" y="646"/>
                    <a:pt x="223" y="659"/>
                  </a:cubicBezTo>
                  <a:cubicBezTo>
                    <a:pt x="235" y="664"/>
                    <a:pt x="252" y="671"/>
                    <a:pt x="252" y="695"/>
                  </a:cubicBezTo>
                  <a:cubicBezTo>
                    <a:pt x="252" y="715"/>
                    <a:pt x="237" y="741"/>
                    <a:pt x="211" y="741"/>
                  </a:cubicBezTo>
                  <a:cubicBezTo>
                    <a:pt x="175" y="741"/>
                    <a:pt x="146" y="719"/>
                    <a:pt x="137" y="712"/>
                  </a:cubicBezTo>
                  <a:cubicBezTo>
                    <a:pt x="132" y="710"/>
                    <a:pt x="132" y="710"/>
                    <a:pt x="127" y="710"/>
                  </a:cubicBezTo>
                  <a:cubicBezTo>
                    <a:pt x="122" y="710"/>
                    <a:pt x="120" y="715"/>
                    <a:pt x="120" y="717"/>
                  </a:cubicBezTo>
                  <a:cubicBezTo>
                    <a:pt x="120" y="729"/>
                    <a:pt x="163" y="758"/>
                    <a:pt x="211" y="758"/>
                  </a:cubicBezTo>
                  <a:cubicBezTo>
                    <a:pt x="264" y="758"/>
                    <a:pt x="300" y="710"/>
                    <a:pt x="300" y="669"/>
                  </a:cubicBezTo>
                  <a:cubicBezTo>
                    <a:pt x="300" y="628"/>
                    <a:pt x="269" y="614"/>
                    <a:pt x="259" y="609"/>
                  </a:cubicBezTo>
                  <a:cubicBezTo>
                    <a:pt x="247" y="604"/>
                    <a:pt x="218" y="592"/>
                    <a:pt x="206" y="590"/>
                  </a:cubicBezTo>
                  <a:cubicBezTo>
                    <a:pt x="189" y="583"/>
                    <a:pt x="173" y="575"/>
                    <a:pt x="156" y="571"/>
                  </a:cubicBezTo>
                  <a:cubicBezTo>
                    <a:pt x="139" y="564"/>
                    <a:pt x="122" y="556"/>
                    <a:pt x="105" y="549"/>
                  </a:cubicBezTo>
                  <a:cubicBezTo>
                    <a:pt x="67" y="535"/>
                    <a:pt x="43" y="511"/>
                    <a:pt x="43" y="475"/>
                  </a:cubicBezTo>
                  <a:cubicBezTo>
                    <a:pt x="43" y="441"/>
                    <a:pt x="74" y="367"/>
                    <a:pt x="146" y="331"/>
                  </a:cubicBezTo>
                  <a:cubicBezTo>
                    <a:pt x="177" y="343"/>
                    <a:pt x="201" y="343"/>
                    <a:pt x="221" y="343"/>
                  </a:cubicBezTo>
                  <a:cubicBezTo>
                    <a:pt x="245" y="343"/>
                    <a:pt x="297" y="343"/>
                    <a:pt x="297" y="317"/>
                  </a:cubicBezTo>
                  <a:cubicBezTo>
                    <a:pt x="297" y="295"/>
                    <a:pt x="261" y="295"/>
                    <a:pt x="230" y="295"/>
                  </a:cubicBezTo>
                  <a:cubicBezTo>
                    <a:pt x="213" y="295"/>
                    <a:pt x="189" y="295"/>
                    <a:pt x="158" y="305"/>
                  </a:cubicBezTo>
                  <a:cubicBezTo>
                    <a:pt x="137" y="283"/>
                    <a:pt x="132" y="254"/>
                    <a:pt x="132" y="237"/>
                  </a:cubicBezTo>
                  <a:cubicBezTo>
                    <a:pt x="132" y="192"/>
                    <a:pt x="163" y="127"/>
                    <a:pt x="225" y="96"/>
                  </a:cubicBezTo>
                  <a:cubicBezTo>
                    <a:pt x="242" y="113"/>
                    <a:pt x="261" y="113"/>
                    <a:pt x="281" y="113"/>
                  </a:cubicBezTo>
                  <a:cubicBezTo>
                    <a:pt x="302" y="113"/>
                    <a:pt x="355" y="113"/>
                    <a:pt x="355" y="86"/>
                  </a:cubicBezTo>
                  <a:cubicBezTo>
                    <a:pt x="355" y="65"/>
                    <a:pt x="319" y="65"/>
                    <a:pt x="285" y="65"/>
                  </a:cubicBezTo>
                  <a:cubicBezTo>
                    <a:pt x="273" y="65"/>
                    <a:pt x="254" y="65"/>
                    <a:pt x="233" y="70"/>
                  </a:cubicBezTo>
                  <a:cubicBezTo>
                    <a:pt x="230" y="62"/>
                    <a:pt x="228" y="55"/>
                    <a:pt x="228" y="41"/>
                  </a:cubicBezTo>
                  <a:cubicBezTo>
                    <a:pt x="228" y="29"/>
                    <a:pt x="233" y="12"/>
                    <a:pt x="233" y="10"/>
                  </a:cubicBezTo>
                  <a:cubicBezTo>
                    <a:pt x="233" y="3"/>
                    <a:pt x="228" y="0"/>
                    <a:pt x="223" y="0"/>
                  </a:cubicBezTo>
                  <a:cubicBezTo>
                    <a:pt x="206" y="0"/>
                    <a:pt x="206" y="39"/>
                    <a:pt x="206" y="41"/>
                  </a:cubicBezTo>
                  <a:cubicBezTo>
                    <a:pt x="206" y="58"/>
                    <a:pt x="211" y="70"/>
                    <a:pt x="213" y="74"/>
                  </a:cubicBezTo>
                  <a:cubicBezTo>
                    <a:pt x="122" y="98"/>
                    <a:pt x="65" y="166"/>
                    <a:pt x="65" y="230"/>
                  </a:cubicBezTo>
                  <a:cubicBezTo>
                    <a:pt x="65" y="261"/>
                    <a:pt x="81" y="297"/>
                    <a:pt x="120" y="319"/>
                  </a:cubicBezTo>
                  <a:cubicBezTo>
                    <a:pt x="117" y="322"/>
                    <a:pt x="113" y="325"/>
                    <a:pt x="110" y="329"/>
                  </a:cubicBezTo>
                  <a:moveTo>
                    <a:pt x="247" y="86"/>
                  </a:moveTo>
                  <a:cubicBezTo>
                    <a:pt x="259" y="84"/>
                    <a:pt x="278" y="84"/>
                    <a:pt x="285" y="84"/>
                  </a:cubicBezTo>
                  <a:cubicBezTo>
                    <a:pt x="314" y="84"/>
                    <a:pt x="319" y="84"/>
                    <a:pt x="333" y="89"/>
                  </a:cubicBezTo>
                  <a:cubicBezTo>
                    <a:pt x="326" y="91"/>
                    <a:pt x="319" y="96"/>
                    <a:pt x="281" y="96"/>
                  </a:cubicBezTo>
                  <a:cubicBezTo>
                    <a:pt x="266" y="96"/>
                    <a:pt x="254" y="96"/>
                    <a:pt x="247" y="86"/>
                  </a:cubicBezTo>
                  <a:moveTo>
                    <a:pt x="180" y="317"/>
                  </a:moveTo>
                  <a:cubicBezTo>
                    <a:pt x="199" y="312"/>
                    <a:pt x="218" y="312"/>
                    <a:pt x="228" y="312"/>
                  </a:cubicBezTo>
                  <a:cubicBezTo>
                    <a:pt x="257" y="312"/>
                    <a:pt x="261" y="314"/>
                    <a:pt x="276" y="317"/>
                  </a:cubicBezTo>
                  <a:cubicBezTo>
                    <a:pt x="269" y="321"/>
                    <a:pt x="261" y="324"/>
                    <a:pt x="223" y="324"/>
                  </a:cubicBezTo>
                  <a:cubicBezTo>
                    <a:pt x="204" y="324"/>
                    <a:pt x="194" y="324"/>
                    <a:pt x="180" y="31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67" name="Полилиния 1666"/>
            <p:cNvSpPr/>
            <p:nvPr/>
          </p:nvSpPr>
          <p:spPr>
            <a:xfrm>
              <a:off x="4776120" y="4807440"/>
              <a:ext cx="70920" cy="302760"/>
            </a:xfrm>
            <a:custGeom>
              <a:avLst/>
              <a:gdLst/>
              <a:ahLst/>
              <a:cxnLst/>
              <a:rect l="0" t="0" r="r" b="b"/>
              <a:pathLst>
                <a:path w="197" h="841">
                  <a:moveTo>
                    <a:pt x="197" y="422"/>
                  </a:moveTo>
                  <a:cubicBezTo>
                    <a:pt x="197" y="354"/>
                    <a:pt x="187" y="254"/>
                    <a:pt x="142" y="158"/>
                  </a:cubicBezTo>
                  <a:cubicBezTo>
                    <a:pt x="91" y="55"/>
                    <a:pt x="17" y="0"/>
                    <a:pt x="10" y="0"/>
                  </a:cubicBezTo>
                  <a:cubicBezTo>
                    <a:pt x="5" y="0"/>
                    <a:pt x="0" y="2"/>
                    <a:pt x="0" y="9"/>
                  </a:cubicBezTo>
                  <a:cubicBezTo>
                    <a:pt x="0" y="12"/>
                    <a:pt x="0" y="12"/>
                    <a:pt x="17" y="28"/>
                  </a:cubicBezTo>
                  <a:cubicBezTo>
                    <a:pt x="101" y="110"/>
                    <a:pt x="149" y="244"/>
                    <a:pt x="149" y="422"/>
                  </a:cubicBezTo>
                  <a:cubicBezTo>
                    <a:pt x="149" y="565"/>
                    <a:pt x="118" y="712"/>
                    <a:pt x="12" y="819"/>
                  </a:cubicBezTo>
                  <a:cubicBezTo>
                    <a:pt x="0" y="829"/>
                    <a:pt x="0" y="831"/>
                    <a:pt x="0" y="834"/>
                  </a:cubicBezTo>
                  <a:cubicBezTo>
                    <a:pt x="0" y="839"/>
                    <a:pt x="5" y="841"/>
                    <a:pt x="10" y="841"/>
                  </a:cubicBezTo>
                  <a:cubicBezTo>
                    <a:pt x="17" y="841"/>
                    <a:pt x="94" y="784"/>
                    <a:pt x="144" y="678"/>
                  </a:cubicBezTo>
                  <a:cubicBezTo>
                    <a:pt x="187" y="585"/>
                    <a:pt x="197" y="491"/>
                    <a:pt x="197" y="42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68" name="Полилиния 1667"/>
            <p:cNvSpPr/>
            <p:nvPr/>
          </p:nvSpPr>
          <p:spPr>
            <a:xfrm>
              <a:off x="4978440" y="4888440"/>
              <a:ext cx="201960" cy="129600"/>
            </a:xfrm>
            <a:custGeom>
              <a:avLst/>
              <a:gdLst/>
              <a:ahLst/>
              <a:cxnLst/>
              <a:rect l="0" t="0" r="r" b="b"/>
              <a:pathLst>
                <a:path w="561" h="360">
                  <a:moveTo>
                    <a:pt x="561" y="26"/>
                  </a:moveTo>
                  <a:cubicBezTo>
                    <a:pt x="561" y="7"/>
                    <a:pt x="556" y="0"/>
                    <a:pt x="549" y="0"/>
                  </a:cubicBezTo>
                  <a:cubicBezTo>
                    <a:pt x="547" y="0"/>
                    <a:pt x="540" y="5"/>
                    <a:pt x="540" y="24"/>
                  </a:cubicBezTo>
                  <a:cubicBezTo>
                    <a:pt x="535" y="81"/>
                    <a:pt x="477" y="115"/>
                    <a:pt x="422" y="115"/>
                  </a:cubicBezTo>
                  <a:cubicBezTo>
                    <a:pt x="372" y="115"/>
                    <a:pt x="331" y="89"/>
                    <a:pt x="285" y="60"/>
                  </a:cubicBezTo>
                  <a:cubicBezTo>
                    <a:pt x="242" y="29"/>
                    <a:pt x="196" y="0"/>
                    <a:pt x="141" y="0"/>
                  </a:cubicBezTo>
                  <a:cubicBezTo>
                    <a:pt x="62" y="0"/>
                    <a:pt x="0" y="60"/>
                    <a:pt x="0" y="137"/>
                  </a:cubicBezTo>
                  <a:cubicBezTo>
                    <a:pt x="0" y="156"/>
                    <a:pt x="7" y="163"/>
                    <a:pt x="12" y="163"/>
                  </a:cubicBezTo>
                  <a:cubicBezTo>
                    <a:pt x="19" y="163"/>
                    <a:pt x="24" y="146"/>
                    <a:pt x="24" y="141"/>
                  </a:cubicBezTo>
                  <a:cubicBezTo>
                    <a:pt x="28" y="72"/>
                    <a:pt x="96" y="46"/>
                    <a:pt x="141" y="46"/>
                  </a:cubicBezTo>
                  <a:cubicBezTo>
                    <a:pt x="189" y="46"/>
                    <a:pt x="232" y="72"/>
                    <a:pt x="276" y="103"/>
                  </a:cubicBezTo>
                  <a:cubicBezTo>
                    <a:pt x="321" y="132"/>
                    <a:pt x="367" y="163"/>
                    <a:pt x="422" y="163"/>
                  </a:cubicBezTo>
                  <a:cubicBezTo>
                    <a:pt x="499" y="163"/>
                    <a:pt x="561" y="103"/>
                    <a:pt x="561" y="26"/>
                  </a:cubicBezTo>
                  <a:moveTo>
                    <a:pt x="561" y="223"/>
                  </a:moveTo>
                  <a:cubicBezTo>
                    <a:pt x="561" y="199"/>
                    <a:pt x="552" y="197"/>
                    <a:pt x="549" y="197"/>
                  </a:cubicBezTo>
                  <a:cubicBezTo>
                    <a:pt x="547" y="197"/>
                    <a:pt x="540" y="201"/>
                    <a:pt x="540" y="218"/>
                  </a:cubicBezTo>
                  <a:cubicBezTo>
                    <a:pt x="535" y="278"/>
                    <a:pt x="477" y="312"/>
                    <a:pt x="422" y="312"/>
                  </a:cubicBezTo>
                  <a:cubicBezTo>
                    <a:pt x="372" y="312"/>
                    <a:pt x="331" y="285"/>
                    <a:pt x="285" y="256"/>
                  </a:cubicBezTo>
                  <a:cubicBezTo>
                    <a:pt x="242" y="225"/>
                    <a:pt x="196" y="197"/>
                    <a:pt x="141" y="197"/>
                  </a:cubicBezTo>
                  <a:cubicBezTo>
                    <a:pt x="62" y="197"/>
                    <a:pt x="0" y="254"/>
                    <a:pt x="0" y="333"/>
                  </a:cubicBezTo>
                  <a:cubicBezTo>
                    <a:pt x="0" y="352"/>
                    <a:pt x="7" y="357"/>
                    <a:pt x="12" y="357"/>
                  </a:cubicBezTo>
                  <a:cubicBezTo>
                    <a:pt x="19" y="357"/>
                    <a:pt x="24" y="343"/>
                    <a:pt x="24" y="338"/>
                  </a:cubicBezTo>
                  <a:cubicBezTo>
                    <a:pt x="28" y="268"/>
                    <a:pt x="96" y="242"/>
                    <a:pt x="141" y="242"/>
                  </a:cubicBezTo>
                  <a:cubicBezTo>
                    <a:pt x="189" y="242"/>
                    <a:pt x="232" y="268"/>
                    <a:pt x="276" y="297"/>
                  </a:cubicBezTo>
                  <a:cubicBezTo>
                    <a:pt x="321" y="328"/>
                    <a:pt x="367" y="360"/>
                    <a:pt x="422" y="360"/>
                  </a:cubicBezTo>
                  <a:cubicBezTo>
                    <a:pt x="501" y="360"/>
                    <a:pt x="561" y="297"/>
                    <a:pt x="561" y="22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69" name="Полилиния 1668"/>
            <p:cNvSpPr/>
            <p:nvPr/>
          </p:nvSpPr>
          <p:spPr>
            <a:xfrm>
              <a:off x="5421600" y="4627800"/>
              <a:ext cx="100080" cy="201960"/>
            </a:xfrm>
            <a:custGeom>
              <a:avLst/>
              <a:gdLst/>
              <a:ahLst/>
              <a:cxnLst/>
              <a:rect l="0" t="0" r="r" b="b"/>
              <a:pathLst>
                <a:path w="278" h="561">
                  <a:moveTo>
                    <a:pt x="172" y="22"/>
                  </a:moveTo>
                  <a:cubicBezTo>
                    <a:pt x="172" y="2"/>
                    <a:pt x="172" y="0"/>
                    <a:pt x="153" y="0"/>
                  </a:cubicBezTo>
                  <a:cubicBezTo>
                    <a:pt x="100" y="53"/>
                    <a:pt x="26" y="53"/>
                    <a:pt x="0" y="53"/>
                  </a:cubicBezTo>
                  <a:cubicBezTo>
                    <a:pt x="0" y="62"/>
                    <a:pt x="0" y="70"/>
                    <a:pt x="0" y="79"/>
                  </a:cubicBezTo>
                  <a:cubicBezTo>
                    <a:pt x="16" y="79"/>
                    <a:pt x="67" y="79"/>
                    <a:pt x="110" y="58"/>
                  </a:cubicBezTo>
                  <a:cubicBezTo>
                    <a:pt x="110" y="203"/>
                    <a:pt x="110" y="348"/>
                    <a:pt x="110" y="494"/>
                  </a:cubicBezTo>
                  <a:cubicBezTo>
                    <a:pt x="110" y="525"/>
                    <a:pt x="108" y="535"/>
                    <a:pt x="31" y="535"/>
                  </a:cubicBezTo>
                  <a:cubicBezTo>
                    <a:pt x="22" y="535"/>
                    <a:pt x="13" y="535"/>
                    <a:pt x="4" y="535"/>
                  </a:cubicBezTo>
                  <a:cubicBezTo>
                    <a:pt x="4" y="543"/>
                    <a:pt x="4" y="552"/>
                    <a:pt x="4" y="561"/>
                  </a:cubicBezTo>
                  <a:cubicBezTo>
                    <a:pt x="33" y="559"/>
                    <a:pt x="108" y="559"/>
                    <a:pt x="141" y="559"/>
                  </a:cubicBezTo>
                  <a:cubicBezTo>
                    <a:pt x="175" y="559"/>
                    <a:pt x="249" y="559"/>
                    <a:pt x="278" y="561"/>
                  </a:cubicBezTo>
                  <a:cubicBezTo>
                    <a:pt x="278" y="552"/>
                    <a:pt x="278" y="543"/>
                    <a:pt x="278" y="535"/>
                  </a:cubicBezTo>
                  <a:cubicBezTo>
                    <a:pt x="269" y="535"/>
                    <a:pt x="260" y="535"/>
                    <a:pt x="251" y="535"/>
                  </a:cubicBezTo>
                  <a:cubicBezTo>
                    <a:pt x="175" y="535"/>
                    <a:pt x="172" y="525"/>
                    <a:pt x="172" y="494"/>
                  </a:cubicBezTo>
                  <a:cubicBezTo>
                    <a:pt x="172" y="336"/>
                    <a:pt x="172" y="179"/>
                    <a:pt x="172" y="2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70" name="Полилиния 1669"/>
            <p:cNvSpPr/>
            <p:nvPr/>
          </p:nvSpPr>
          <p:spPr>
            <a:xfrm>
              <a:off x="5318640" y="4953240"/>
              <a:ext cx="303120" cy="11880"/>
            </a:xfrm>
            <a:custGeom>
              <a:avLst/>
              <a:gdLst/>
              <a:ahLst/>
              <a:cxnLst/>
              <a:rect l="0" t="0" r="r" b="b"/>
              <a:pathLst>
                <a:path w="842" h="33">
                  <a:moveTo>
                    <a:pt x="0" y="0"/>
                  </a:moveTo>
                  <a:cubicBezTo>
                    <a:pt x="281" y="0"/>
                    <a:pt x="561" y="0"/>
                    <a:pt x="842" y="0"/>
                  </a:cubicBezTo>
                  <a:cubicBezTo>
                    <a:pt x="842" y="11"/>
                    <a:pt x="842" y="22"/>
                    <a:pt x="842" y="33"/>
                  </a:cubicBezTo>
                  <a:cubicBezTo>
                    <a:pt x="561" y="33"/>
                    <a:pt x="281" y="33"/>
                    <a:pt x="0" y="33"/>
                  </a:cubicBezTo>
                  <a:cubicBezTo>
                    <a:pt x="0" y="22"/>
                    <a:pt x="0" y="1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3120" rIns="90000" bIns="-3312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71" name="Полилиния 1670"/>
            <p:cNvSpPr/>
            <p:nvPr/>
          </p:nvSpPr>
          <p:spPr>
            <a:xfrm>
              <a:off x="5327280" y="5108400"/>
              <a:ext cx="143280" cy="199440"/>
            </a:xfrm>
            <a:custGeom>
              <a:avLst/>
              <a:gdLst/>
              <a:ahLst/>
              <a:cxnLst/>
              <a:rect l="0" t="0" r="r" b="b"/>
              <a:pathLst>
                <a:path w="398" h="554">
                  <a:moveTo>
                    <a:pt x="2" y="518"/>
                  </a:moveTo>
                  <a:cubicBezTo>
                    <a:pt x="0" y="528"/>
                    <a:pt x="0" y="530"/>
                    <a:pt x="0" y="532"/>
                  </a:cubicBezTo>
                  <a:cubicBezTo>
                    <a:pt x="0" y="544"/>
                    <a:pt x="10" y="554"/>
                    <a:pt x="24" y="554"/>
                  </a:cubicBezTo>
                  <a:cubicBezTo>
                    <a:pt x="43" y="554"/>
                    <a:pt x="53" y="540"/>
                    <a:pt x="53" y="537"/>
                  </a:cubicBezTo>
                  <a:cubicBezTo>
                    <a:pt x="58" y="528"/>
                    <a:pt x="84" y="415"/>
                    <a:pt x="108" y="326"/>
                  </a:cubicBezTo>
                  <a:cubicBezTo>
                    <a:pt x="125" y="360"/>
                    <a:pt x="151" y="381"/>
                    <a:pt x="192" y="381"/>
                  </a:cubicBezTo>
                  <a:cubicBezTo>
                    <a:pt x="290" y="381"/>
                    <a:pt x="398" y="264"/>
                    <a:pt x="398" y="137"/>
                  </a:cubicBezTo>
                  <a:cubicBezTo>
                    <a:pt x="398" y="48"/>
                    <a:pt x="343" y="0"/>
                    <a:pt x="281" y="0"/>
                  </a:cubicBezTo>
                  <a:cubicBezTo>
                    <a:pt x="199" y="0"/>
                    <a:pt x="110" y="84"/>
                    <a:pt x="86" y="187"/>
                  </a:cubicBezTo>
                  <a:cubicBezTo>
                    <a:pt x="58" y="298"/>
                    <a:pt x="30" y="408"/>
                    <a:pt x="2" y="518"/>
                  </a:cubicBezTo>
                  <a:moveTo>
                    <a:pt x="190" y="362"/>
                  </a:moveTo>
                  <a:cubicBezTo>
                    <a:pt x="132" y="362"/>
                    <a:pt x="118" y="295"/>
                    <a:pt x="118" y="288"/>
                  </a:cubicBezTo>
                  <a:cubicBezTo>
                    <a:pt x="118" y="286"/>
                    <a:pt x="122" y="269"/>
                    <a:pt x="125" y="257"/>
                  </a:cubicBezTo>
                  <a:cubicBezTo>
                    <a:pt x="149" y="163"/>
                    <a:pt x="156" y="132"/>
                    <a:pt x="175" y="99"/>
                  </a:cubicBezTo>
                  <a:cubicBezTo>
                    <a:pt x="211" y="36"/>
                    <a:pt x="254" y="19"/>
                    <a:pt x="281" y="19"/>
                  </a:cubicBezTo>
                  <a:cubicBezTo>
                    <a:pt x="312" y="19"/>
                    <a:pt x="338" y="43"/>
                    <a:pt x="338" y="101"/>
                  </a:cubicBezTo>
                  <a:cubicBezTo>
                    <a:pt x="338" y="146"/>
                    <a:pt x="314" y="242"/>
                    <a:pt x="290" y="283"/>
                  </a:cubicBezTo>
                  <a:cubicBezTo>
                    <a:pt x="264" y="336"/>
                    <a:pt x="223" y="362"/>
                    <a:pt x="190" y="36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72" name="Полилиния 1671"/>
            <p:cNvSpPr/>
            <p:nvPr/>
          </p:nvSpPr>
          <p:spPr>
            <a:xfrm>
              <a:off x="5482800" y="5030640"/>
              <a:ext cx="127800" cy="273600"/>
            </a:xfrm>
            <a:custGeom>
              <a:avLst/>
              <a:gdLst/>
              <a:ahLst/>
              <a:cxnLst/>
              <a:rect l="0" t="0" r="r" b="b"/>
              <a:pathLst>
                <a:path w="355" h="760">
                  <a:moveTo>
                    <a:pt x="110" y="331"/>
                  </a:moveTo>
                  <a:cubicBezTo>
                    <a:pt x="17" y="391"/>
                    <a:pt x="0" y="470"/>
                    <a:pt x="0" y="502"/>
                  </a:cubicBezTo>
                  <a:cubicBezTo>
                    <a:pt x="0" y="542"/>
                    <a:pt x="22" y="564"/>
                    <a:pt x="24" y="566"/>
                  </a:cubicBezTo>
                  <a:cubicBezTo>
                    <a:pt x="50" y="595"/>
                    <a:pt x="58" y="597"/>
                    <a:pt x="120" y="621"/>
                  </a:cubicBezTo>
                  <a:cubicBezTo>
                    <a:pt x="154" y="635"/>
                    <a:pt x="189" y="649"/>
                    <a:pt x="223" y="662"/>
                  </a:cubicBezTo>
                  <a:cubicBezTo>
                    <a:pt x="235" y="667"/>
                    <a:pt x="252" y="674"/>
                    <a:pt x="252" y="698"/>
                  </a:cubicBezTo>
                  <a:cubicBezTo>
                    <a:pt x="252" y="717"/>
                    <a:pt x="237" y="741"/>
                    <a:pt x="211" y="741"/>
                  </a:cubicBezTo>
                  <a:cubicBezTo>
                    <a:pt x="175" y="741"/>
                    <a:pt x="146" y="722"/>
                    <a:pt x="137" y="715"/>
                  </a:cubicBezTo>
                  <a:cubicBezTo>
                    <a:pt x="132" y="712"/>
                    <a:pt x="132" y="710"/>
                    <a:pt x="127" y="710"/>
                  </a:cubicBezTo>
                  <a:cubicBezTo>
                    <a:pt x="120" y="710"/>
                    <a:pt x="120" y="717"/>
                    <a:pt x="120" y="720"/>
                  </a:cubicBezTo>
                  <a:cubicBezTo>
                    <a:pt x="120" y="729"/>
                    <a:pt x="163" y="760"/>
                    <a:pt x="211" y="760"/>
                  </a:cubicBezTo>
                  <a:cubicBezTo>
                    <a:pt x="264" y="760"/>
                    <a:pt x="300" y="712"/>
                    <a:pt x="300" y="672"/>
                  </a:cubicBezTo>
                  <a:cubicBezTo>
                    <a:pt x="300" y="631"/>
                    <a:pt x="269" y="614"/>
                    <a:pt x="259" y="612"/>
                  </a:cubicBezTo>
                  <a:cubicBezTo>
                    <a:pt x="247" y="607"/>
                    <a:pt x="218" y="595"/>
                    <a:pt x="206" y="593"/>
                  </a:cubicBezTo>
                  <a:cubicBezTo>
                    <a:pt x="189" y="585"/>
                    <a:pt x="173" y="578"/>
                    <a:pt x="156" y="571"/>
                  </a:cubicBezTo>
                  <a:cubicBezTo>
                    <a:pt x="139" y="565"/>
                    <a:pt x="122" y="558"/>
                    <a:pt x="105" y="552"/>
                  </a:cubicBezTo>
                  <a:cubicBezTo>
                    <a:pt x="67" y="537"/>
                    <a:pt x="41" y="514"/>
                    <a:pt x="41" y="478"/>
                  </a:cubicBezTo>
                  <a:cubicBezTo>
                    <a:pt x="41" y="442"/>
                    <a:pt x="74" y="370"/>
                    <a:pt x="146" y="334"/>
                  </a:cubicBezTo>
                  <a:cubicBezTo>
                    <a:pt x="177" y="346"/>
                    <a:pt x="201" y="346"/>
                    <a:pt x="221" y="346"/>
                  </a:cubicBezTo>
                  <a:cubicBezTo>
                    <a:pt x="245" y="346"/>
                    <a:pt x="297" y="346"/>
                    <a:pt x="297" y="319"/>
                  </a:cubicBezTo>
                  <a:cubicBezTo>
                    <a:pt x="297" y="298"/>
                    <a:pt x="261" y="295"/>
                    <a:pt x="228" y="295"/>
                  </a:cubicBezTo>
                  <a:cubicBezTo>
                    <a:pt x="213" y="295"/>
                    <a:pt x="189" y="295"/>
                    <a:pt x="158" y="307"/>
                  </a:cubicBezTo>
                  <a:cubicBezTo>
                    <a:pt x="137" y="283"/>
                    <a:pt x="132" y="257"/>
                    <a:pt x="132" y="240"/>
                  </a:cubicBezTo>
                  <a:cubicBezTo>
                    <a:pt x="132" y="195"/>
                    <a:pt x="163" y="128"/>
                    <a:pt x="225" y="96"/>
                  </a:cubicBezTo>
                  <a:cubicBezTo>
                    <a:pt x="242" y="116"/>
                    <a:pt x="261" y="116"/>
                    <a:pt x="281" y="116"/>
                  </a:cubicBezTo>
                  <a:cubicBezTo>
                    <a:pt x="302" y="116"/>
                    <a:pt x="355" y="116"/>
                    <a:pt x="355" y="89"/>
                  </a:cubicBezTo>
                  <a:cubicBezTo>
                    <a:pt x="355" y="68"/>
                    <a:pt x="319" y="68"/>
                    <a:pt x="285" y="68"/>
                  </a:cubicBezTo>
                  <a:cubicBezTo>
                    <a:pt x="273" y="68"/>
                    <a:pt x="254" y="68"/>
                    <a:pt x="233" y="72"/>
                  </a:cubicBezTo>
                  <a:cubicBezTo>
                    <a:pt x="230" y="63"/>
                    <a:pt x="228" y="58"/>
                    <a:pt x="228" y="44"/>
                  </a:cubicBezTo>
                  <a:cubicBezTo>
                    <a:pt x="228" y="32"/>
                    <a:pt x="233" y="15"/>
                    <a:pt x="233" y="12"/>
                  </a:cubicBezTo>
                  <a:cubicBezTo>
                    <a:pt x="233" y="5"/>
                    <a:pt x="228" y="0"/>
                    <a:pt x="223" y="0"/>
                  </a:cubicBezTo>
                  <a:cubicBezTo>
                    <a:pt x="206" y="0"/>
                    <a:pt x="206" y="41"/>
                    <a:pt x="206" y="44"/>
                  </a:cubicBezTo>
                  <a:cubicBezTo>
                    <a:pt x="206" y="60"/>
                    <a:pt x="211" y="72"/>
                    <a:pt x="213" y="75"/>
                  </a:cubicBezTo>
                  <a:cubicBezTo>
                    <a:pt x="122" y="101"/>
                    <a:pt x="65" y="168"/>
                    <a:pt x="65" y="233"/>
                  </a:cubicBezTo>
                  <a:cubicBezTo>
                    <a:pt x="65" y="264"/>
                    <a:pt x="81" y="300"/>
                    <a:pt x="120" y="322"/>
                  </a:cubicBezTo>
                  <a:cubicBezTo>
                    <a:pt x="117" y="325"/>
                    <a:pt x="113" y="328"/>
                    <a:pt x="110" y="331"/>
                  </a:cubicBezTo>
                  <a:moveTo>
                    <a:pt x="245" y="89"/>
                  </a:moveTo>
                  <a:cubicBezTo>
                    <a:pt x="259" y="87"/>
                    <a:pt x="276" y="87"/>
                    <a:pt x="285" y="87"/>
                  </a:cubicBezTo>
                  <a:cubicBezTo>
                    <a:pt x="314" y="87"/>
                    <a:pt x="319" y="87"/>
                    <a:pt x="333" y="92"/>
                  </a:cubicBezTo>
                  <a:cubicBezTo>
                    <a:pt x="326" y="94"/>
                    <a:pt x="319" y="96"/>
                    <a:pt x="281" y="96"/>
                  </a:cubicBezTo>
                  <a:cubicBezTo>
                    <a:pt x="266" y="96"/>
                    <a:pt x="254" y="96"/>
                    <a:pt x="245" y="89"/>
                  </a:cubicBezTo>
                  <a:moveTo>
                    <a:pt x="180" y="319"/>
                  </a:moveTo>
                  <a:cubicBezTo>
                    <a:pt x="199" y="315"/>
                    <a:pt x="218" y="315"/>
                    <a:pt x="228" y="315"/>
                  </a:cubicBezTo>
                  <a:cubicBezTo>
                    <a:pt x="257" y="315"/>
                    <a:pt x="261" y="315"/>
                    <a:pt x="276" y="319"/>
                  </a:cubicBezTo>
                  <a:cubicBezTo>
                    <a:pt x="269" y="324"/>
                    <a:pt x="261" y="327"/>
                    <a:pt x="223" y="327"/>
                  </a:cubicBezTo>
                  <a:cubicBezTo>
                    <a:pt x="204" y="327"/>
                    <a:pt x="194" y="327"/>
                    <a:pt x="180" y="31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73" name="Полилиния 1672"/>
            <p:cNvSpPr/>
            <p:nvPr/>
          </p:nvSpPr>
          <p:spPr>
            <a:xfrm>
              <a:off x="5684760" y="5002200"/>
              <a:ext cx="35640" cy="90720"/>
            </a:xfrm>
            <a:custGeom>
              <a:avLst/>
              <a:gdLst/>
              <a:ahLst/>
              <a:cxnLst/>
              <a:rect l="0" t="0" r="r" b="b"/>
              <a:pathLst>
                <a:path w="99" h="252">
                  <a:moveTo>
                    <a:pt x="99" y="89"/>
                  </a:moveTo>
                  <a:cubicBezTo>
                    <a:pt x="99" y="34"/>
                    <a:pt x="77" y="0"/>
                    <a:pt x="44" y="0"/>
                  </a:cubicBezTo>
                  <a:cubicBezTo>
                    <a:pt x="17" y="0"/>
                    <a:pt x="0" y="22"/>
                    <a:pt x="0" y="46"/>
                  </a:cubicBezTo>
                  <a:cubicBezTo>
                    <a:pt x="0" y="68"/>
                    <a:pt x="17" y="89"/>
                    <a:pt x="44" y="89"/>
                  </a:cubicBezTo>
                  <a:cubicBezTo>
                    <a:pt x="56" y="89"/>
                    <a:pt x="65" y="87"/>
                    <a:pt x="75" y="79"/>
                  </a:cubicBezTo>
                  <a:cubicBezTo>
                    <a:pt x="77" y="77"/>
                    <a:pt x="76" y="78"/>
                    <a:pt x="77" y="77"/>
                  </a:cubicBezTo>
                  <a:cubicBezTo>
                    <a:pt x="80" y="77"/>
                    <a:pt x="80" y="77"/>
                    <a:pt x="80" y="89"/>
                  </a:cubicBezTo>
                  <a:cubicBezTo>
                    <a:pt x="80" y="151"/>
                    <a:pt x="51" y="202"/>
                    <a:pt x="22" y="231"/>
                  </a:cubicBezTo>
                  <a:cubicBezTo>
                    <a:pt x="12" y="238"/>
                    <a:pt x="12" y="240"/>
                    <a:pt x="12" y="243"/>
                  </a:cubicBezTo>
                  <a:cubicBezTo>
                    <a:pt x="12" y="250"/>
                    <a:pt x="17" y="252"/>
                    <a:pt x="22" y="252"/>
                  </a:cubicBezTo>
                  <a:cubicBezTo>
                    <a:pt x="32" y="252"/>
                    <a:pt x="99" y="187"/>
                    <a:pt x="99" y="8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74" name="Полилиния 1673"/>
            <p:cNvSpPr/>
            <p:nvPr/>
          </p:nvSpPr>
          <p:spPr>
            <a:xfrm>
              <a:off x="6109920" y="4900680"/>
              <a:ext cx="117360" cy="137160"/>
            </a:xfrm>
            <a:custGeom>
              <a:avLst/>
              <a:gdLst/>
              <a:ahLst/>
              <a:cxnLst/>
              <a:rect l="0" t="0" r="r" b="b"/>
              <a:pathLst>
                <a:path w="326" h="381">
                  <a:moveTo>
                    <a:pt x="297" y="52"/>
                  </a:moveTo>
                  <a:cubicBezTo>
                    <a:pt x="285" y="52"/>
                    <a:pt x="273" y="52"/>
                    <a:pt x="261" y="64"/>
                  </a:cubicBezTo>
                  <a:cubicBezTo>
                    <a:pt x="247" y="76"/>
                    <a:pt x="245" y="91"/>
                    <a:pt x="245" y="98"/>
                  </a:cubicBezTo>
                  <a:cubicBezTo>
                    <a:pt x="245" y="117"/>
                    <a:pt x="261" y="127"/>
                    <a:pt x="276" y="127"/>
                  </a:cubicBezTo>
                  <a:cubicBezTo>
                    <a:pt x="302" y="127"/>
                    <a:pt x="324" y="105"/>
                    <a:pt x="324" y="71"/>
                  </a:cubicBezTo>
                  <a:cubicBezTo>
                    <a:pt x="324" y="31"/>
                    <a:pt x="285" y="0"/>
                    <a:pt x="225" y="0"/>
                  </a:cubicBezTo>
                  <a:cubicBezTo>
                    <a:pt x="110" y="0"/>
                    <a:pt x="0" y="119"/>
                    <a:pt x="0" y="239"/>
                  </a:cubicBezTo>
                  <a:cubicBezTo>
                    <a:pt x="0" y="314"/>
                    <a:pt x="48" y="381"/>
                    <a:pt x="134" y="381"/>
                  </a:cubicBezTo>
                  <a:cubicBezTo>
                    <a:pt x="257" y="381"/>
                    <a:pt x="326" y="292"/>
                    <a:pt x="326" y="282"/>
                  </a:cubicBezTo>
                  <a:cubicBezTo>
                    <a:pt x="326" y="278"/>
                    <a:pt x="321" y="270"/>
                    <a:pt x="317" y="270"/>
                  </a:cubicBezTo>
                  <a:cubicBezTo>
                    <a:pt x="312" y="270"/>
                    <a:pt x="312" y="273"/>
                    <a:pt x="305" y="280"/>
                  </a:cubicBezTo>
                  <a:cubicBezTo>
                    <a:pt x="240" y="361"/>
                    <a:pt x="146" y="361"/>
                    <a:pt x="137" y="361"/>
                  </a:cubicBezTo>
                  <a:cubicBezTo>
                    <a:pt x="84" y="361"/>
                    <a:pt x="62" y="321"/>
                    <a:pt x="62" y="270"/>
                  </a:cubicBezTo>
                  <a:cubicBezTo>
                    <a:pt x="62" y="237"/>
                    <a:pt x="79" y="155"/>
                    <a:pt x="105" y="103"/>
                  </a:cubicBezTo>
                  <a:cubicBezTo>
                    <a:pt x="132" y="55"/>
                    <a:pt x="180" y="19"/>
                    <a:pt x="225" y="19"/>
                  </a:cubicBezTo>
                  <a:cubicBezTo>
                    <a:pt x="254" y="19"/>
                    <a:pt x="285" y="28"/>
                    <a:pt x="297" y="5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75" name="Полилиния 1674"/>
            <p:cNvSpPr/>
            <p:nvPr/>
          </p:nvSpPr>
          <p:spPr>
            <a:xfrm>
              <a:off x="6237720" y="4986720"/>
              <a:ext cx="104400" cy="136440"/>
            </a:xfrm>
            <a:custGeom>
              <a:avLst/>
              <a:gdLst/>
              <a:ahLst/>
              <a:cxnLst/>
              <a:rect l="0" t="0" r="r" b="b"/>
              <a:pathLst>
                <a:path w="290" h="379">
                  <a:moveTo>
                    <a:pt x="288" y="41"/>
                  </a:moveTo>
                  <a:cubicBezTo>
                    <a:pt x="290" y="34"/>
                    <a:pt x="290" y="33"/>
                    <a:pt x="290" y="29"/>
                  </a:cubicBezTo>
                  <a:cubicBezTo>
                    <a:pt x="290" y="17"/>
                    <a:pt x="281" y="10"/>
                    <a:pt x="271" y="10"/>
                  </a:cubicBezTo>
                  <a:cubicBezTo>
                    <a:pt x="257" y="10"/>
                    <a:pt x="245" y="22"/>
                    <a:pt x="242" y="34"/>
                  </a:cubicBezTo>
                  <a:cubicBezTo>
                    <a:pt x="233" y="17"/>
                    <a:pt x="214" y="0"/>
                    <a:pt x="182" y="0"/>
                  </a:cubicBezTo>
                  <a:cubicBezTo>
                    <a:pt x="108" y="0"/>
                    <a:pt x="31" y="79"/>
                    <a:pt x="31" y="163"/>
                  </a:cubicBezTo>
                  <a:cubicBezTo>
                    <a:pt x="31" y="223"/>
                    <a:pt x="72" y="259"/>
                    <a:pt x="120" y="259"/>
                  </a:cubicBezTo>
                  <a:cubicBezTo>
                    <a:pt x="149" y="259"/>
                    <a:pt x="175" y="245"/>
                    <a:pt x="194" y="228"/>
                  </a:cubicBezTo>
                  <a:cubicBezTo>
                    <a:pt x="190" y="246"/>
                    <a:pt x="186" y="263"/>
                    <a:pt x="182" y="281"/>
                  </a:cubicBezTo>
                  <a:cubicBezTo>
                    <a:pt x="175" y="305"/>
                    <a:pt x="170" y="321"/>
                    <a:pt x="149" y="341"/>
                  </a:cubicBezTo>
                  <a:cubicBezTo>
                    <a:pt x="122" y="362"/>
                    <a:pt x="98" y="362"/>
                    <a:pt x="82" y="362"/>
                  </a:cubicBezTo>
                  <a:cubicBezTo>
                    <a:pt x="55" y="362"/>
                    <a:pt x="48" y="362"/>
                    <a:pt x="36" y="360"/>
                  </a:cubicBezTo>
                  <a:cubicBezTo>
                    <a:pt x="53" y="353"/>
                    <a:pt x="55" y="338"/>
                    <a:pt x="55" y="329"/>
                  </a:cubicBezTo>
                  <a:cubicBezTo>
                    <a:pt x="55" y="314"/>
                    <a:pt x="46" y="307"/>
                    <a:pt x="34" y="307"/>
                  </a:cubicBezTo>
                  <a:cubicBezTo>
                    <a:pt x="17" y="307"/>
                    <a:pt x="0" y="321"/>
                    <a:pt x="0" y="343"/>
                  </a:cubicBezTo>
                  <a:cubicBezTo>
                    <a:pt x="0" y="379"/>
                    <a:pt x="50" y="379"/>
                    <a:pt x="84" y="379"/>
                  </a:cubicBezTo>
                  <a:cubicBezTo>
                    <a:pt x="175" y="379"/>
                    <a:pt x="216" y="331"/>
                    <a:pt x="223" y="297"/>
                  </a:cubicBezTo>
                  <a:cubicBezTo>
                    <a:pt x="245" y="212"/>
                    <a:pt x="266" y="126"/>
                    <a:pt x="288" y="41"/>
                  </a:cubicBezTo>
                  <a:moveTo>
                    <a:pt x="206" y="180"/>
                  </a:moveTo>
                  <a:cubicBezTo>
                    <a:pt x="204" y="190"/>
                    <a:pt x="204" y="190"/>
                    <a:pt x="194" y="202"/>
                  </a:cubicBezTo>
                  <a:cubicBezTo>
                    <a:pt x="173" y="228"/>
                    <a:pt x="146" y="242"/>
                    <a:pt x="122" y="242"/>
                  </a:cubicBezTo>
                  <a:cubicBezTo>
                    <a:pt x="94" y="242"/>
                    <a:pt x="79" y="218"/>
                    <a:pt x="79" y="187"/>
                  </a:cubicBezTo>
                  <a:cubicBezTo>
                    <a:pt x="79" y="161"/>
                    <a:pt x="94" y="94"/>
                    <a:pt x="110" y="70"/>
                  </a:cubicBezTo>
                  <a:cubicBezTo>
                    <a:pt x="134" y="27"/>
                    <a:pt x="163" y="17"/>
                    <a:pt x="182" y="17"/>
                  </a:cubicBezTo>
                  <a:cubicBezTo>
                    <a:pt x="223" y="17"/>
                    <a:pt x="235" y="60"/>
                    <a:pt x="235" y="65"/>
                  </a:cubicBezTo>
                  <a:cubicBezTo>
                    <a:pt x="235" y="67"/>
                    <a:pt x="235" y="67"/>
                    <a:pt x="233" y="75"/>
                  </a:cubicBezTo>
                  <a:cubicBezTo>
                    <a:pt x="224" y="110"/>
                    <a:pt x="215" y="145"/>
                    <a:pt x="206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76" name="Полилиния 1675"/>
            <p:cNvSpPr/>
            <p:nvPr/>
          </p:nvSpPr>
          <p:spPr>
            <a:xfrm>
              <a:off x="6471000" y="4923000"/>
              <a:ext cx="201960" cy="71640"/>
            </a:xfrm>
            <a:custGeom>
              <a:avLst/>
              <a:gdLst/>
              <a:ahLst/>
              <a:cxnLst/>
              <a:rect l="0" t="0" r="r" b="b"/>
              <a:pathLst>
                <a:path w="561" h="199">
                  <a:moveTo>
                    <a:pt x="533" y="36"/>
                  </a:moveTo>
                  <a:cubicBezTo>
                    <a:pt x="545" y="36"/>
                    <a:pt x="561" y="37"/>
                    <a:pt x="561" y="19"/>
                  </a:cubicBezTo>
                  <a:cubicBezTo>
                    <a:pt x="561" y="1"/>
                    <a:pt x="545" y="0"/>
                    <a:pt x="533" y="0"/>
                  </a:cubicBezTo>
                  <a:cubicBezTo>
                    <a:pt x="365" y="0"/>
                    <a:pt x="197" y="0"/>
                    <a:pt x="29" y="0"/>
                  </a:cubicBezTo>
                  <a:cubicBezTo>
                    <a:pt x="17" y="0"/>
                    <a:pt x="0" y="1"/>
                    <a:pt x="0" y="19"/>
                  </a:cubicBezTo>
                  <a:cubicBezTo>
                    <a:pt x="0" y="37"/>
                    <a:pt x="17" y="36"/>
                    <a:pt x="29" y="36"/>
                  </a:cubicBezTo>
                  <a:cubicBezTo>
                    <a:pt x="197" y="36"/>
                    <a:pt x="365" y="36"/>
                    <a:pt x="533" y="36"/>
                  </a:cubicBezTo>
                  <a:moveTo>
                    <a:pt x="533" y="199"/>
                  </a:moveTo>
                  <a:cubicBezTo>
                    <a:pt x="545" y="199"/>
                    <a:pt x="561" y="199"/>
                    <a:pt x="561" y="182"/>
                  </a:cubicBezTo>
                  <a:cubicBezTo>
                    <a:pt x="561" y="165"/>
                    <a:pt x="545" y="165"/>
                    <a:pt x="533" y="165"/>
                  </a:cubicBezTo>
                  <a:cubicBezTo>
                    <a:pt x="365" y="165"/>
                    <a:pt x="197" y="165"/>
                    <a:pt x="29" y="165"/>
                  </a:cubicBezTo>
                  <a:cubicBezTo>
                    <a:pt x="17" y="165"/>
                    <a:pt x="0" y="165"/>
                    <a:pt x="0" y="182"/>
                  </a:cubicBezTo>
                  <a:cubicBezTo>
                    <a:pt x="0" y="199"/>
                    <a:pt x="17" y="199"/>
                    <a:pt x="29" y="199"/>
                  </a:cubicBezTo>
                  <a:cubicBezTo>
                    <a:pt x="197" y="199"/>
                    <a:pt x="365" y="199"/>
                    <a:pt x="533" y="19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26640" rIns="90000" bIns="2664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77" name="Полилиния 1676"/>
            <p:cNvSpPr/>
            <p:nvPr/>
          </p:nvSpPr>
          <p:spPr>
            <a:xfrm>
              <a:off x="6783480" y="4900680"/>
              <a:ext cx="143640" cy="199080"/>
            </a:xfrm>
            <a:custGeom>
              <a:avLst/>
              <a:gdLst/>
              <a:ahLst/>
              <a:cxnLst/>
              <a:rect l="0" t="0" r="r" b="b"/>
              <a:pathLst>
                <a:path w="399" h="553">
                  <a:moveTo>
                    <a:pt x="3" y="517"/>
                  </a:moveTo>
                  <a:cubicBezTo>
                    <a:pt x="0" y="527"/>
                    <a:pt x="0" y="529"/>
                    <a:pt x="0" y="532"/>
                  </a:cubicBezTo>
                  <a:cubicBezTo>
                    <a:pt x="0" y="544"/>
                    <a:pt x="10" y="553"/>
                    <a:pt x="24" y="553"/>
                  </a:cubicBezTo>
                  <a:cubicBezTo>
                    <a:pt x="41" y="553"/>
                    <a:pt x="51" y="539"/>
                    <a:pt x="53" y="536"/>
                  </a:cubicBezTo>
                  <a:cubicBezTo>
                    <a:pt x="58" y="529"/>
                    <a:pt x="84" y="417"/>
                    <a:pt x="106" y="326"/>
                  </a:cubicBezTo>
                  <a:cubicBezTo>
                    <a:pt x="123" y="359"/>
                    <a:pt x="152" y="381"/>
                    <a:pt x="190" y="381"/>
                  </a:cubicBezTo>
                  <a:cubicBezTo>
                    <a:pt x="288" y="381"/>
                    <a:pt x="399" y="263"/>
                    <a:pt x="399" y="136"/>
                  </a:cubicBezTo>
                  <a:cubicBezTo>
                    <a:pt x="399" y="47"/>
                    <a:pt x="341" y="0"/>
                    <a:pt x="281" y="0"/>
                  </a:cubicBezTo>
                  <a:cubicBezTo>
                    <a:pt x="200" y="0"/>
                    <a:pt x="111" y="83"/>
                    <a:pt x="84" y="187"/>
                  </a:cubicBezTo>
                  <a:cubicBezTo>
                    <a:pt x="57" y="297"/>
                    <a:pt x="30" y="407"/>
                    <a:pt x="3" y="517"/>
                  </a:cubicBezTo>
                  <a:moveTo>
                    <a:pt x="190" y="361"/>
                  </a:moveTo>
                  <a:cubicBezTo>
                    <a:pt x="130" y="361"/>
                    <a:pt x="118" y="294"/>
                    <a:pt x="118" y="287"/>
                  </a:cubicBezTo>
                  <a:cubicBezTo>
                    <a:pt x="118" y="285"/>
                    <a:pt x="120" y="268"/>
                    <a:pt x="123" y="256"/>
                  </a:cubicBezTo>
                  <a:cubicBezTo>
                    <a:pt x="147" y="163"/>
                    <a:pt x="156" y="131"/>
                    <a:pt x="173" y="98"/>
                  </a:cubicBezTo>
                  <a:cubicBezTo>
                    <a:pt x="212" y="38"/>
                    <a:pt x="252" y="19"/>
                    <a:pt x="279" y="19"/>
                  </a:cubicBezTo>
                  <a:cubicBezTo>
                    <a:pt x="310" y="19"/>
                    <a:pt x="336" y="43"/>
                    <a:pt x="336" y="100"/>
                  </a:cubicBezTo>
                  <a:cubicBezTo>
                    <a:pt x="336" y="148"/>
                    <a:pt x="312" y="242"/>
                    <a:pt x="291" y="282"/>
                  </a:cubicBezTo>
                  <a:cubicBezTo>
                    <a:pt x="262" y="335"/>
                    <a:pt x="221" y="361"/>
                    <a:pt x="190" y="3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78" name="Полилиния 1677"/>
            <p:cNvSpPr/>
            <p:nvPr/>
          </p:nvSpPr>
          <p:spPr>
            <a:xfrm>
              <a:off x="7017840" y="4807440"/>
              <a:ext cx="11880" cy="302760"/>
            </a:xfrm>
            <a:custGeom>
              <a:avLst/>
              <a:gdLst/>
              <a:ahLst/>
              <a:cxnLst/>
              <a:rect l="0" t="0" r="r" b="b"/>
              <a:pathLst>
                <a:path w="33" h="841">
                  <a:moveTo>
                    <a:pt x="33" y="31"/>
                  </a:moveTo>
                  <a:cubicBezTo>
                    <a:pt x="33" y="14"/>
                    <a:pt x="33" y="0"/>
                    <a:pt x="16" y="0"/>
                  </a:cubicBezTo>
                  <a:cubicBezTo>
                    <a:pt x="0" y="0"/>
                    <a:pt x="0" y="14"/>
                    <a:pt x="0" y="31"/>
                  </a:cubicBezTo>
                  <a:cubicBezTo>
                    <a:pt x="0" y="290"/>
                    <a:pt x="0" y="550"/>
                    <a:pt x="0" y="810"/>
                  </a:cubicBezTo>
                  <a:cubicBezTo>
                    <a:pt x="0" y="827"/>
                    <a:pt x="0" y="841"/>
                    <a:pt x="16" y="841"/>
                  </a:cubicBezTo>
                  <a:cubicBezTo>
                    <a:pt x="33" y="841"/>
                    <a:pt x="33" y="827"/>
                    <a:pt x="33" y="810"/>
                  </a:cubicBezTo>
                  <a:cubicBezTo>
                    <a:pt x="33" y="550"/>
                    <a:pt x="33" y="290"/>
                    <a:pt x="33" y="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79" name="Полилиния 1678"/>
            <p:cNvSpPr/>
            <p:nvPr/>
          </p:nvSpPr>
          <p:spPr>
            <a:xfrm>
              <a:off x="7083360" y="4827960"/>
              <a:ext cx="184680" cy="206280"/>
            </a:xfrm>
            <a:custGeom>
              <a:avLst/>
              <a:gdLst/>
              <a:ahLst/>
              <a:cxnLst/>
              <a:rect l="0" t="0" r="r" b="b"/>
              <a:pathLst>
                <a:path w="513" h="573">
                  <a:moveTo>
                    <a:pt x="266" y="300"/>
                  </a:moveTo>
                  <a:cubicBezTo>
                    <a:pt x="274" y="290"/>
                    <a:pt x="274" y="288"/>
                    <a:pt x="274" y="285"/>
                  </a:cubicBezTo>
                  <a:cubicBezTo>
                    <a:pt x="274" y="283"/>
                    <a:pt x="271" y="278"/>
                    <a:pt x="266" y="273"/>
                  </a:cubicBezTo>
                  <a:cubicBezTo>
                    <a:pt x="209" y="190"/>
                    <a:pt x="151" y="107"/>
                    <a:pt x="94" y="24"/>
                  </a:cubicBezTo>
                  <a:cubicBezTo>
                    <a:pt x="159" y="24"/>
                    <a:pt x="225" y="24"/>
                    <a:pt x="290" y="24"/>
                  </a:cubicBezTo>
                  <a:cubicBezTo>
                    <a:pt x="432" y="24"/>
                    <a:pt x="475" y="55"/>
                    <a:pt x="492" y="190"/>
                  </a:cubicBezTo>
                  <a:cubicBezTo>
                    <a:pt x="499" y="190"/>
                    <a:pt x="506" y="190"/>
                    <a:pt x="513" y="190"/>
                  </a:cubicBezTo>
                  <a:cubicBezTo>
                    <a:pt x="505" y="126"/>
                    <a:pt x="497" y="63"/>
                    <a:pt x="489" y="0"/>
                  </a:cubicBezTo>
                  <a:cubicBezTo>
                    <a:pt x="334" y="0"/>
                    <a:pt x="178" y="0"/>
                    <a:pt x="22" y="0"/>
                  </a:cubicBezTo>
                  <a:cubicBezTo>
                    <a:pt x="0" y="0"/>
                    <a:pt x="0" y="0"/>
                    <a:pt x="0" y="19"/>
                  </a:cubicBezTo>
                  <a:cubicBezTo>
                    <a:pt x="70" y="121"/>
                    <a:pt x="139" y="222"/>
                    <a:pt x="209" y="324"/>
                  </a:cubicBezTo>
                  <a:cubicBezTo>
                    <a:pt x="142" y="400"/>
                    <a:pt x="76" y="476"/>
                    <a:pt x="10" y="552"/>
                  </a:cubicBezTo>
                  <a:cubicBezTo>
                    <a:pt x="0" y="561"/>
                    <a:pt x="0" y="561"/>
                    <a:pt x="0" y="563"/>
                  </a:cubicBezTo>
                  <a:cubicBezTo>
                    <a:pt x="0" y="573"/>
                    <a:pt x="10" y="573"/>
                    <a:pt x="22" y="573"/>
                  </a:cubicBezTo>
                  <a:cubicBezTo>
                    <a:pt x="178" y="573"/>
                    <a:pt x="334" y="573"/>
                    <a:pt x="489" y="573"/>
                  </a:cubicBezTo>
                  <a:cubicBezTo>
                    <a:pt x="497" y="507"/>
                    <a:pt x="505" y="440"/>
                    <a:pt x="513" y="374"/>
                  </a:cubicBezTo>
                  <a:cubicBezTo>
                    <a:pt x="506" y="374"/>
                    <a:pt x="499" y="374"/>
                    <a:pt x="492" y="374"/>
                  </a:cubicBezTo>
                  <a:cubicBezTo>
                    <a:pt x="478" y="516"/>
                    <a:pt x="420" y="540"/>
                    <a:pt x="288" y="540"/>
                  </a:cubicBezTo>
                  <a:cubicBezTo>
                    <a:pt x="210" y="540"/>
                    <a:pt x="133" y="540"/>
                    <a:pt x="55" y="540"/>
                  </a:cubicBezTo>
                  <a:cubicBezTo>
                    <a:pt x="126" y="460"/>
                    <a:pt x="196" y="380"/>
                    <a:pt x="266" y="30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80" name="Полилиния 1679"/>
            <p:cNvSpPr/>
            <p:nvPr/>
          </p:nvSpPr>
          <p:spPr>
            <a:xfrm>
              <a:off x="7301880" y="4824720"/>
              <a:ext cx="137520" cy="213120"/>
            </a:xfrm>
            <a:custGeom>
              <a:avLst/>
              <a:gdLst/>
              <a:ahLst/>
              <a:cxnLst/>
              <a:rect l="0" t="0" r="r" b="b"/>
              <a:pathLst>
                <a:path w="382" h="592">
                  <a:moveTo>
                    <a:pt x="197" y="9"/>
                  </a:moveTo>
                  <a:cubicBezTo>
                    <a:pt x="197" y="7"/>
                    <a:pt x="197" y="0"/>
                    <a:pt x="185" y="0"/>
                  </a:cubicBezTo>
                  <a:cubicBezTo>
                    <a:pt x="166" y="0"/>
                    <a:pt x="103" y="4"/>
                    <a:pt x="82" y="7"/>
                  </a:cubicBezTo>
                  <a:cubicBezTo>
                    <a:pt x="74" y="9"/>
                    <a:pt x="67" y="9"/>
                    <a:pt x="67" y="24"/>
                  </a:cubicBezTo>
                  <a:cubicBezTo>
                    <a:pt x="67" y="33"/>
                    <a:pt x="74" y="33"/>
                    <a:pt x="86" y="33"/>
                  </a:cubicBezTo>
                  <a:cubicBezTo>
                    <a:pt x="127" y="33"/>
                    <a:pt x="130" y="40"/>
                    <a:pt x="130" y="48"/>
                  </a:cubicBezTo>
                  <a:cubicBezTo>
                    <a:pt x="129" y="53"/>
                    <a:pt x="128" y="59"/>
                    <a:pt x="127" y="64"/>
                  </a:cubicBezTo>
                  <a:cubicBezTo>
                    <a:pt x="86" y="227"/>
                    <a:pt x="46" y="389"/>
                    <a:pt x="5" y="551"/>
                  </a:cubicBezTo>
                  <a:cubicBezTo>
                    <a:pt x="0" y="563"/>
                    <a:pt x="0" y="563"/>
                    <a:pt x="0" y="568"/>
                  </a:cubicBezTo>
                  <a:cubicBezTo>
                    <a:pt x="0" y="587"/>
                    <a:pt x="17" y="592"/>
                    <a:pt x="24" y="592"/>
                  </a:cubicBezTo>
                  <a:cubicBezTo>
                    <a:pt x="36" y="592"/>
                    <a:pt x="48" y="584"/>
                    <a:pt x="53" y="575"/>
                  </a:cubicBezTo>
                  <a:cubicBezTo>
                    <a:pt x="58" y="568"/>
                    <a:pt x="96" y="412"/>
                    <a:pt x="101" y="390"/>
                  </a:cubicBezTo>
                  <a:cubicBezTo>
                    <a:pt x="130" y="393"/>
                    <a:pt x="199" y="407"/>
                    <a:pt x="199" y="462"/>
                  </a:cubicBezTo>
                  <a:cubicBezTo>
                    <a:pt x="199" y="467"/>
                    <a:pt x="199" y="472"/>
                    <a:pt x="197" y="479"/>
                  </a:cubicBezTo>
                  <a:cubicBezTo>
                    <a:pt x="194" y="489"/>
                    <a:pt x="192" y="501"/>
                    <a:pt x="192" y="508"/>
                  </a:cubicBezTo>
                  <a:cubicBezTo>
                    <a:pt x="192" y="558"/>
                    <a:pt x="226" y="592"/>
                    <a:pt x="271" y="592"/>
                  </a:cubicBezTo>
                  <a:cubicBezTo>
                    <a:pt x="295" y="592"/>
                    <a:pt x="319" y="580"/>
                    <a:pt x="336" y="549"/>
                  </a:cubicBezTo>
                  <a:cubicBezTo>
                    <a:pt x="358" y="510"/>
                    <a:pt x="367" y="465"/>
                    <a:pt x="367" y="462"/>
                  </a:cubicBezTo>
                  <a:cubicBezTo>
                    <a:pt x="367" y="455"/>
                    <a:pt x="360" y="455"/>
                    <a:pt x="358" y="455"/>
                  </a:cubicBezTo>
                  <a:cubicBezTo>
                    <a:pt x="348" y="455"/>
                    <a:pt x="348" y="457"/>
                    <a:pt x="346" y="469"/>
                  </a:cubicBezTo>
                  <a:cubicBezTo>
                    <a:pt x="329" y="532"/>
                    <a:pt x="310" y="572"/>
                    <a:pt x="271" y="572"/>
                  </a:cubicBezTo>
                  <a:cubicBezTo>
                    <a:pt x="257" y="572"/>
                    <a:pt x="245" y="565"/>
                    <a:pt x="245" y="534"/>
                  </a:cubicBezTo>
                  <a:cubicBezTo>
                    <a:pt x="245" y="520"/>
                    <a:pt x="247" y="501"/>
                    <a:pt x="252" y="486"/>
                  </a:cubicBezTo>
                  <a:cubicBezTo>
                    <a:pt x="254" y="472"/>
                    <a:pt x="254" y="469"/>
                    <a:pt x="254" y="460"/>
                  </a:cubicBezTo>
                  <a:cubicBezTo>
                    <a:pt x="254" y="407"/>
                    <a:pt x="202" y="381"/>
                    <a:pt x="130" y="374"/>
                  </a:cubicBezTo>
                  <a:cubicBezTo>
                    <a:pt x="156" y="357"/>
                    <a:pt x="182" y="330"/>
                    <a:pt x="202" y="311"/>
                  </a:cubicBezTo>
                  <a:cubicBezTo>
                    <a:pt x="242" y="266"/>
                    <a:pt x="283" y="230"/>
                    <a:pt x="324" y="230"/>
                  </a:cubicBezTo>
                  <a:cubicBezTo>
                    <a:pt x="329" y="230"/>
                    <a:pt x="329" y="230"/>
                    <a:pt x="331" y="230"/>
                  </a:cubicBezTo>
                  <a:cubicBezTo>
                    <a:pt x="341" y="232"/>
                    <a:pt x="341" y="232"/>
                    <a:pt x="348" y="237"/>
                  </a:cubicBezTo>
                  <a:cubicBezTo>
                    <a:pt x="350" y="237"/>
                    <a:pt x="350" y="239"/>
                    <a:pt x="353" y="239"/>
                  </a:cubicBezTo>
                  <a:cubicBezTo>
                    <a:pt x="312" y="242"/>
                    <a:pt x="305" y="275"/>
                    <a:pt x="305" y="285"/>
                  </a:cubicBezTo>
                  <a:cubicBezTo>
                    <a:pt x="305" y="299"/>
                    <a:pt x="314" y="316"/>
                    <a:pt x="336" y="316"/>
                  </a:cubicBezTo>
                  <a:cubicBezTo>
                    <a:pt x="358" y="316"/>
                    <a:pt x="382" y="297"/>
                    <a:pt x="382" y="263"/>
                  </a:cubicBezTo>
                  <a:cubicBezTo>
                    <a:pt x="382" y="239"/>
                    <a:pt x="362" y="211"/>
                    <a:pt x="324" y="211"/>
                  </a:cubicBezTo>
                  <a:cubicBezTo>
                    <a:pt x="302" y="211"/>
                    <a:pt x="262" y="218"/>
                    <a:pt x="202" y="285"/>
                  </a:cubicBezTo>
                  <a:cubicBezTo>
                    <a:pt x="173" y="316"/>
                    <a:pt x="139" y="350"/>
                    <a:pt x="108" y="364"/>
                  </a:cubicBezTo>
                  <a:cubicBezTo>
                    <a:pt x="138" y="246"/>
                    <a:pt x="167" y="127"/>
                    <a:pt x="197" y="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81" name="Полилиния 1680"/>
            <p:cNvSpPr/>
            <p:nvPr/>
          </p:nvSpPr>
          <p:spPr>
            <a:xfrm>
              <a:off x="7453800" y="4986720"/>
              <a:ext cx="113400" cy="95040"/>
            </a:xfrm>
            <a:custGeom>
              <a:avLst/>
              <a:gdLst/>
              <a:ahLst/>
              <a:cxnLst/>
              <a:rect l="0" t="0" r="r" b="b"/>
              <a:pathLst>
                <a:path w="315" h="264">
                  <a:moveTo>
                    <a:pt x="118" y="197"/>
                  </a:moveTo>
                  <a:cubicBezTo>
                    <a:pt x="113" y="216"/>
                    <a:pt x="92" y="250"/>
                    <a:pt x="63" y="250"/>
                  </a:cubicBezTo>
                  <a:cubicBezTo>
                    <a:pt x="60" y="250"/>
                    <a:pt x="44" y="250"/>
                    <a:pt x="32" y="240"/>
                  </a:cubicBezTo>
                  <a:cubicBezTo>
                    <a:pt x="56" y="233"/>
                    <a:pt x="56" y="211"/>
                    <a:pt x="56" y="209"/>
                  </a:cubicBezTo>
                  <a:cubicBezTo>
                    <a:pt x="56" y="194"/>
                    <a:pt x="46" y="187"/>
                    <a:pt x="34" y="187"/>
                  </a:cubicBezTo>
                  <a:cubicBezTo>
                    <a:pt x="17" y="187"/>
                    <a:pt x="0" y="199"/>
                    <a:pt x="0" y="223"/>
                  </a:cubicBezTo>
                  <a:cubicBezTo>
                    <a:pt x="0" y="252"/>
                    <a:pt x="32" y="264"/>
                    <a:pt x="60" y="264"/>
                  </a:cubicBezTo>
                  <a:cubicBezTo>
                    <a:pt x="89" y="264"/>
                    <a:pt x="113" y="247"/>
                    <a:pt x="128" y="223"/>
                  </a:cubicBezTo>
                  <a:cubicBezTo>
                    <a:pt x="142" y="254"/>
                    <a:pt x="173" y="264"/>
                    <a:pt x="197" y="264"/>
                  </a:cubicBezTo>
                  <a:cubicBezTo>
                    <a:pt x="267" y="264"/>
                    <a:pt x="303" y="192"/>
                    <a:pt x="303" y="175"/>
                  </a:cubicBezTo>
                  <a:cubicBezTo>
                    <a:pt x="303" y="168"/>
                    <a:pt x="296" y="170"/>
                    <a:pt x="293" y="168"/>
                  </a:cubicBezTo>
                  <a:cubicBezTo>
                    <a:pt x="283" y="168"/>
                    <a:pt x="283" y="170"/>
                    <a:pt x="281" y="178"/>
                  </a:cubicBezTo>
                  <a:cubicBezTo>
                    <a:pt x="269" y="218"/>
                    <a:pt x="233" y="250"/>
                    <a:pt x="200" y="250"/>
                  </a:cubicBezTo>
                  <a:cubicBezTo>
                    <a:pt x="176" y="250"/>
                    <a:pt x="164" y="233"/>
                    <a:pt x="164" y="211"/>
                  </a:cubicBezTo>
                  <a:cubicBezTo>
                    <a:pt x="164" y="194"/>
                    <a:pt x="178" y="142"/>
                    <a:pt x="195" y="77"/>
                  </a:cubicBezTo>
                  <a:cubicBezTo>
                    <a:pt x="207" y="31"/>
                    <a:pt x="233" y="17"/>
                    <a:pt x="252" y="17"/>
                  </a:cubicBezTo>
                  <a:cubicBezTo>
                    <a:pt x="255" y="17"/>
                    <a:pt x="271" y="17"/>
                    <a:pt x="283" y="24"/>
                  </a:cubicBezTo>
                  <a:cubicBezTo>
                    <a:pt x="267" y="29"/>
                    <a:pt x="260" y="46"/>
                    <a:pt x="260" y="55"/>
                  </a:cubicBezTo>
                  <a:cubicBezTo>
                    <a:pt x="260" y="70"/>
                    <a:pt x="268" y="79"/>
                    <a:pt x="281" y="79"/>
                  </a:cubicBezTo>
                  <a:cubicBezTo>
                    <a:pt x="294" y="79"/>
                    <a:pt x="315" y="67"/>
                    <a:pt x="315" y="43"/>
                  </a:cubicBezTo>
                  <a:cubicBezTo>
                    <a:pt x="315" y="10"/>
                    <a:pt x="276" y="0"/>
                    <a:pt x="255" y="0"/>
                  </a:cubicBezTo>
                  <a:cubicBezTo>
                    <a:pt x="224" y="0"/>
                    <a:pt x="200" y="19"/>
                    <a:pt x="188" y="41"/>
                  </a:cubicBezTo>
                  <a:cubicBezTo>
                    <a:pt x="178" y="17"/>
                    <a:pt x="149" y="0"/>
                    <a:pt x="118" y="0"/>
                  </a:cubicBezTo>
                  <a:cubicBezTo>
                    <a:pt x="51" y="0"/>
                    <a:pt x="12" y="72"/>
                    <a:pt x="12" y="89"/>
                  </a:cubicBezTo>
                  <a:cubicBezTo>
                    <a:pt x="12" y="96"/>
                    <a:pt x="19" y="94"/>
                    <a:pt x="22" y="96"/>
                  </a:cubicBezTo>
                  <a:cubicBezTo>
                    <a:pt x="32" y="96"/>
                    <a:pt x="32" y="94"/>
                    <a:pt x="34" y="87"/>
                  </a:cubicBezTo>
                  <a:cubicBezTo>
                    <a:pt x="48" y="41"/>
                    <a:pt x="87" y="17"/>
                    <a:pt x="116" y="17"/>
                  </a:cubicBezTo>
                  <a:cubicBezTo>
                    <a:pt x="135" y="17"/>
                    <a:pt x="152" y="27"/>
                    <a:pt x="152" y="55"/>
                  </a:cubicBezTo>
                  <a:cubicBezTo>
                    <a:pt x="152" y="67"/>
                    <a:pt x="144" y="96"/>
                    <a:pt x="137" y="115"/>
                  </a:cubicBezTo>
                  <a:cubicBezTo>
                    <a:pt x="131" y="142"/>
                    <a:pt x="124" y="170"/>
                    <a:pt x="118" y="19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82" name="Полилиния 1681"/>
            <p:cNvSpPr/>
            <p:nvPr/>
          </p:nvSpPr>
          <p:spPr>
            <a:xfrm>
              <a:off x="7632720" y="4807440"/>
              <a:ext cx="12240" cy="302760"/>
            </a:xfrm>
            <a:custGeom>
              <a:avLst/>
              <a:gdLst/>
              <a:ahLst/>
              <a:cxnLst/>
              <a:rect l="0" t="0" r="r" b="b"/>
              <a:pathLst>
                <a:path w="34" h="841">
                  <a:moveTo>
                    <a:pt x="34" y="31"/>
                  </a:moveTo>
                  <a:cubicBezTo>
                    <a:pt x="34" y="14"/>
                    <a:pt x="34" y="0"/>
                    <a:pt x="17" y="0"/>
                  </a:cubicBezTo>
                  <a:cubicBezTo>
                    <a:pt x="0" y="0"/>
                    <a:pt x="0" y="14"/>
                    <a:pt x="0" y="31"/>
                  </a:cubicBezTo>
                  <a:cubicBezTo>
                    <a:pt x="0" y="290"/>
                    <a:pt x="0" y="550"/>
                    <a:pt x="0" y="810"/>
                  </a:cubicBezTo>
                  <a:cubicBezTo>
                    <a:pt x="0" y="827"/>
                    <a:pt x="0" y="841"/>
                    <a:pt x="17" y="841"/>
                  </a:cubicBezTo>
                  <a:cubicBezTo>
                    <a:pt x="34" y="841"/>
                    <a:pt x="34" y="827"/>
                    <a:pt x="34" y="810"/>
                  </a:cubicBezTo>
                  <a:cubicBezTo>
                    <a:pt x="34" y="550"/>
                    <a:pt x="34" y="290"/>
                    <a:pt x="34" y="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83" name="Полилиния 1682"/>
            <p:cNvSpPr/>
            <p:nvPr/>
          </p:nvSpPr>
          <p:spPr>
            <a:xfrm>
              <a:off x="7738200" y="4823640"/>
              <a:ext cx="128520" cy="272880"/>
            </a:xfrm>
            <a:custGeom>
              <a:avLst/>
              <a:gdLst/>
              <a:ahLst/>
              <a:cxnLst/>
              <a:rect l="0" t="0" r="r" b="b"/>
              <a:pathLst>
                <a:path w="357" h="758">
                  <a:moveTo>
                    <a:pt x="110" y="329"/>
                  </a:moveTo>
                  <a:cubicBezTo>
                    <a:pt x="19" y="389"/>
                    <a:pt x="0" y="468"/>
                    <a:pt x="0" y="499"/>
                  </a:cubicBezTo>
                  <a:cubicBezTo>
                    <a:pt x="0" y="540"/>
                    <a:pt x="21" y="564"/>
                    <a:pt x="24" y="566"/>
                  </a:cubicBezTo>
                  <a:cubicBezTo>
                    <a:pt x="50" y="592"/>
                    <a:pt x="60" y="597"/>
                    <a:pt x="122" y="619"/>
                  </a:cubicBezTo>
                  <a:cubicBezTo>
                    <a:pt x="156" y="632"/>
                    <a:pt x="189" y="646"/>
                    <a:pt x="223" y="659"/>
                  </a:cubicBezTo>
                  <a:cubicBezTo>
                    <a:pt x="237" y="664"/>
                    <a:pt x="254" y="671"/>
                    <a:pt x="254" y="695"/>
                  </a:cubicBezTo>
                  <a:cubicBezTo>
                    <a:pt x="254" y="715"/>
                    <a:pt x="237" y="741"/>
                    <a:pt x="213" y="741"/>
                  </a:cubicBezTo>
                  <a:cubicBezTo>
                    <a:pt x="175" y="741"/>
                    <a:pt x="146" y="719"/>
                    <a:pt x="139" y="712"/>
                  </a:cubicBezTo>
                  <a:cubicBezTo>
                    <a:pt x="132" y="710"/>
                    <a:pt x="132" y="710"/>
                    <a:pt x="129" y="710"/>
                  </a:cubicBezTo>
                  <a:cubicBezTo>
                    <a:pt x="122" y="710"/>
                    <a:pt x="120" y="715"/>
                    <a:pt x="120" y="717"/>
                  </a:cubicBezTo>
                  <a:cubicBezTo>
                    <a:pt x="120" y="729"/>
                    <a:pt x="165" y="758"/>
                    <a:pt x="213" y="758"/>
                  </a:cubicBezTo>
                  <a:cubicBezTo>
                    <a:pt x="264" y="758"/>
                    <a:pt x="300" y="710"/>
                    <a:pt x="300" y="669"/>
                  </a:cubicBezTo>
                  <a:cubicBezTo>
                    <a:pt x="300" y="628"/>
                    <a:pt x="269" y="614"/>
                    <a:pt x="259" y="609"/>
                  </a:cubicBezTo>
                  <a:cubicBezTo>
                    <a:pt x="247" y="604"/>
                    <a:pt x="218" y="592"/>
                    <a:pt x="209" y="590"/>
                  </a:cubicBezTo>
                  <a:cubicBezTo>
                    <a:pt x="192" y="583"/>
                    <a:pt x="175" y="575"/>
                    <a:pt x="156" y="571"/>
                  </a:cubicBezTo>
                  <a:cubicBezTo>
                    <a:pt x="139" y="564"/>
                    <a:pt x="122" y="556"/>
                    <a:pt x="105" y="549"/>
                  </a:cubicBezTo>
                  <a:cubicBezTo>
                    <a:pt x="67" y="535"/>
                    <a:pt x="43" y="511"/>
                    <a:pt x="43" y="475"/>
                  </a:cubicBezTo>
                  <a:cubicBezTo>
                    <a:pt x="43" y="441"/>
                    <a:pt x="77" y="367"/>
                    <a:pt x="146" y="331"/>
                  </a:cubicBezTo>
                  <a:cubicBezTo>
                    <a:pt x="177" y="343"/>
                    <a:pt x="204" y="343"/>
                    <a:pt x="221" y="343"/>
                  </a:cubicBezTo>
                  <a:cubicBezTo>
                    <a:pt x="247" y="343"/>
                    <a:pt x="300" y="343"/>
                    <a:pt x="300" y="317"/>
                  </a:cubicBezTo>
                  <a:cubicBezTo>
                    <a:pt x="300" y="295"/>
                    <a:pt x="264" y="295"/>
                    <a:pt x="230" y="295"/>
                  </a:cubicBezTo>
                  <a:cubicBezTo>
                    <a:pt x="216" y="295"/>
                    <a:pt x="189" y="295"/>
                    <a:pt x="158" y="305"/>
                  </a:cubicBezTo>
                  <a:cubicBezTo>
                    <a:pt x="137" y="283"/>
                    <a:pt x="134" y="254"/>
                    <a:pt x="134" y="237"/>
                  </a:cubicBezTo>
                  <a:cubicBezTo>
                    <a:pt x="134" y="192"/>
                    <a:pt x="163" y="127"/>
                    <a:pt x="228" y="96"/>
                  </a:cubicBezTo>
                  <a:cubicBezTo>
                    <a:pt x="242" y="113"/>
                    <a:pt x="261" y="113"/>
                    <a:pt x="281" y="113"/>
                  </a:cubicBezTo>
                  <a:cubicBezTo>
                    <a:pt x="302" y="113"/>
                    <a:pt x="357" y="113"/>
                    <a:pt x="357" y="86"/>
                  </a:cubicBezTo>
                  <a:cubicBezTo>
                    <a:pt x="357" y="65"/>
                    <a:pt x="319" y="65"/>
                    <a:pt x="285" y="65"/>
                  </a:cubicBezTo>
                  <a:cubicBezTo>
                    <a:pt x="276" y="65"/>
                    <a:pt x="254" y="65"/>
                    <a:pt x="233" y="70"/>
                  </a:cubicBezTo>
                  <a:cubicBezTo>
                    <a:pt x="230" y="62"/>
                    <a:pt x="230" y="55"/>
                    <a:pt x="230" y="41"/>
                  </a:cubicBezTo>
                  <a:cubicBezTo>
                    <a:pt x="230" y="29"/>
                    <a:pt x="233" y="12"/>
                    <a:pt x="233" y="10"/>
                  </a:cubicBezTo>
                  <a:cubicBezTo>
                    <a:pt x="233" y="3"/>
                    <a:pt x="230" y="0"/>
                    <a:pt x="223" y="0"/>
                  </a:cubicBezTo>
                  <a:cubicBezTo>
                    <a:pt x="209" y="0"/>
                    <a:pt x="209" y="39"/>
                    <a:pt x="209" y="41"/>
                  </a:cubicBezTo>
                  <a:cubicBezTo>
                    <a:pt x="209" y="58"/>
                    <a:pt x="213" y="70"/>
                    <a:pt x="213" y="74"/>
                  </a:cubicBezTo>
                  <a:cubicBezTo>
                    <a:pt x="125" y="98"/>
                    <a:pt x="67" y="166"/>
                    <a:pt x="67" y="230"/>
                  </a:cubicBezTo>
                  <a:cubicBezTo>
                    <a:pt x="67" y="261"/>
                    <a:pt x="81" y="297"/>
                    <a:pt x="122" y="319"/>
                  </a:cubicBezTo>
                  <a:cubicBezTo>
                    <a:pt x="118" y="322"/>
                    <a:pt x="114" y="325"/>
                    <a:pt x="110" y="329"/>
                  </a:cubicBezTo>
                  <a:moveTo>
                    <a:pt x="247" y="86"/>
                  </a:moveTo>
                  <a:cubicBezTo>
                    <a:pt x="261" y="84"/>
                    <a:pt x="278" y="84"/>
                    <a:pt x="288" y="84"/>
                  </a:cubicBezTo>
                  <a:cubicBezTo>
                    <a:pt x="316" y="84"/>
                    <a:pt x="319" y="84"/>
                    <a:pt x="333" y="89"/>
                  </a:cubicBezTo>
                  <a:cubicBezTo>
                    <a:pt x="328" y="91"/>
                    <a:pt x="319" y="96"/>
                    <a:pt x="283" y="96"/>
                  </a:cubicBezTo>
                  <a:cubicBezTo>
                    <a:pt x="266" y="96"/>
                    <a:pt x="257" y="96"/>
                    <a:pt x="247" y="86"/>
                  </a:cubicBezTo>
                  <a:moveTo>
                    <a:pt x="182" y="317"/>
                  </a:moveTo>
                  <a:cubicBezTo>
                    <a:pt x="201" y="312"/>
                    <a:pt x="218" y="312"/>
                    <a:pt x="230" y="312"/>
                  </a:cubicBezTo>
                  <a:cubicBezTo>
                    <a:pt x="259" y="312"/>
                    <a:pt x="261" y="314"/>
                    <a:pt x="278" y="317"/>
                  </a:cubicBezTo>
                  <a:cubicBezTo>
                    <a:pt x="271" y="321"/>
                    <a:pt x="261" y="324"/>
                    <a:pt x="223" y="324"/>
                  </a:cubicBezTo>
                  <a:cubicBezTo>
                    <a:pt x="204" y="324"/>
                    <a:pt x="197" y="324"/>
                    <a:pt x="182" y="31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84" name="Полилиния 1683"/>
            <p:cNvSpPr/>
            <p:nvPr/>
          </p:nvSpPr>
          <p:spPr>
            <a:xfrm>
              <a:off x="7890840" y="4768560"/>
              <a:ext cx="94320" cy="140400"/>
            </a:xfrm>
            <a:custGeom>
              <a:avLst/>
              <a:gdLst/>
              <a:ahLst/>
              <a:cxnLst/>
              <a:rect l="0" t="0" r="r" b="b"/>
              <a:pathLst>
                <a:path w="262" h="390">
                  <a:moveTo>
                    <a:pt x="262" y="285"/>
                  </a:moveTo>
                  <a:cubicBezTo>
                    <a:pt x="256" y="285"/>
                    <a:pt x="249" y="285"/>
                    <a:pt x="243" y="285"/>
                  </a:cubicBezTo>
                  <a:cubicBezTo>
                    <a:pt x="240" y="297"/>
                    <a:pt x="233" y="333"/>
                    <a:pt x="226" y="338"/>
                  </a:cubicBezTo>
                  <a:cubicBezTo>
                    <a:pt x="221" y="340"/>
                    <a:pt x="176" y="340"/>
                    <a:pt x="168" y="340"/>
                  </a:cubicBezTo>
                  <a:cubicBezTo>
                    <a:pt x="132" y="340"/>
                    <a:pt x="96" y="340"/>
                    <a:pt x="60" y="340"/>
                  </a:cubicBezTo>
                  <a:cubicBezTo>
                    <a:pt x="120" y="287"/>
                    <a:pt x="142" y="271"/>
                    <a:pt x="178" y="242"/>
                  </a:cubicBezTo>
                  <a:cubicBezTo>
                    <a:pt x="221" y="208"/>
                    <a:pt x="262" y="170"/>
                    <a:pt x="262" y="115"/>
                  </a:cubicBezTo>
                  <a:cubicBezTo>
                    <a:pt x="262" y="43"/>
                    <a:pt x="200" y="0"/>
                    <a:pt x="123" y="0"/>
                  </a:cubicBezTo>
                  <a:cubicBezTo>
                    <a:pt x="51" y="0"/>
                    <a:pt x="0" y="52"/>
                    <a:pt x="0" y="105"/>
                  </a:cubicBezTo>
                  <a:cubicBezTo>
                    <a:pt x="0" y="136"/>
                    <a:pt x="27" y="139"/>
                    <a:pt x="32" y="139"/>
                  </a:cubicBezTo>
                  <a:cubicBezTo>
                    <a:pt x="46" y="139"/>
                    <a:pt x="63" y="129"/>
                    <a:pt x="63" y="108"/>
                  </a:cubicBezTo>
                  <a:cubicBezTo>
                    <a:pt x="63" y="96"/>
                    <a:pt x="60" y="76"/>
                    <a:pt x="29" y="76"/>
                  </a:cubicBezTo>
                  <a:cubicBezTo>
                    <a:pt x="46" y="33"/>
                    <a:pt x="87" y="21"/>
                    <a:pt x="116" y="21"/>
                  </a:cubicBezTo>
                  <a:cubicBezTo>
                    <a:pt x="173" y="21"/>
                    <a:pt x="204" y="67"/>
                    <a:pt x="204" y="115"/>
                  </a:cubicBezTo>
                  <a:cubicBezTo>
                    <a:pt x="204" y="165"/>
                    <a:pt x="168" y="206"/>
                    <a:pt x="149" y="227"/>
                  </a:cubicBezTo>
                  <a:cubicBezTo>
                    <a:pt x="102" y="275"/>
                    <a:pt x="55" y="322"/>
                    <a:pt x="8" y="369"/>
                  </a:cubicBezTo>
                  <a:cubicBezTo>
                    <a:pt x="0" y="374"/>
                    <a:pt x="0" y="374"/>
                    <a:pt x="0" y="390"/>
                  </a:cubicBezTo>
                  <a:cubicBezTo>
                    <a:pt x="82" y="390"/>
                    <a:pt x="164" y="390"/>
                    <a:pt x="245" y="390"/>
                  </a:cubicBezTo>
                  <a:cubicBezTo>
                    <a:pt x="251" y="355"/>
                    <a:pt x="256" y="320"/>
                    <a:pt x="262" y="28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685" name="Группа 1684"/>
          <p:cNvGrpSpPr/>
          <p:nvPr/>
        </p:nvGrpSpPr>
        <p:grpSpPr>
          <a:xfrm>
            <a:off x="5149800" y="5377680"/>
            <a:ext cx="1892160" cy="690480"/>
            <a:chOff x="5149800" y="5377680"/>
            <a:chExt cx="1892160" cy="690480"/>
          </a:xfrm>
        </p:grpSpPr>
        <p:sp>
          <p:nvSpPr>
            <p:cNvPr id="1686" name="Полилиния 1685"/>
            <p:cNvSpPr/>
            <p:nvPr/>
          </p:nvSpPr>
          <p:spPr>
            <a:xfrm>
              <a:off x="5149800" y="5567400"/>
              <a:ext cx="223560" cy="216720"/>
            </a:xfrm>
            <a:custGeom>
              <a:avLst/>
              <a:gdLst/>
              <a:ahLst/>
              <a:cxnLst/>
              <a:rect l="0" t="0" r="r" b="b"/>
              <a:pathLst>
                <a:path w="621" h="602">
                  <a:moveTo>
                    <a:pt x="333" y="15"/>
                  </a:moveTo>
                  <a:cubicBezTo>
                    <a:pt x="326" y="5"/>
                    <a:pt x="324" y="0"/>
                    <a:pt x="309" y="0"/>
                  </a:cubicBezTo>
                  <a:cubicBezTo>
                    <a:pt x="295" y="0"/>
                    <a:pt x="295" y="5"/>
                    <a:pt x="288" y="15"/>
                  </a:cubicBezTo>
                  <a:cubicBezTo>
                    <a:pt x="193" y="205"/>
                    <a:pt x="98" y="395"/>
                    <a:pt x="2" y="585"/>
                  </a:cubicBezTo>
                  <a:cubicBezTo>
                    <a:pt x="0" y="593"/>
                    <a:pt x="0" y="595"/>
                    <a:pt x="0" y="597"/>
                  </a:cubicBezTo>
                  <a:cubicBezTo>
                    <a:pt x="0" y="602"/>
                    <a:pt x="5" y="602"/>
                    <a:pt x="17" y="602"/>
                  </a:cubicBezTo>
                  <a:cubicBezTo>
                    <a:pt x="212" y="602"/>
                    <a:pt x="407" y="602"/>
                    <a:pt x="602" y="602"/>
                  </a:cubicBezTo>
                  <a:cubicBezTo>
                    <a:pt x="616" y="602"/>
                    <a:pt x="621" y="602"/>
                    <a:pt x="621" y="597"/>
                  </a:cubicBezTo>
                  <a:cubicBezTo>
                    <a:pt x="621" y="595"/>
                    <a:pt x="621" y="593"/>
                    <a:pt x="616" y="585"/>
                  </a:cubicBezTo>
                  <a:cubicBezTo>
                    <a:pt x="522" y="395"/>
                    <a:pt x="428" y="205"/>
                    <a:pt x="333" y="15"/>
                  </a:cubicBezTo>
                  <a:moveTo>
                    <a:pt x="283" y="84"/>
                  </a:moveTo>
                  <a:cubicBezTo>
                    <a:pt x="359" y="236"/>
                    <a:pt x="435" y="388"/>
                    <a:pt x="511" y="540"/>
                  </a:cubicBezTo>
                  <a:cubicBezTo>
                    <a:pt x="359" y="540"/>
                    <a:pt x="207" y="540"/>
                    <a:pt x="55" y="540"/>
                  </a:cubicBezTo>
                  <a:cubicBezTo>
                    <a:pt x="131" y="388"/>
                    <a:pt x="207" y="236"/>
                    <a:pt x="283" y="8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87" name="Полилиния 1686"/>
            <p:cNvSpPr/>
            <p:nvPr/>
          </p:nvSpPr>
          <p:spPr>
            <a:xfrm>
              <a:off x="5394960" y="5595120"/>
              <a:ext cx="93240" cy="192600"/>
            </a:xfrm>
            <a:custGeom>
              <a:avLst/>
              <a:gdLst/>
              <a:ahLst/>
              <a:cxnLst/>
              <a:rect l="0" t="0" r="r" b="b"/>
              <a:pathLst>
                <a:path w="259" h="535">
                  <a:moveTo>
                    <a:pt x="154" y="190"/>
                  </a:moveTo>
                  <a:cubicBezTo>
                    <a:pt x="180" y="190"/>
                    <a:pt x="207" y="190"/>
                    <a:pt x="233" y="190"/>
                  </a:cubicBezTo>
                  <a:cubicBezTo>
                    <a:pt x="250" y="190"/>
                    <a:pt x="259" y="190"/>
                    <a:pt x="259" y="173"/>
                  </a:cubicBezTo>
                  <a:cubicBezTo>
                    <a:pt x="259" y="163"/>
                    <a:pt x="250" y="163"/>
                    <a:pt x="235" y="163"/>
                  </a:cubicBezTo>
                  <a:cubicBezTo>
                    <a:pt x="211" y="163"/>
                    <a:pt x="186" y="163"/>
                    <a:pt x="161" y="163"/>
                  </a:cubicBezTo>
                  <a:cubicBezTo>
                    <a:pt x="192" y="43"/>
                    <a:pt x="197" y="27"/>
                    <a:pt x="197" y="22"/>
                  </a:cubicBezTo>
                  <a:cubicBezTo>
                    <a:pt x="197" y="7"/>
                    <a:pt x="185" y="0"/>
                    <a:pt x="171" y="0"/>
                  </a:cubicBezTo>
                  <a:cubicBezTo>
                    <a:pt x="168" y="0"/>
                    <a:pt x="147" y="0"/>
                    <a:pt x="137" y="29"/>
                  </a:cubicBezTo>
                  <a:cubicBezTo>
                    <a:pt x="127" y="74"/>
                    <a:pt x="116" y="118"/>
                    <a:pt x="106" y="163"/>
                  </a:cubicBezTo>
                  <a:cubicBezTo>
                    <a:pt x="79" y="163"/>
                    <a:pt x="53" y="163"/>
                    <a:pt x="27" y="163"/>
                  </a:cubicBezTo>
                  <a:cubicBezTo>
                    <a:pt x="10" y="163"/>
                    <a:pt x="0" y="163"/>
                    <a:pt x="0" y="180"/>
                  </a:cubicBezTo>
                  <a:cubicBezTo>
                    <a:pt x="0" y="190"/>
                    <a:pt x="7" y="190"/>
                    <a:pt x="24" y="190"/>
                  </a:cubicBezTo>
                  <a:cubicBezTo>
                    <a:pt x="49" y="190"/>
                    <a:pt x="74" y="190"/>
                    <a:pt x="99" y="190"/>
                  </a:cubicBezTo>
                  <a:cubicBezTo>
                    <a:pt x="39" y="429"/>
                    <a:pt x="34" y="444"/>
                    <a:pt x="34" y="458"/>
                  </a:cubicBezTo>
                  <a:cubicBezTo>
                    <a:pt x="34" y="504"/>
                    <a:pt x="65" y="535"/>
                    <a:pt x="111" y="535"/>
                  </a:cubicBezTo>
                  <a:cubicBezTo>
                    <a:pt x="197" y="535"/>
                    <a:pt x="245" y="413"/>
                    <a:pt x="245" y="405"/>
                  </a:cubicBezTo>
                  <a:cubicBezTo>
                    <a:pt x="245" y="398"/>
                    <a:pt x="240" y="398"/>
                    <a:pt x="235" y="398"/>
                  </a:cubicBezTo>
                  <a:cubicBezTo>
                    <a:pt x="228" y="398"/>
                    <a:pt x="228" y="401"/>
                    <a:pt x="223" y="410"/>
                  </a:cubicBezTo>
                  <a:cubicBezTo>
                    <a:pt x="187" y="496"/>
                    <a:pt x="142" y="516"/>
                    <a:pt x="113" y="516"/>
                  </a:cubicBezTo>
                  <a:cubicBezTo>
                    <a:pt x="96" y="516"/>
                    <a:pt x="87" y="506"/>
                    <a:pt x="87" y="477"/>
                  </a:cubicBezTo>
                  <a:cubicBezTo>
                    <a:pt x="87" y="458"/>
                    <a:pt x="89" y="451"/>
                    <a:pt x="91" y="437"/>
                  </a:cubicBezTo>
                  <a:cubicBezTo>
                    <a:pt x="112" y="354"/>
                    <a:pt x="133" y="272"/>
                    <a:pt x="154" y="19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88" name="Полилиния 1687"/>
            <p:cNvSpPr/>
            <p:nvPr/>
          </p:nvSpPr>
          <p:spPr>
            <a:xfrm>
              <a:off x="5598720" y="5638320"/>
              <a:ext cx="202320" cy="129600"/>
            </a:xfrm>
            <a:custGeom>
              <a:avLst/>
              <a:gdLst/>
              <a:ahLst/>
              <a:cxnLst/>
              <a:rect l="0" t="0" r="r" b="b"/>
              <a:pathLst>
                <a:path w="562" h="360">
                  <a:moveTo>
                    <a:pt x="562" y="26"/>
                  </a:moveTo>
                  <a:cubicBezTo>
                    <a:pt x="562" y="7"/>
                    <a:pt x="557" y="0"/>
                    <a:pt x="550" y="0"/>
                  </a:cubicBezTo>
                  <a:cubicBezTo>
                    <a:pt x="547" y="0"/>
                    <a:pt x="540" y="5"/>
                    <a:pt x="538" y="24"/>
                  </a:cubicBezTo>
                  <a:cubicBezTo>
                    <a:pt x="535" y="82"/>
                    <a:pt x="475" y="115"/>
                    <a:pt x="420" y="115"/>
                  </a:cubicBezTo>
                  <a:cubicBezTo>
                    <a:pt x="372" y="115"/>
                    <a:pt x="329" y="89"/>
                    <a:pt x="286" y="60"/>
                  </a:cubicBezTo>
                  <a:cubicBezTo>
                    <a:pt x="240" y="29"/>
                    <a:pt x="195" y="0"/>
                    <a:pt x="140" y="0"/>
                  </a:cubicBezTo>
                  <a:cubicBezTo>
                    <a:pt x="63" y="0"/>
                    <a:pt x="0" y="60"/>
                    <a:pt x="0" y="137"/>
                  </a:cubicBezTo>
                  <a:cubicBezTo>
                    <a:pt x="0" y="156"/>
                    <a:pt x="8" y="163"/>
                    <a:pt x="12" y="163"/>
                  </a:cubicBezTo>
                  <a:cubicBezTo>
                    <a:pt x="20" y="163"/>
                    <a:pt x="24" y="146"/>
                    <a:pt x="24" y="141"/>
                  </a:cubicBezTo>
                  <a:cubicBezTo>
                    <a:pt x="27" y="72"/>
                    <a:pt x="96" y="46"/>
                    <a:pt x="140" y="46"/>
                  </a:cubicBezTo>
                  <a:cubicBezTo>
                    <a:pt x="190" y="46"/>
                    <a:pt x="231" y="72"/>
                    <a:pt x="276" y="103"/>
                  </a:cubicBezTo>
                  <a:cubicBezTo>
                    <a:pt x="322" y="132"/>
                    <a:pt x="367" y="163"/>
                    <a:pt x="420" y="163"/>
                  </a:cubicBezTo>
                  <a:cubicBezTo>
                    <a:pt x="499" y="163"/>
                    <a:pt x="562" y="103"/>
                    <a:pt x="562" y="26"/>
                  </a:cubicBezTo>
                  <a:moveTo>
                    <a:pt x="562" y="223"/>
                  </a:moveTo>
                  <a:cubicBezTo>
                    <a:pt x="562" y="199"/>
                    <a:pt x="552" y="197"/>
                    <a:pt x="550" y="197"/>
                  </a:cubicBezTo>
                  <a:cubicBezTo>
                    <a:pt x="547" y="197"/>
                    <a:pt x="540" y="201"/>
                    <a:pt x="538" y="218"/>
                  </a:cubicBezTo>
                  <a:cubicBezTo>
                    <a:pt x="535" y="278"/>
                    <a:pt x="475" y="312"/>
                    <a:pt x="420" y="312"/>
                  </a:cubicBezTo>
                  <a:cubicBezTo>
                    <a:pt x="372" y="312"/>
                    <a:pt x="329" y="285"/>
                    <a:pt x="286" y="257"/>
                  </a:cubicBezTo>
                  <a:cubicBezTo>
                    <a:pt x="240" y="225"/>
                    <a:pt x="195" y="197"/>
                    <a:pt x="140" y="197"/>
                  </a:cubicBezTo>
                  <a:cubicBezTo>
                    <a:pt x="63" y="197"/>
                    <a:pt x="0" y="257"/>
                    <a:pt x="0" y="333"/>
                  </a:cubicBezTo>
                  <a:cubicBezTo>
                    <a:pt x="0" y="352"/>
                    <a:pt x="8" y="357"/>
                    <a:pt x="12" y="357"/>
                  </a:cubicBezTo>
                  <a:cubicBezTo>
                    <a:pt x="20" y="357"/>
                    <a:pt x="24" y="343"/>
                    <a:pt x="24" y="338"/>
                  </a:cubicBezTo>
                  <a:cubicBezTo>
                    <a:pt x="27" y="269"/>
                    <a:pt x="96" y="242"/>
                    <a:pt x="140" y="242"/>
                  </a:cubicBezTo>
                  <a:cubicBezTo>
                    <a:pt x="190" y="242"/>
                    <a:pt x="231" y="269"/>
                    <a:pt x="276" y="297"/>
                  </a:cubicBezTo>
                  <a:cubicBezTo>
                    <a:pt x="322" y="329"/>
                    <a:pt x="367" y="360"/>
                    <a:pt x="420" y="360"/>
                  </a:cubicBezTo>
                  <a:cubicBezTo>
                    <a:pt x="502" y="360"/>
                    <a:pt x="562" y="297"/>
                    <a:pt x="562" y="22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89" name="Полилиния 1688"/>
            <p:cNvSpPr/>
            <p:nvPr/>
          </p:nvSpPr>
          <p:spPr>
            <a:xfrm>
              <a:off x="6441840" y="5377680"/>
              <a:ext cx="99360" cy="201960"/>
            </a:xfrm>
            <a:custGeom>
              <a:avLst/>
              <a:gdLst/>
              <a:ahLst/>
              <a:cxnLst/>
              <a:rect l="0" t="0" r="r" b="b"/>
              <a:pathLst>
                <a:path w="276" h="561">
                  <a:moveTo>
                    <a:pt x="172" y="22"/>
                  </a:moveTo>
                  <a:cubicBezTo>
                    <a:pt x="172" y="2"/>
                    <a:pt x="172" y="0"/>
                    <a:pt x="151" y="0"/>
                  </a:cubicBezTo>
                  <a:cubicBezTo>
                    <a:pt x="101" y="55"/>
                    <a:pt x="26" y="55"/>
                    <a:pt x="0" y="55"/>
                  </a:cubicBezTo>
                  <a:cubicBezTo>
                    <a:pt x="0" y="64"/>
                    <a:pt x="0" y="73"/>
                    <a:pt x="0" y="81"/>
                  </a:cubicBezTo>
                  <a:cubicBezTo>
                    <a:pt x="17" y="81"/>
                    <a:pt x="65" y="81"/>
                    <a:pt x="110" y="58"/>
                  </a:cubicBezTo>
                  <a:cubicBezTo>
                    <a:pt x="110" y="203"/>
                    <a:pt x="110" y="348"/>
                    <a:pt x="110" y="494"/>
                  </a:cubicBezTo>
                  <a:cubicBezTo>
                    <a:pt x="110" y="525"/>
                    <a:pt x="108" y="535"/>
                    <a:pt x="31" y="535"/>
                  </a:cubicBezTo>
                  <a:cubicBezTo>
                    <a:pt x="22" y="535"/>
                    <a:pt x="13" y="535"/>
                    <a:pt x="5" y="535"/>
                  </a:cubicBezTo>
                  <a:cubicBezTo>
                    <a:pt x="5" y="543"/>
                    <a:pt x="5" y="552"/>
                    <a:pt x="5" y="561"/>
                  </a:cubicBezTo>
                  <a:cubicBezTo>
                    <a:pt x="33" y="559"/>
                    <a:pt x="108" y="559"/>
                    <a:pt x="141" y="559"/>
                  </a:cubicBezTo>
                  <a:cubicBezTo>
                    <a:pt x="175" y="559"/>
                    <a:pt x="247" y="559"/>
                    <a:pt x="276" y="561"/>
                  </a:cubicBezTo>
                  <a:cubicBezTo>
                    <a:pt x="276" y="552"/>
                    <a:pt x="276" y="543"/>
                    <a:pt x="276" y="535"/>
                  </a:cubicBezTo>
                  <a:cubicBezTo>
                    <a:pt x="267" y="535"/>
                    <a:pt x="258" y="535"/>
                    <a:pt x="249" y="535"/>
                  </a:cubicBezTo>
                  <a:cubicBezTo>
                    <a:pt x="175" y="535"/>
                    <a:pt x="172" y="525"/>
                    <a:pt x="172" y="494"/>
                  </a:cubicBezTo>
                  <a:cubicBezTo>
                    <a:pt x="172" y="336"/>
                    <a:pt x="172" y="179"/>
                    <a:pt x="172" y="2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90" name="Полилиния 1689"/>
            <p:cNvSpPr/>
            <p:nvPr/>
          </p:nvSpPr>
          <p:spPr>
            <a:xfrm>
              <a:off x="5938200" y="5703120"/>
              <a:ext cx="1103760" cy="11880"/>
            </a:xfrm>
            <a:custGeom>
              <a:avLst/>
              <a:gdLst/>
              <a:ahLst/>
              <a:cxnLst/>
              <a:rect l="0" t="0" r="r" b="b"/>
              <a:pathLst>
                <a:path w="3066" h="33">
                  <a:moveTo>
                    <a:pt x="0" y="0"/>
                  </a:moveTo>
                  <a:cubicBezTo>
                    <a:pt x="1022" y="0"/>
                    <a:pt x="2044" y="0"/>
                    <a:pt x="3066" y="0"/>
                  </a:cubicBezTo>
                  <a:cubicBezTo>
                    <a:pt x="3066" y="11"/>
                    <a:pt x="3066" y="22"/>
                    <a:pt x="3066" y="33"/>
                  </a:cubicBezTo>
                  <a:cubicBezTo>
                    <a:pt x="2044" y="33"/>
                    <a:pt x="1022" y="33"/>
                    <a:pt x="0" y="33"/>
                  </a:cubicBezTo>
                  <a:cubicBezTo>
                    <a:pt x="0" y="22"/>
                    <a:pt x="0" y="1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3120" rIns="90000" bIns="-3312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91" name="Полилиния 1690"/>
            <p:cNvSpPr/>
            <p:nvPr/>
          </p:nvSpPr>
          <p:spPr>
            <a:xfrm>
              <a:off x="5947920" y="5858280"/>
              <a:ext cx="143280" cy="199440"/>
            </a:xfrm>
            <a:custGeom>
              <a:avLst/>
              <a:gdLst/>
              <a:ahLst/>
              <a:cxnLst/>
              <a:rect l="0" t="0" r="r" b="b"/>
              <a:pathLst>
                <a:path w="398" h="554">
                  <a:moveTo>
                    <a:pt x="2" y="518"/>
                  </a:moveTo>
                  <a:cubicBezTo>
                    <a:pt x="0" y="528"/>
                    <a:pt x="0" y="526"/>
                    <a:pt x="0" y="530"/>
                  </a:cubicBezTo>
                  <a:cubicBezTo>
                    <a:pt x="0" y="545"/>
                    <a:pt x="9" y="554"/>
                    <a:pt x="24" y="554"/>
                  </a:cubicBezTo>
                  <a:cubicBezTo>
                    <a:pt x="40" y="554"/>
                    <a:pt x="50" y="540"/>
                    <a:pt x="52" y="535"/>
                  </a:cubicBezTo>
                  <a:cubicBezTo>
                    <a:pt x="57" y="528"/>
                    <a:pt x="84" y="415"/>
                    <a:pt x="108" y="324"/>
                  </a:cubicBezTo>
                  <a:cubicBezTo>
                    <a:pt x="124" y="358"/>
                    <a:pt x="151" y="382"/>
                    <a:pt x="189" y="382"/>
                  </a:cubicBezTo>
                  <a:cubicBezTo>
                    <a:pt x="290" y="382"/>
                    <a:pt x="398" y="262"/>
                    <a:pt x="398" y="137"/>
                  </a:cubicBezTo>
                  <a:cubicBezTo>
                    <a:pt x="398" y="48"/>
                    <a:pt x="343" y="0"/>
                    <a:pt x="280" y="0"/>
                  </a:cubicBezTo>
                  <a:cubicBezTo>
                    <a:pt x="199" y="0"/>
                    <a:pt x="110" y="84"/>
                    <a:pt x="84" y="187"/>
                  </a:cubicBezTo>
                  <a:cubicBezTo>
                    <a:pt x="56" y="298"/>
                    <a:pt x="29" y="408"/>
                    <a:pt x="2" y="518"/>
                  </a:cubicBezTo>
                  <a:moveTo>
                    <a:pt x="189" y="362"/>
                  </a:moveTo>
                  <a:cubicBezTo>
                    <a:pt x="129" y="362"/>
                    <a:pt x="117" y="295"/>
                    <a:pt x="117" y="288"/>
                  </a:cubicBezTo>
                  <a:cubicBezTo>
                    <a:pt x="117" y="286"/>
                    <a:pt x="122" y="269"/>
                    <a:pt x="124" y="257"/>
                  </a:cubicBezTo>
                  <a:cubicBezTo>
                    <a:pt x="146" y="163"/>
                    <a:pt x="156" y="132"/>
                    <a:pt x="175" y="99"/>
                  </a:cubicBezTo>
                  <a:cubicBezTo>
                    <a:pt x="211" y="36"/>
                    <a:pt x="251" y="20"/>
                    <a:pt x="278" y="20"/>
                  </a:cubicBezTo>
                  <a:cubicBezTo>
                    <a:pt x="309" y="20"/>
                    <a:pt x="338" y="44"/>
                    <a:pt x="338" y="101"/>
                  </a:cubicBezTo>
                  <a:cubicBezTo>
                    <a:pt x="338" y="147"/>
                    <a:pt x="311" y="243"/>
                    <a:pt x="290" y="283"/>
                  </a:cubicBezTo>
                  <a:cubicBezTo>
                    <a:pt x="261" y="336"/>
                    <a:pt x="220" y="362"/>
                    <a:pt x="189" y="36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92" name="Полилиния 1691"/>
            <p:cNvSpPr/>
            <p:nvPr/>
          </p:nvSpPr>
          <p:spPr>
            <a:xfrm>
              <a:off x="6181920" y="5765040"/>
              <a:ext cx="12960" cy="303120"/>
            </a:xfrm>
            <a:custGeom>
              <a:avLst/>
              <a:gdLst/>
              <a:ahLst/>
              <a:cxnLst/>
              <a:rect l="0" t="0" r="r" b="b"/>
              <a:pathLst>
                <a:path w="36" h="842">
                  <a:moveTo>
                    <a:pt x="36" y="29"/>
                  </a:moveTo>
                  <a:cubicBezTo>
                    <a:pt x="36" y="15"/>
                    <a:pt x="34" y="0"/>
                    <a:pt x="16" y="0"/>
                  </a:cubicBezTo>
                  <a:cubicBezTo>
                    <a:pt x="-2" y="0"/>
                    <a:pt x="0" y="15"/>
                    <a:pt x="0" y="29"/>
                  </a:cubicBezTo>
                  <a:cubicBezTo>
                    <a:pt x="0" y="290"/>
                    <a:pt x="0" y="550"/>
                    <a:pt x="0" y="811"/>
                  </a:cubicBezTo>
                  <a:cubicBezTo>
                    <a:pt x="0" y="825"/>
                    <a:pt x="-2" y="842"/>
                    <a:pt x="16" y="842"/>
                  </a:cubicBezTo>
                  <a:cubicBezTo>
                    <a:pt x="34" y="842"/>
                    <a:pt x="36" y="825"/>
                    <a:pt x="36" y="811"/>
                  </a:cubicBezTo>
                  <a:cubicBezTo>
                    <a:pt x="36" y="550"/>
                    <a:pt x="36" y="290"/>
                    <a:pt x="36" y="2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93" name="Полилиния 1692"/>
            <p:cNvSpPr/>
            <p:nvPr/>
          </p:nvSpPr>
          <p:spPr>
            <a:xfrm>
              <a:off x="6247440" y="5785200"/>
              <a:ext cx="184680" cy="207000"/>
            </a:xfrm>
            <a:custGeom>
              <a:avLst/>
              <a:gdLst/>
              <a:ahLst/>
              <a:cxnLst/>
              <a:rect l="0" t="0" r="r" b="b"/>
              <a:pathLst>
                <a:path w="513" h="575">
                  <a:moveTo>
                    <a:pt x="266" y="302"/>
                  </a:moveTo>
                  <a:cubicBezTo>
                    <a:pt x="273" y="292"/>
                    <a:pt x="273" y="290"/>
                    <a:pt x="273" y="287"/>
                  </a:cubicBezTo>
                  <a:cubicBezTo>
                    <a:pt x="273" y="283"/>
                    <a:pt x="271" y="280"/>
                    <a:pt x="269" y="275"/>
                  </a:cubicBezTo>
                  <a:cubicBezTo>
                    <a:pt x="211" y="192"/>
                    <a:pt x="154" y="109"/>
                    <a:pt x="96" y="26"/>
                  </a:cubicBezTo>
                  <a:cubicBezTo>
                    <a:pt x="161" y="26"/>
                    <a:pt x="226" y="26"/>
                    <a:pt x="290" y="26"/>
                  </a:cubicBezTo>
                  <a:cubicBezTo>
                    <a:pt x="432" y="26"/>
                    <a:pt x="475" y="57"/>
                    <a:pt x="492" y="189"/>
                  </a:cubicBezTo>
                  <a:cubicBezTo>
                    <a:pt x="499" y="189"/>
                    <a:pt x="506" y="189"/>
                    <a:pt x="513" y="189"/>
                  </a:cubicBezTo>
                  <a:cubicBezTo>
                    <a:pt x="505" y="126"/>
                    <a:pt x="497" y="63"/>
                    <a:pt x="489" y="0"/>
                  </a:cubicBezTo>
                  <a:cubicBezTo>
                    <a:pt x="333" y="0"/>
                    <a:pt x="178" y="0"/>
                    <a:pt x="22" y="0"/>
                  </a:cubicBezTo>
                  <a:cubicBezTo>
                    <a:pt x="2" y="0"/>
                    <a:pt x="0" y="0"/>
                    <a:pt x="0" y="19"/>
                  </a:cubicBezTo>
                  <a:cubicBezTo>
                    <a:pt x="70" y="120"/>
                    <a:pt x="139" y="222"/>
                    <a:pt x="209" y="323"/>
                  </a:cubicBezTo>
                  <a:cubicBezTo>
                    <a:pt x="142" y="400"/>
                    <a:pt x="76" y="477"/>
                    <a:pt x="10" y="553"/>
                  </a:cubicBezTo>
                  <a:cubicBezTo>
                    <a:pt x="0" y="561"/>
                    <a:pt x="0" y="563"/>
                    <a:pt x="0" y="565"/>
                  </a:cubicBezTo>
                  <a:cubicBezTo>
                    <a:pt x="0" y="575"/>
                    <a:pt x="10" y="575"/>
                    <a:pt x="22" y="575"/>
                  </a:cubicBezTo>
                  <a:cubicBezTo>
                    <a:pt x="178" y="575"/>
                    <a:pt x="333" y="575"/>
                    <a:pt x="489" y="575"/>
                  </a:cubicBezTo>
                  <a:cubicBezTo>
                    <a:pt x="497" y="509"/>
                    <a:pt x="505" y="442"/>
                    <a:pt x="513" y="376"/>
                  </a:cubicBezTo>
                  <a:cubicBezTo>
                    <a:pt x="506" y="376"/>
                    <a:pt x="499" y="376"/>
                    <a:pt x="492" y="376"/>
                  </a:cubicBezTo>
                  <a:cubicBezTo>
                    <a:pt x="477" y="518"/>
                    <a:pt x="420" y="539"/>
                    <a:pt x="288" y="539"/>
                  </a:cubicBezTo>
                  <a:cubicBezTo>
                    <a:pt x="210" y="539"/>
                    <a:pt x="133" y="539"/>
                    <a:pt x="55" y="539"/>
                  </a:cubicBezTo>
                  <a:cubicBezTo>
                    <a:pt x="126" y="460"/>
                    <a:pt x="196" y="381"/>
                    <a:pt x="266" y="30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94" name="Полилиния 1693"/>
            <p:cNvSpPr/>
            <p:nvPr/>
          </p:nvSpPr>
          <p:spPr>
            <a:xfrm>
              <a:off x="6465960" y="5782320"/>
              <a:ext cx="137160" cy="213480"/>
            </a:xfrm>
            <a:custGeom>
              <a:avLst/>
              <a:gdLst/>
              <a:ahLst/>
              <a:cxnLst/>
              <a:rect l="0" t="0" r="r" b="b"/>
              <a:pathLst>
                <a:path w="381" h="593">
                  <a:moveTo>
                    <a:pt x="197" y="8"/>
                  </a:moveTo>
                  <a:cubicBezTo>
                    <a:pt x="193" y="5"/>
                    <a:pt x="197" y="0"/>
                    <a:pt x="185" y="0"/>
                  </a:cubicBezTo>
                  <a:cubicBezTo>
                    <a:pt x="165" y="0"/>
                    <a:pt x="105" y="5"/>
                    <a:pt x="81" y="8"/>
                  </a:cubicBezTo>
                  <a:cubicBezTo>
                    <a:pt x="77" y="8"/>
                    <a:pt x="67" y="10"/>
                    <a:pt x="67" y="24"/>
                  </a:cubicBezTo>
                  <a:cubicBezTo>
                    <a:pt x="67" y="34"/>
                    <a:pt x="74" y="34"/>
                    <a:pt x="86" y="34"/>
                  </a:cubicBezTo>
                  <a:cubicBezTo>
                    <a:pt x="127" y="34"/>
                    <a:pt x="129" y="41"/>
                    <a:pt x="129" y="48"/>
                  </a:cubicBezTo>
                  <a:cubicBezTo>
                    <a:pt x="129" y="54"/>
                    <a:pt x="128" y="60"/>
                    <a:pt x="127" y="65"/>
                  </a:cubicBezTo>
                  <a:cubicBezTo>
                    <a:pt x="86" y="227"/>
                    <a:pt x="46" y="388"/>
                    <a:pt x="5" y="549"/>
                  </a:cubicBezTo>
                  <a:cubicBezTo>
                    <a:pt x="0" y="561"/>
                    <a:pt x="0" y="564"/>
                    <a:pt x="0" y="569"/>
                  </a:cubicBezTo>
                  <a:cubicBezTo>
                    <a:pt x="0" y="588"/>
                    <a:pt x="17" y="593"/>
                    <a:pt x="24" y="593"/>
                  </a:cubicBezTo>
                  <a:cubicBezTo>
                    <a:pt x="36" y="593"/>
                    <a:pt x="48" y="585"/>
                    <a:pt x="53" y="576"/>
                  </a:cubicBezTo>
                  <a:cubicBezTo>
                    <a:pt x="58" y="566"/>
                    <a:pt x="96" y="410"/>
                    <a:pt x="101" y="391"/>
                  </a:cubicBezTo>
                  <a:cubicBezTo>
                    <a:pt x="129" y="394"/>
                    <a:pt x="199" y="406"/>
                    <a:pt x="199" y="463"/>
                  </a:cubicBezTo>
                  <a:cubicBezTo>
                    <a:pt x="199" y="468"/>
                    <a:pt x="199" y="470"/>
                    <a:pt x="197" y="480"/>
                  </a:cubicBezTo>
                  <a:cubicBezTo>
                    <a:pt x="194" y="490"/>
                    <a:pt x="192" y="499"/>
                    <a:pt x="192" y="509"/>
                  </a:cubicBezTo>
                  <a:cubicBezTo>
                    <a:pt x="192" y="559"/>
                    <a:pt x="225" y="593"/>
                    <a:pt x="271" y="593"/>
                  </a:cubicBezTo>
                  <a:cubicBezTo>
                    <a:pt x="295" y="593"/>
                    <a:pt x="319" y="578"/>
                    <a:pt x="336" y="547"/>
                  </a:cubicBezTo>
                  <a:cubicBezTo>
                    <a:pt x="357" y="511"/>
                    <a:pt x="367" y="466"/>
                    <a:pt x="367" y="463"/>
                  </a:cubicBezTo>
                  <a:cubicBezTo>
                    <a:pt x="367" y="454"/>
                    <a:pt x="360" y="454"/>
                    <a:pt x="357" y="454"/>
                  </a:cubicBezTo>
                  <a:cubicBezTo>
                    <a:pt x="348" y="454"/>
                    <a:pt x="348" y="458"/>
                    <a:pt x="345" y="470"/>
                  </a:cubicBezTo>
                  <a:cubicBezTo>
                    <a:pt x="329" y="530"/>
                    <a:pt x="309" y="573"/>
                    <a:pt x="271" y="573"/>
                  </a:cubicBezTo>
                  <a:cubicBezTo>
                    <a:pt x="257" y="573"/>
                    <a:pt x="245" y="564"/>
                    <a:pt x="245" y="535"/>
                  </a:cubicBezTo>
                  <a:cubicBezTo>
                    <a:pt x="245" y="521"/>
                    <a:pt x="249" y="502"/>
                    <a:pt x="252" y="487"/>
                  </a:cubicBezTo>
                  <a:cubicBezTo>
                    <a:pt x="254" y="473"/>
                    <a:pt x="254" y="470"/>
                    <a:pt x="254" y="461"/>
                  </a:cubicBezTo>
                  <a:cubicBezTo>
                    <a:pt x="254" y="406"/>
                    <a:pt x="201" y="382"/>
                    <a:pt x="129" y="372"/>
                  </a:cubicBezTo>
                  <a:cubicBezTo>
                    <a:pt x="156" y="358"/>
                    <a:pt x="185" y="331"/>
                    <a:pt x="204" y="310"/>
                  </a:cubicBezTo>
                  <a:cubicBezTo>
                    <a:pt x="242" y="267"/>
                    <a:pt x="283" y="231"/>
                    <a:pt x="324" y="231"/>
                  </a:cubicBezTo>
                  <a:cubicBezTo>
                    <a:pt x="329" y="231"/>
                    <a:pt x="329" y="231"/>
                    <a:pt x="331" y="231"/>
                  </a:cubicBezTo>
                  <a:cubicBezTo>
                    <a:pt x="341" y="233"/>
                    <a:pt x="343" y="233"/>
                    <a:pt x="348" y="238"/>
                  </a:cubicBezTo>
                  <a:cubicBezTo>
                    <a:pt x="350" y="238"/>
                    <a:pt x="350" y="240"/>
                    <a:pt x="353" y="240"/>
                  </a:cubicBezTo>
                  <a:cubicBezTo>
                    <a:pt x="312" y="243"/>
                    <a:pt x="305" y="276"/>
                    <a:pt x="305" y="286"/>
                  </a:cubicBezTo>
                  <a:cubicBezTo>
                    <a:pt x="305" y="300"/>
                    <a:pt x="314" y="315"/>
                    <a:pt x="336" y="315"/>
                  </a:cubicBezTo>
                  <a:cubicBezTo>
                    <a:pt x="357" y="315"/>
                    <a:pt x="381" y="298"/>
                    <a:pt x="381" y="264"/>
                  </a:cubicBezTo>
                  <a:cubicBezTo>
                    <a:pt x="381" y="240"/>
                    <a:pt x="362" y="211"/>
                    <a:pt x="326" y="211"/>
                  </a:cubicBezTo>
                  <a:cubicBezTo>
                    <a:pt x="302" y="211"/>
                    <a:pt x="264" y="219"/>
                    <a:pt x="201" y="286"/>
                  </a:cubicBezTo>
                  <a:cubicBezTo>
                    <a:pt x="173" y="317"/>
                    <a:pt x="141" y="350"/>
                    <a:pt x="108" y="362"/>
                  </a:cubicBezTo>
                  <a:cubicBezTo>
                    <a:pt x="137" y="244"/>
                    <a:pt x="167" y="126"/>
                    <a:pt x="197" y="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95" name="Полилиния 1694"/>
            <p:cNvSpPr/>
            <p:nvPr/>
          </p:nvSpPr>
          <p:spPr>
            <a:xfrm>
              <a:off x="6617880" y="5943960"/>
              <a:ext cx="113040" cy="95760"/>
            </a:xfrm>
            <a:custGeom>
              <a:avLst/>
              <a:gdLst/>
              <a:ahLst/>
              <a:cxnLst/>
              <a:rect l="0" t="0" r="r" b="b"/>
              <a:pathLst>
                <a:path w="314" h="266">
                  <a:moveTo>
                    <a:pt x="118" y="199"/>
                  </a:moveTo>
                  <a:cubicBezTo>
                    <a:pt x="113" y="218"/>
                    <a:pt x="94" y="249"/>
                    <a:pt x="63" y="249"/>
                  </a:cubicBezTo>
                  <a:cubicBezTo>
                    <a:pt x="60" y="249"/>
                    <a:pt x="43" y="249"/>
                    <a:pt x="31" y="242"/>
                  </a:cubicBezTo>
                  <a:cubicBezTo>
                    <a:pt x="55" y="235"/>
                    <a:pt x="58" y="213"/>
                    <a:pt x="58" y="208"/>
                  </a:cubicBezTo>
                  <a:cubicBezTo>
                    <a:pt x="58" y="196"/>
                    <a:pt x="46" y="187"/>
                    <a:pt x="34" y="187"/>
                  </a:cubicBezTo>
                  <a:cubicBezTo>
                    <a:pt x="17" y="187"/>
                    <a:pt x="0" y="201"/>
                    <a:pt x="0" y="223"/>
                  </a:cubicBezTo>
                  <a:cubicBezTo>
                    <a:pt x="0" y="254"/>
                    <a:pt x="31" y="266"/>
                    <a:pt x="63" y="266"/>
                  </a:cubicBezTo>
                  <a:cubicBezTo>
                    <a:pt x="89" y="266"/>
                    <a:pt x="113" y="249"/>
                    <a:pt x="127" y="225"/>
                  </a:cubicBezTo>
                  <a:cubicBezTo>
                    <a:pt x="142" y="256"/>
                    <a:pt x="173" y="266"/>
                    <a:pt x="197" y="266"/>
                  </a:cubicBezTo>
                  <a:cubicBezTo>
                    <a:pt x="266" y="266"/>
                    <a:pt x="302" y="192"/>
                    <a:pt x="302" y="177"/>
                  </a:cubicBezTo>
                  <a:cubicBezTo>
                    <a:pt x="302" y="168"/>
                    <a:pt x="296" y="171"/>
                    <a:pt x="293" y="168"/>
                  </a:cubicBezTo>
                  <a:cubicBezTo>
                    <a:pt x="283" y="168"/>
                    <a:pt x="283" y="172"/>
                    <a:pt x="281" y="180"/>
                  </a:cubicBezTo>
                  <a:cubicBezTo>
                    <a:pt x="269" y="220"/>
                    <a:pt x="233" y="249"/>
                    <a:pt x="199" y="249"/>
                  </a:cubicBezTo>
                  <a:cubicBezTo>
                    <a:pt x="175" y="249"/>
                    <a:pt x="163" y="235"/>
                    <a:pt x="163" y="211"/>
                  </a:cubicBezTo>
                  <a:cubicBezTo>
                    <a:pt x="163" y="196"/>
                    <a:pt x="178" y="144"/>
                    <a:pt x="194" y="77"/>
                  </a:cubicBezTo>
                  <a:cubicBezTo>
                    <a:pt x="206" y="31"/>
                    <a:pt x="233" y="17"/>
                    <a:pt x="252" y="17"/>
                  </a:cubicBezTo>
                  <a:cubicBezTo>
                    <a:pt x="254" y="17"/>
                    <a:pt x="271" y="17"/>
                    <a:pt x="283" y="26"/>
                  </a:cubicBezTo>
                  <a:cubicBezTo>
                    <a:pt x="266" y="31"/>
                    <a:pt x="259" y="48"/>
                    <a:pt x="259" y="57"/>
                  </a:cubicBezTo>
                  <a:cubicBezTo>
                    <a:pt x="259" y="72"/>
                    <a:pt x="268" y="79"/>
                    <a:pt x="281" y="79"/>
                  </a:cubicBezTo>
                  <a:cubicBezTo>
                    <a:pt x="294" y="79"/>
                    <a:pt x="314" y="69"/>
                    <a:pt x="314" y="43"/>
                  </a:cubicBezTo>
                  <a:cubicBezTo>
                    <a:pt x="314" y="12"/>
                    <a:pt x="278" y="0"/>
                    <a:pt x="254" y="0"/>
                  </a:cubicBezTo>
                  <a:cubicBezTo>
                    <a:pt x="223" y="0"/>
                    <a:pt x="202" y="19"/>
                    <a:pt x="187" y="43"/>
                  </a:cubicBezTo>
                  <a:cubicBezTo>
                    <a:pt x="178" y="19"/>
                    <a:pt x="149" y="0"/>
                    <a:pt x="118" y="0"/>
                  </a:cubicBezTo>
                  <a:cubicBezTo>
                    <a:pt x="51" y="0"/>
                    <a:pt x="12" y="74"/>
                    <a:pt x="12" y="91"/>
                  </a:cubicBezTo>
                  <a:cubicBezTo>
                    <a:pt x="12" y="98"/>
                    <a:pt x="22" y="98"/>
                    <a:pt x="24" y="98"/>
                  </a:cubicBezTo>
                  <a:cubicBezTo>
                    <a:pt x="31" y="98"/>
                    <a:pt x="31" y="96"/>
                    <a:pt x="34" y="88"/>
                  </a:cubicBezTo>
                  <a:cubicBezTo>
                    <a:pt x="48" y="43"/>
                    <a:pt x="87" y="17"/>
                    <a:pt x="115" y="17"/>
                  </a:cubicBezTo>
                  <a:cubicBezTo>
                    <a:pt x="134" y="17"/>
                    <a:pt x="151" y="29"/>
                    <a:pt x="151" y="55"/>
                  </a:cubicBezTo>
                  <a:cubicBezTo>
                    <a:pt x="151" y="67"/>
                    <a:pt x="144" y="98"/>
                    <a:pt x="137" y="117"/>
                  </a:cubicBezTo>
                  <a:cubicBezTo>
                    <a:pt x="130" y="144"/>
                    <a:pt x="124" y="172"/>
                    <a:pt x="118" y="19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96" name="Полилиния 1695"/>
            <p:cNvSpPr/>
            <p:nvPr/>
          </p:nvSpPr>
          <p:spPr>
            <a:xfrm>
              <a:off x="6796800" y="5765040"/>
              <a:ext cx="11880" cy="303120"/>
            </a:xfrm>
            <a:custGeom>
              <a:avLst/>
              <a:gdLst/>
              <a:ahLst/>
              <a:cxnLst/>
              <a:rect l="0" t="0" r="r" b="b"/>
              <a:pathLst>
                <a:path w="33" h="842">
                  <a:moveTo>
                    <a:pt x="33" y="29"/>
                  </a:moveTo>
                  <a:cubicBezTo>
                    <a:pt x="33" y="15"/>
                    <a:pt x="33" y="0"/>
                    <a:pt x="17" y="0"/>
                  </a:cubicBezTo>
                  <a:cubicBezTo>
                    <a:pt x="0" y="0"/>
                    <a:pt x="0" y="15"/>
                    <a:pt x="0" y="29"/>
                  </a:cubicBezTo>
                  <a:cubicBezTo>
                    <a:pt x="0" y="290"/>
                    <a:pt x="0" y="550"/>
                    <a:pt x="0" y="811"/>
                  </a:cubicBezTo>
                  <a:cubicBezTo>
                    <a:pt x="0" y="825"/>
                    <a:pt x="0" y="842"/>
                    <a:pt x="17" y="842"/>
                  </a:cubicBezTo>
                  <a:cubicBezTo>
                    <a:pt x="33" y="842"/>
                    <a:pt x="33" y="825"/>
                    <a:pt x="33" y="811"/>
                  </a:cubicBezTo>
                  <a:cubicBezTo>
                    <a:pt x="33" y="550"/>
                    <a:pt x="33" y="290"/>
                    <a:pt x="33" y="2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97" name="Полилиния 1696"/>
            <p:cNvSpPr/>
            <p:nvPr/>
          </p:nvSpPr>
          <p:spPr>
            <a:xfrm>
              <a:off x="6901920" y="5780880"/>
              <a:ext cx="128880" cy="273600"/>
            </a:xfrm>
            <a:custGeom>
              <a:avLst/>
              <a:gdLst/>
              <a:ahLst/>
              <a:cxnLst/>
              <a:rect l="0" t="0" r="r" b="b"/>
              <a:pathLst>
                <a:path w="358" h="760">
                  <a:moveTo>
                    <a:pt x="111" y="331"/>
                  </a:moveTo>
                  <a:cubicBezTo>
                    <a:pt x="20" y="390"/>
                    <a:pt x="0" y="470"/>
                    <a:pt x="0" y="501"/>
                  </a:cubicBezTo>
                  <a:cubicBezTo>
                    <a:pt x="0" y="539"/>
                    <a:pt x="22" y="563"/>
                    <a:pt x="24" y="565"/>
                  </a:cubicBezTo>
                  <a:cubicBezTo>
                    <a:pt x="51" y="594"/>
                    <a:pt x="60" y="597"/>
                    <a:pt x="123" y="621"/>
                  </a:cubicBezTo>
                  <a:cubicBezTo>
                    <a:pt x="156" y="634"/>
                    <a:pt x="190" y="648"/>
                    <a:pt x="223" y="661"/>
                  </a:cubicBezTo>
                  <a:cubicBezTo>
                    <a:pt x="238" y="666"/>
                    <a:pt x="255" y="673"/>
                    <a:pt x="255" y="697"/>
                  </a:cubicBezTo>
                  <a:cubicBezTo>
                    <a:pt x="255" y="717"/>
                    <a:pt x="238" y="740"/>
                    <a:pt x="214" y="740"/>
                  </a:cubicBezTo>
                  <a:cubicBezTo>
                    <a:pt x="176" y="740"/>
                    <a:pt x="147" y="721"/>
                    <a:pt x="140" y="714"/>
                  </a:cubicBezTo>
                  <a:cubicBezTo>
                    <a:pt x="132" y="712"/>
                    <a:pt x="132" y="709"/>
                    <a:pt x="130" y="709"/>
                  </a:cubicBezTo>
                  <a:cubicBezTo>
                    <a:pt x="123" y="709"/>
                    <a:pt x="120" y="717"/>
                    <a:pt x="120" y="719"/>
                  </a:cubicBezTo>
                  <a:cubicBezTo>
                    <a:pt x="120" y="729"/>
                    <a:pt x="166" y="760"/>
                    <a:pt x="214" y="760"/>
                  </a:cubicBezTo>
                  <a:cubicBezTo>
                    <a:pt x="264" y="760"/>
                    <a:pt x="300" y="712"/>
                    <a:pt x="300" y="669"/>
                  </a:cubicBezTo>
                  <a:cubicBezTo>
                    <a:pt x="300" y="630"/>
                    <a:pt x="269" y="613"/>
                    <a:pt x="259" y="611"/>
                  </a:cubicBezTo>
                  <a:cubicBezTo>
                    <a:pt x="247" y="606"/>
                    <a:pt x="219" y="594"/>
                    <a:pt x="209" y="589"/>
                  </a:cubicBezTo>
                  <a:cubicBezTo>
                    <a:pt x="192" y="585"/>
                    <a:pt x="176" y="577"/>
                    <a:pt x="156" y="570"/>
                  </a:cubicBezTo>
                  <a:cubicBezTo>
                    <a:pt x="140" y="564"/>
                    <a:pt x="123" y="557"/>
                    <a:pt x="106" y="551"/>
                  </a:cubicBezTo>
                  <a:cubicBezTo>
                    <a:pt x="68" y="537"/>
                    <a:pt x="44" y="510"/>
                    <a:pt x="44" y="477"/>
                  </a:cubicBezTo>
                  <a:cubicBezTo>
                    <a:pt x="44" y="441"/>
                    <a:pt x="77" y="369"/>
                    <a:pt x="147" y="333"/>
                  </a:cubicBezTo>
                  <a:cubicBezTo>
                    <a:pt x="178" y="345"/>
                    <a:pt x="204" y="345"/>
                    <a:pt x="221" y="345"/>
                  </a:cubicBezTo>
                  <a:cubicBezTo>
                    <a:pt x="247" y="345"/>
                    <a:pt x="300" y="345"/>
                    <a:pt x="300" y="319"/>
                  </a:cubicBezTo>
                  <a:cubicBezTo>
                    <a:pt x="300" y="297"/>
                    <a:pt x="264" y="295"/>
                    <a:pt x="231" y="295"/>
                  </a:cubicBezTo>
                  <a:cubicBezTo>
                    <a:pt x="216" y="295"/>
                    <a:pt x="190" y="295"/>
                    <a:pt x="159" y="304"/>
                  </a:cubicBezTo>
                  <a:cubicBezTo>
                    <a:pt x="137" y="283"/>
                    <a:pt x="135" y="256"/>
                    <a:pt x="135" y="239"/>
                  </a:cubicBezTo>
                  <a:cubicBezTo>
                    <a:pt x="135" y="191"/>
                    <a:pt x="164" y="127"/>
                    <a:pt x="228" y="96"/>
                  </a:cubicBezTo>
                  <a:cubicBezTo>
                    <a:pt x="243" y="115"/>
                    <a:pt x="262" y="115"/>
                    <a:pt x="281" y="115"/>
                  </a:cubicBezTo>
                  <a:cubicBezTo>
                    <a:pt x="303" y="115"/>
                    <a:pt x="358" y="115"/>
                    <a:pt x="358" y="88"/>
                  </a:cubicBezTo>
                  <a:cubicBezTo>
                    <a:pt x="358" y="67"/>
                    <a:pt x="319" y="67"/>
                    <a:pt x="286" y="67"/>
                  </a:cubicBezTo>
                  <a:cubicBezTo>
                    <a:pt x="276" y="67"/>
                    <a:pt x="255" y="67"/>
                    <a:pt x="233" y="72"/>
                  </a:cubicBezTo>
                  <a:cubicBezTo>
                    <a:pt x="231" y="62"/>
                    <a:pt x="231" y="57"/>
                    <a:pt x="231" y="43"/>
                  </a:cubicBezTo>
                  <a:cubicBezTo>
                    <a:pt x="231" y="31"/>
                    <a:pt x="233" y="14"/>
                    <a:pt x="233" y="12"/>
                  </a:cubicBezTo>
                  <a:cubicBezTo>
                    <a:pt x="233" y="4"/>
                    <a:pt x="231" y="0"/>
                    <a:pt x="223" y="0"/>
                  </a:cubicBezTo>
                  <a:cubicBezTo>
                    <a:pt x="209" y="0"/>
                    <a:pt x="209" y="40"/>
                    <a:pt x="209" y="43"/>
                  </a:cubicBezTo>
                  <a:cubicBezTo>
                    <a:pt x="209" y="60"/>
                    <a:pt x="214" y="72"/>
                    <a:pt x="214" y="74"/>
                  </a:cubicBezTo>
                  <a:cubicBezTo>
                    <a:pt x="125" y="100"/>
                    <a:pt x="68" y="167"/>
                    <a:pt x="68" y="232"/>
                  </a:cubicBezTo>
                  <a:cubicBezTo>
                    <a:pt x="68" y="263"/>
                    <a:pt x="82" y="299"/>
                    <a:pt x="123" y="321"/>
                  </a:cubicBezTo>
                  <a:cubicBezTo>
                    <a:pt x="119" y="324"/>
                    <a:pt x="115" y="327"/>
                    <a:pt x="111" y="331"/>
                  </a:cubicBezTo>
                  <a:moveTo>
                    <a:pt x="247" y="88"/>
                  </a:moveTo>
                  <a:cubicBezTo>
                    <a:pt x="262" y="86"/>
                    <a:pt x="279" y="86"/>
                    <a:pt x="288" y="86"/>
                  </a:cubicBezTo>
                  <a:cubicBezTo>
                    <a:pt x="317" y="86"/>
                    <a:pt x="319" y="86"/>
                    <a:pt x="334" y="91"/>
                  </a:cubicBezTo>
                  <a:cubicBezTo>
                    <a:pt x="329" y="93"/>
                    <a:pt x="319" y="96"/>
                    <a:pt x="283" y="96"/>
                  </a:cubicBezTo>
                  <a:cubicBezTo>
                    <a:pt x="267" y="96"/>
                    <a:pt x="257" y="96"/>
                    <a:pt x="247" y="88"/>
                  </a:cubicBezTo>
                  <a:moveTo>
                    <a:pt x="183" y="319"/>
                  </a:moveTo>
                  <a:cubicBezTo>
                    <a:pt x="202" y="314"/>
                    <a:pt x="219" y="314"/>
                    <a:pt x="231" y="314"/>
                  </a:cubicBezTo>
                  <a:cubicBezTo>
                    <a:pt x="259" y="314"/>
                    <a:pt x="262" y="314"/>
                    <a:pt x="279" y="319"/>
                  </a:cubicBezTo>
                  <a:cubicBezTo>
                    <a:pt x="271" y="323"/>
                    <a:pt x="262" y="326"/>
                    <a:pt x="223" y="326"/>
                  </a:cubicBezTo>
                  <a:cubicBezTo>
                    <a:pt x="204" y="326"/>
                    <a:pt x="197" y="326"/>
                    <a:pt x="183" y="31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698" name="Группа 1697"/>
          <p:cNvGrpSpPr/>
          <p:nvPr/>
        </p:nvGrpSpPr>
        <p:grpSpPr>
          <a:xfrm>
            <a:off x="3108600" y="2443680"/>
            <a:ext cx="4490640" cy="674640"/>
            <a:chOff x="3108600" y="2443680"/>
            <a:chExt cx="4490640" cy="674640"/>
          </a:xfrm>
        </p:grpSpPr>
        <p:sp>
          <p:nvSpPr>
            <p:cNvPr id="1699" name="Полилиния 1698"/>
            <p:cNvSpPr/>
            <p:nvPr/>
          </p:nvSpPr>
          <p:spPr>
            <a:xfrm>
              <a:off x="3108600" y="2653920"/>
              <a:ext cx="126720" cy="195480"/>
            </a:xfrm>
            <a:custGeom>
              <a:avLst/>
              <a:gdLst/>
              <a:ahLst/>
              <a:cxnLst/>
              <a:rect l="0" t="0" r="r" b="b"/>
              <a:pathLst>
                <a:path w="352" h="543">
                  <a:moveTo>
                    <a:pt x="180" y="7"/>
                  </a:moveTo>
                  <a:cubicBezTo>
                    <a:pt x="177" y="5"/>
                    <a:pt x="180" y="0"/>
                    <a:pt x="169" y="0"/>
                  </a:cubicBezTo>
                  <a:cubicBezTo>
                    <a:pt x="152" y="0"/>
                    <a:pt x="97" y="5"/>
                    <a:pt x="75" y="7"/>
                  </a:cubicBezTo>
                  <a:cubicBezTo>
                    <a:pt x="70" y="7"/>
                    <a:pt x="62" y="9"/>
                    <a:pt x="62" y="22"/>
                  </a:cubicBezTo>
                  <a:cubicBezTo>
                    <a:pt x="62" y="31"/>
                    <a:pt x="68" y="31"/>
                    <a:pt x="79" y="31"/>
                  </a:cubicBezTo>
                  <a:cubicBezTo>
                    <a:pt x="117" y="31"/>
                    <a:pt x="119" y="38"/>
                    <a:pt x="119" y="44"/>
                  </a:cubicBezTo>
                  <a:cubicBezTo>
                    <a:pt x="118" y="49"/>
                    <a:pt x="117" y="55"/>
                    <a:pt x="117" y="60"/>
                  </a:cubicBezTo>
                  <a:cubicBezTo>
                    <a:pt x="79" y="208"/>
                    <a:pt x="42" y="357"/>
                    <a:pt x="4" y="506"/>
                  </a:cubicBezTo>
                  <a:cubicBezTo>
                    <a:pt x="0" y="514"/>
                    <a:pt x="0" y="517"/>
                    <a:pt x="0" y="521"/>
                  </a:cubicBezTo>
                  <a:cubicBezTo>
                    <a:pt x="0" y="539"/>
                    <a:pt x="15" y="543"/>
                    <a:pt x="24" y="543"/>
                  </a:cubicBezTo>
                  <a:cubicBezTo>
                    <a:pt x="33" y="543"/>
                    <a:pt x="44" y="536"/>
                    <a:pt x="48" y="528"/>
                  </a:cubicBezTo>
                  <a:cubicBezTo>
                    <a:pt x="53" y="521"/>
                    <a:pt x="88" y="378"/>
                    <a:pt x="92" y="358"/>
                  </a:cubicBezTo>
                  <a:cubicBezTo>
                    <a:pt x="119" y="361"/>
                    <a:pt x="183" y="374"/>
                    <a:pt x="183" y="424"/>
                  </a:cubicBezTo>
                  <a:cubicBezTo>
                    <a:pt x="183" y="429"/>
                    <a:pt x="183" y="433"/>
                    <a:pt x="180" y="440"/>
                  </a:cubicBezTo>
                  <a:cubicBezTo>
                    <a:pt x="178" y="449"/>
                    <a:pt x="176" y="457"/>
                    <a:pt x="176" y="466"/>
                  </a:cubicBezTo>
                  <a:cubicBezTo>
                    <a:pt x="176" y="512"/>
                    <a:pt x="207" y="543"/>
                    <a:pt x="249" y="543"/>
                  </a:cubicBezTo>
                  <a:cubicBezTo>
                    <a:pt x="271" y="543"/>
                    <a:pt x="293" y="530"/>
                    <a:pt x="310" y="503"/>
                  </a:cubicBezTo>
                  <a:cubicBezTo>
                    <a:pt x="328" y="468"/>
                    <a:pt x="337" y="427"/>
                    <a:pt x="337" y="424"/>
                  </a:cubicBezTo>
                  <a:cubicBezTo>
                    <a:pt x="337" y="418"/>
                    <a:pt x="330" y="418"/>
                    <a:pt x="328" y="418"/>
                  </a:cubicBezTo>
                  <a:cubicBezTo>
                    <a:pt x="319" y="418"/>
                    <a:pt x="319" y="420"/>
                    <a:pt x="317" y="431"/>
                  </a:cubicBezTo>
                  <a:cubicBezTo>
                    <a:pt x="301" y="486"/>
                    <a:pt x="284" y="525"/>
                    <a:pt x="249" y="525"/>
                  </a:cubicBezTo>
                  <a:cubicBezTo>
                    <a:pt x="235" y="525"/>
                    <a:pt x="224" y="519"/>
                    <a:pt x="224" y="490"/>
                  </a:cubicBezTo>
                  <a:cubicBezTo>
                    <a:pt x="224" y="477"/>
                    <a:pt x="229" y="460"/>
                    <a:pt x="231" y="446"/>
                  </a:cubicBezTo>
                  <a:cubicBezTo>
                    <a:pt x="233" y="433"/>
                    <a:pt x="233" y="431"/>
                    <a:pt x="233" y="422"/>
                  </a:cubicBezTo>
                  <a:cubicBezTo>
                    <a:pt x="233" y="374"/>
                    <a:pt x="185" y="350"/>
                    <a:pt x="119" y="341"/>
                  </a:cubicBezTo>
                  <a:cubicBezTo>
                    <a:pt x="143" y="328"/>
                    <a:pt x="169" y="304"/>
                    <a:pt x="187" y="284"/>
                  </a:cubicBezTo>
                  <a:cubicBezTo>
                    <a:pt x="224" y="244"/>
                    <a:pt x="260" y="211"/>
                    <a:pt x="297" y="211"/>
                  </a:cubicBezTo>
                  <a:cubicBezTo>
                    <a:pt x="301" y="211"/>
                    <a:pt x="301" y="211"/>
                    <a:pt x="304" y="211"/>
                  </a:cubicBezTo>
                  <a:cubicBezTo>
                    <a:pt x="312" y="213"/>
                    <a:pt x="315" y="213"/>
                    <a:pt x="319" y="218"/>
                  </a:cubicBezTo>
                  <a:cubicBezTo>
                    <a:pt x="321" y="218"/>
                    <a:pt x="321" y="220"/>
                    <a:pt x="323" y="220"/>
                  </a:cubicBezTo>
                  <a:cubicBezTo>
                    <a:pt x="286" y="222"/>
                    <a:pt x="279" y="253"/>
                    <a:pt x="279" y="262"/>
                  </a:cubicBezTo>
                  <a:cubicBezTo>
                    <a:pt x="279" y="275"/>
                    <a:pt x="288" y="290"/>
                    <a:pt x="308" y="290"/>
                  </a:cubicBezTo>
                  <a:cubicBezTo>
                    <a:pt x="328" y="290"/>
                    <a:pt x="352" y="273"/>
                    <a:pt x="352" y="242"/>
                  </a:cubicBezTo>
                  <a:cubicBezTo>
                    <a:pt x="352" y="220"/>
                    <a:pt x="332" y="194"/>
                    <a:pt x="299" y="194"/>
                  </a:cubicBezTo>
                  <a:cubicBezTo>
                    <a:pt x="277" y="194"/>
                    <a:pt x="242" y="200"/>
                    <a:pt x="185" y="262"/>
                  </a:cubicBezTo>
                  <a:cubicBezTo>
                    <a:pt x="158" y="290"/>
                    <a:pt x="130" y="321"/>
                    <a:pt x="99" y="334"/>
                  </a:cubicBezTo>
                  <a:cubicBezTo>
                    <a:pt x="126" y="225"/>
                    <a:pt x="153" y="116"/>
                    <a:pt x="180" y="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00" name="Полилиния 1699"/>
            <p:cNvSpPr/>
            <p:nvPr/>
          </p:nvSpPr>
          <p:spPr>
            <a:xfrm>
              <a:off x="3269520" y="2585880"/>
              <a:ext cx="50400" cy="194040"/>
            </a:xfrm>
            <a:custGeom>
              <a:avLst/>
              <a:gdLst/>
              <a:ahLst/>
              <a:cxnLst/>
              <a:rect l="0" t="0" r="r" b="b"/>
              <a:pathLst>
                <a:path w="140" h="539">
                  <a:moveTo>
                    <a:pt x="129" y="0"/>
                  </a:moveTo>
                  <a:cubicBezTo>
                    <a:pt x="28" y="73"/>
                    <a:pt x="0" y="187"/>
                    <a:pt x="0" y="271"/>
                  </a:cubicBezTo>
                  <a:cubicBezTo>
                    <a:pt x="0" y="345"/>
                    <a:pt x="24" y="464"/>
                    <a:pt x="129" y="539"/>
                  </a:cubicBezTo>
                  <a:cubicBezTo>
                    <a:pt x="134" y="539"/>
                    <a:pt x="140" y="539"/>
                    <a:pt x="140" y="534"/>
                  </a:cubicBezTo>
                  <a:cubicBezTo>
                    <a:pt x="140" y="530"/>
                    <a:pt x="138" y="530"/>
                    <a:pt x="136" y="526"/>
                  </a:cubicBezTo>
                  <a:cubicBezTo>
                    <a:pt x="63" y="460"/>
                    <a:pt x="37" y="370"/>
                    <a:pt x="37" y="271"/>
                  </a:cubicBezTo>
                  <a:cubicBezTo>
                    <a:pt x="37" y="123"/>
                    <a:pt x="92" y="53"/>
                    <a:pt x="138" y="14"/>
                  </a:cubicBezTo>
                  <a:cubicBezTo>
                    <a:pt x="138" y="11"/>
                    <a:pt x="140" y="9"/>
                    <a:pt x="140" y="7"/>
                  </a:cubicBezTo>
                  <a:cubicBezTo>
                    <a:pt x="140" y="0"/>
                    <a:pt x="134" y="0"/>
                    <a:pt x="1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01" name="Полилиния 1700"/>
            <p:cNvSpPr/>
            <p:nvPr/>
          </p:nvSpPr>
          <p:spPr>
            <a:xfrm>
              <a:off x="3344400" y="2602800"/>
              <a:ext cx="90360" cy="132840"/>
            </a:xfrm>
            <a:custGeom>
              <a:avLst/>
              <a:gdLst/>
              <a:ahLst/>
              <a:cxnLst/>
              <a:rect l="0" t="0" r="r" b="b"/>
              <a:pathLst>
                <a:path w="251" h="369">
                  <a:moveTo>
                    <a:pt x="251" y="186"/>
                  </a:moveTo>
                  <a:cubicBezTo>
                    <a:pt x="251" y="127"/>
                    <a:pt x="245" y="83"/>
                    <a:pt x="218" y="46"/>
                  </a:cubicBezTo>
                  <a:cubicBezTo>
                    <a:pt x="203" y="22"/>
                    <a:pt x="168" y="0"/>
                    <a:pt x="126" y="0"/>
                  </a:cubicBezTo>
                  <a:cubicBezTo>
                    <a:pt x="0" y="0"/>
                    <a:pt x="0" y="147"/>
                    <a:pt x="0" y="186"/>
                  </a:cubicBezTo>
                  <a:cubicBezTo>
                    <a:pt x="0" y="226"/>
                    <a:pt x="0" y="369"/>
                    <a:pt x="126" y="369"/>
                  </a:cubicBezTo>
                  <a:cubicBezTo>
                    <a:pt x="251" y="369"/>
                    <a:pt x="251" y="226"/>
                    <a:pt x="251" y="186"/>
                  </a:cubicBezTo>
                  <a:moveTo>
                    <a:pt x="126" y="353"/>
                  </a:moveTo>
                  <a:cubicBezTo>
                    <a:pt x="99" y="353"/>
                    <a:pt x="66" y="340"/>
                    <a:pt x="55" y="294"/>
                  </a:cubicBezTo>
                  <a:cubicBezTo>
                    <a:pt x="49" y="263"/>
                    <a:pt x="49" y="219"/>
                    <a:pt x="49" y="180"/>
                  </a:cubicBezTo>
                  <a:cubicBezTo>
                    <a:pt x="49" y="140"/>
                    <a:pt x="49" y="98"/>
                    <a:pt x="58" y="68"/>
                  </a:cubicBezTo>
                  <a:cubicBezTo>
                    <a:pt x="69" y="26"/>
                    <a:pt x="104" y="15"/>
                    <a:pt x="126" y="15"/>
                  </a:cubicBezTo>
                  <a:cubicBezTo>
                    <a:pt x="154" y="15"/>
                    <a:pt x="183" y="33"/>
                    <a:pt x="192" y="63"/>
                  </a:cubicBezTo>
                  <a:cubicBezTo>
                    <a:pt x="201" y="94"/>
                    <a:pt x="201" y="131"/>
                    <a:pt x="201" y="180"/>
                  </a:cubicBezTo>
                  <a:cubicBezTo>
                    <a:pt x="201" y="219"/>
                    <a:pt x="201" y="259"/>
                    <a:pt x="194" y="292"/>
                  </a:cubicBezTo>
                  <a:cubicBezTo>
                    <a:pt x="183" y="342"/>
                    <a:pt x="148" y="353"/>
                    <a:pt x="126" y="35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02" name="Полилиния 1701"/>
            <p:cNvSpPr/>
            <p:nvPr/>
          </p:nvSpPr>
          <p:spPr>
            <a:xfrm>
              <a:off x="3458520" y="2585880"/>
              <a:ext cx="50760" cy="194040"/>
            </a:xfrm>
            <a:custGeom>
              <a:avLst/>
              <a:gdLst/>
              <a:ahLst/>
              <a:cxnLst/>
              <a:rect l="0" t="0" r="r" b="b"/>
              <a:pathLst>
                <a:path w="141" h="539">
                  <a:moveTo>
                    <a:pt x="11" y="0"/>
                  </a:moveTo>
                  <a:cubicBezTo>
                    <a:pt x="7" y="0"/>
                    <a:pt x="0" y="0"/>
                    <a:pt x="0" y="7"/>
                  </a:cubicBezTo>
                  <a:cubicBezTo>
                    <a:pt x="0" y="9"/>
                    <a:pt x="2" y="11"/>
                    <a:pt x="7" y="14"/>
                  </a:cubicBezTo>
                  <a:cubicBezTo>
                    <a:pt x="53" y="58"/>
                    <a:pt x="104" y="130"/>
                    <a:pt x="104" y="271"/>
                  </a:cubicBezTo>
                  <a:cubicBezTo>
                    <a:pt x="104" y="383"/>
                    <a:pt x="68" y="468"/>
                    <a:pt x="11" y="521"/>
                  </a:cubicBezTo>
                  <a:cubicBezTo>
                    <a:pt x="2" y="530"/>
                    <a:pt x="0" y="531"/>
                    <a:pt x="0" y="534"/>
                  </a:cubicBezTo>
                  <a:cubicBezTo>
                    <a:pt x="0" y="538"/>
                    <a:pt x="2" y="539"/>
                    <a:pt x="9" y="539"/>
                  </a:cubicBezTo>
                  <a:cubicBezTo>
                    <a:pt x="13" y="539"/>
                    <a:pt x="66" y="504"/>
                    <a:pt x="101" y="438"/>
                  </a:cubicBezTo>
                  <a:cubicBezTo>
                    <a:pt x="126" y="392"/>
                    <a:pt x="141" y="334"/>
                    <a:pt x="141" y="271"/>
                  </a:cubicBezTo>
                  <a:cubicBezTo>
                    <a:pt x="141" y="194"/>
                    <a:pt x="119" y="7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03" name="Полилиния 1702"/>
            <p:cNvSpPr/>
            <p:nvPr/>
          </p:nvSpPr>
          <p:spPr>
            <a:xfrm>
              <a:off x="3247200" y="2829600"/>
              <a:ext cx="100440" cy="124920"/>
            </a:xfrm>
            <a:custGeom>
              <a:avLst/>
              <a:gdLst/>
              <a:ahLst/>
              <a:cxnLst/>
              <a:rect l="0" t="0" r="r" b="b"/>
              <a:pathLst>
                <a:path w="279" h="347">
                  <a:moveTo>
                    <a:pt x="277" y="33"/>
                  </a:moveTo>
                  <a:cubicBezTo>
                    <a:pt x="279" y="26"/>
                    <a:pt x="279" y="24"/>
                    <a:pt x="279" y="22"/>
                  </a:cubicBezTo>
                  <a:cubicBezTo>
                    <a:pt x="279" y="11"/>
                    <a:pt x="270" y="5"/>
                    <a:pt x="262" y="5"/>
                  </a:cubicBezTo>
                  <a:cubicBezTo>
                    <a:pt x="255" y="5"/>
                    <a:pt x="244" y="7"/>
                    <a:pt x="237" y="18"/>
                  </a:cubicBezTo>
                  <a:cubicBezTo>
                    <a:pt x="237" y="20"/>
                    <a:pt x="233" y="37"/>
                    <a:pt x="231" y="48"/>
                  </a:cubicBezTo>
                  <a:cubicBezTo>
                    <a:pt x="226" y="64"/>
                    <a:pt x="222" y="79"/>
                    <a:pt x="218" y="95"/>
                  </a:cubicBezTo>
                  <a:cubicBezTo>
                    <a:pt x="215" y="108"/>
                    <a:pt x="198" y="176"/>
                    <a:pt x="198" y="180"/>
                  </a:cubicBezTo>
                  <a:cubicBezTo>
                    <a:pt x="196" y="180"/>
                    <a:pt x="171" y="229"/>
                    <a:pt x="130" y="229"/>
                  </a:cubicBezTo>
                  <a:cubicBezTo>
                    <a:pt x="95" y="229"/>
                    <a:pt x="95" y="193"/>
                    <a:pt x="95" y="182"/>
                  </a:cubicBezTo>
                  <a:cubicBezTo>
                    <a:pt x="95" y="154"/>
                    <a:pt x="106" y="119"/>
                    <a:pt x="123" y="79"/>
                  </a:cubicBezTo>
                  <a:cubicBezTo>
                    <a:pt x="130" y="62"/>
                    <a:pt x="132" y="55"/>
                    <a:pt x="132" y="46"/>
                  </a:cubicBezTo>
                  <a:cubicBezTo>
                    <a:pt x="132" y="20"/>
                    <a:pt x="110" y="0"/>
                    <a:pt x="79" y="0"/>
                  </a:cubicBezTo>
                  <a:cubicBezTo>
                    <a:pt x="26" y="0"/>
                    <a:pt x="0" y="73"/>
                    <a:pt x="0" y="81"/>
                  </a:cubicBezTo>
                  <a:cubicBezTo>
                    <a:pt x="0" y="88"/>
                    <a:pt x="9" y="88"/>
                    <a:pt x="11" y="88"/>
                  </a:cubicBezTo>
                  <a:cubicBezTo>
                    <a:pt x="18" y="88"/>
                    <a:pt x="18" y="86"/>
                    <a:pt x="20" y="81"/>
                  </a:cubicBezTo>
                  <a:cubicBezTo>
                    <a:pt x="33" y="35"/>
                    <a:pt x="57" y="15"/>
                    <a:pt x="79" y="15"/>
                  </a:cubicBezTo>
                  <a:cubicBezTo>
                    <a:pt x="88" y="15"/>
                    <a:pt x="92" y="20"/>
                    <a:pt x="92" y="33"/>
                  </a:cubicBezTo>
                  <a:cubicBezTo>
                    <a:pt x="92" y="46"/>
                    <a:pt x="88" y="57"/>
                    <a:pt x="84" y="64"/>
                  </a:cubicBezTo>
                  <a:cubicBezTo>
                    <a:pt x="59" y="130"/>
                    <a:pt x="53" y="150"/>
                    <a:pt x="53" y="174"/>
                  </a:cubicBezTo>
                  <a:cubicBezTo>
                    <a:pt x="53" y="182"/>
                    <a:pt x="53" y="209"/>
                    <a:pt x="75" y="226"/>
                  </a:cubicBezTo>
                  <a:cubicBezTo>
                    <a:pt x="90" y="240"/>
                    <a:pt x="114" y="244"/>
                    <a:pt x="128" y="244"/>
                  </a:cubicBezTo>
                  <a:cubicBezTo>
                    <a:pt x="149" y="244"/>
                    <a:pt x="169" y="235"/>
                    <a:pt x="187" y="218"/>
                  </a:cubicBezTo>
                  <a:cubicBezTo>
                    <a:pt x="180" y="248"/>
                    <a:pt x="174" y="270"/>
                    <a:pt x="152" y="299"/>
                  </a:cubicBezTo>
                  <a:cubicBezTo>
                    <a:pt x="136" y="314"/>
                    <a:pt x="114" y="332"/>
                    <a:pt x="86" y="332"/>
                  </a:cubicBezTo>
                  <a:cubicBezTo>
                    <a:pt x="84" y="332"/>
                    <a:pt x="57" y="332"/>
                    <a:pt x="46" y="314"/>
                  </a:cubicBezTo>
                  <a:cubicBezTo>
                    <a:pt x="75" y="312"/>
                    <a:pt x="65" y="295"/>
                    <a:pt x="75" y="286"/>
                  </a:cubicBezTo>
                  <a:cubicBezTo>
                    <a:pt x="75" y="268"/>
                    <a:pt x="59" y="264"/>
                    <a:pt x="55" y="264"/>
                  </a:cubicBezTo>
                  <a:cubicBezTo>
                    <a:pt x="40" y="264"/>
                    <a:pt x="22" y="275"/>
                    <a:pt x="22" y="301"/>
                  </a:cubicBezTo>
                  <a:cubicBezTo>
                    <a:pt x="22" y="327"/>
                    <a:pt x="48" y="347"/>
                    <a:pt x="88" y="347"/>
                  </a:cubicBezTo>
                  <a:cubicBezTo>
                    <a:pt x="141" y="347"/>
                    <a:pt x="209" y="305"/>
                    <a:pt x="224" y="237"/>
                  </a:cubicBezTo>
                  <a:cubicBezTo>
                    <a:pt x="242" y="169"/>
                    <a:pt x="259" y="101"/>
                    <a:pt x="277" y="3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04" name="Полилиния 1703"/>
            <p:cNvSpPr/>
            <p:nvPr/>
          </p:nvSpPr>
          <p:spPr>
            <a:xfrm>
              <a:off x="3573360" y="2638080"/>
              <a:ext cx="65160" cy="277920"/>
            </a:xfrm>
            <a:custGeom>
              <a:avLst/>
              <a:gdLst/>
              <a:ahLst/>
              <a:cxnLst/>
              <a:rect l="0" t="0" r="r" b="b"/>
              <a:pathLst>
                <a:path w="181" h="772">
                  <a:moveTo>
                    <a:pt x="181" y="765"/>
                  </a:moveTo>
                  <a:cubicBezTo>
                    <a:pt x="181" y="761"/>
                    <a:pt x="181" y="761"/>
                    <a:pt x="167" y="747"/>
                  </a:cubicBezTo>
                  <a:cubicBezTo>
                    <a:pt x="71" y="651"/>
                    <a:pt x="44" y="504"/>
                    <a:pt x="44" y="385"/>
                  </a:cubicBezTo>
                  <a:cubicBezTo>
                    <a:pt x="44" y="251"/>
                    <a:pt x="75" y="117"/>
                    <a:pt x="170" y="20"/>
                  </a:cubicBezTo>
                  <a:cubicBezTo>
                    <a:pt x="181" y="11"/>
                    <a:pt x="181" y="9"/>
                    <a:pt x="181" y="7"/>
                  </a:cubicBezTo>
                  <a:cubicBezTo>
                    <a:pt x="181" y="3"/>
                    <a:pt x="176" y="0"/>
                    <a:pt x="172" y="0"/>
                  </a:cubicBezTo>
                  <a:cubicBezTo>
                    <a:pt x="165" y="0"/>
                    <a:pt x="95" y="53"/>
                    <a:pt x="49" y="150"/>
                  </a:cubicBezTo>
                  <a:cubicBezTo>
                    <a:pt x="9" y="236"/>
                    <a:pt x="0" y="321"/>
                    <a:pt x="0" y="385"/>
                  </a:cubicBezTo>
                  <a:cubicBezTo>
                    <a:pt x="0" y="446"/>
                    <a:pt x="9" y="539"/>
                    <a:pt x="51" y="627"/>
                  </a:cubicBezTo>
                  <a:cubicBezTo>
                    <a:pt x="97" y="721"/>
                    <a:pt x="165" y="772"/>
                    <a:pt x="172" y="772"/>
                  </a:cubicBezTo>
                  <a:cubicBezTo>
                    <a:pt x="176" y="772"/>
                    <a:pt x="181" y="769"/>
                    <a:pt x="181" y="76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05" name="Полилиния 1704"/>
            <p:cNvSpPr/>
            <p:nvPr/>
          </p:nvSpPr>
          <p:spPr>
            <a:xfrm>
              <a:off x="3657240" y="2723760"/>
              <a:ext cx="164880" cy="125640"/>
            </a:xfrm>
            <a:custGeom>
              <a:avLst/>
              <a:gdLst/>
              <a:ahLst/>
              <a:cxnLst/>
              <a:rect l="0" t="0" r="r" b="b"/>
              <a:pathLst>
                <a:path w="458" h="349">
                  <a:moveTo>
                    <a:pt x="458" y="55"/>
                  </a:moveTo>
                  <a:cubicBezTo>
                    <a:pt x="458" y="19"/>
                    <a:pt x="445" y="0"/>
                    <a:pt x="427" y="0"/>
                  </a:cubicBezTo>
                  <a:cubicBezTo>
                    <a:pt x="407" y="0"/>
                    <a:pt x="387" y="17"/>
                    <a:pt x="387" y="37"/>
                  </a:cubicBezTo>
                  <a:cubicBezTo>
                    <a:pt x="387" y="44"/>
                    <a:pt x="392" y="52"/>
                    <a:pt x="398" y="59"/>
                  </a:cubicBezTo>
                  <a:cubicBezTo>
                    <a:pt x="412" y="70"/>
                    <a:pt x="425" y="92"/>
                    <a:pt x="425" y="125"/>
                  </a:cubicBezTo>
                  <a:cubicBezTo>
                    <a:pt x="425" y="156"/>
                    <a:pt x="412" y="200"/>
                    <a:pt x="387" y="235"/>
                  </a:cubicBezTo>
                  <a:cubicBezTo>
                    <a:pt x="363" y="268"/>
                    <a:pt x="335" y="294"/>
                    <a:pt x="299" y="294"/>
                  </a:cubicBezTo>
                  <a:cubicBezTo>
                    <a:pt x="255" y="294"/>
                    <a:pt x="231" y="266"/>
                    <a:pt x="225" y="224"/>
                  </a:cubicBezTo>
                  <a:cubicBezTo>
                    <a:pt x="233" y="204"/>
                    <a:pt x="251" y="156"/>
                    <a:pt x="251" y="134"/>
                  </a:cubicBezTo>
                  <a:cubicBezTo>
                    <a:pt x="251" y="125"/>
                    <a:pt x="247" y="116"/>
                    <a:pt x="236" y="116"/>
                  </a:cubicBezTo>
                  <a:cubicBezTo>
                    <a:pt x="229" y="116"/>
                    <a:pt x="222" y="118"/>
                    <a:pt x="216" y="129"/>
                  </a:cubicBezTo>
                  <a:cubicBezTo>
                    <a:pt x="207" y="145"/>
                    <a:pt x="198" y="195"/>
                    <a:pt x="198" y="224"/>
                  </a:cubicBezTo>
                  <a:cubicBezTo>
                    <a:pt x="172" y="259"/>
                    <a:pt x="141" y="294"/>
                    <a:pt x="93" y="294"/>
                  </a:cubicBezTo>
                  <a:cubicBezTo>
                    <a:pt x="42" y="294"/>
                    <a:pt x="25" y="248"/>
                    <a:pt x="25" y="204"/>
                  </a:cubicBezTo>
                  <a:cubicBezTo>
                    <a:pt x="25" y="110"/>
                    <a:pt x="104" y="28"/>
                    <a:pt x="104" y="17"/>
                  </a:cubicBezTo>
                  <a:cubicBezTo>
                    <a:pt x="104" y="9"/>
                    <a:pt x="97" y="2"/>
                    <a:pt x="91" y="2"/>
                  </a:cubicBezTo>
                  <a:cubicBezTo>
                    <a:pt x="80" y="2"/>
                    <a:pt x="75" y="13"/>
                    <a:pt x="69" y="19"/>
                  </a:cubicBezTo>
                  <a:cubicBezTo>
                    <a:pt x="29" y="77"/>
                    <a:pt x="0" y="169"/>
                    <a:pt x="0" y="239"/>
                  </a:cubicBezTo>
                  <a:cubicBezTo>
                    <a:pt x="0" y="292"/>
                    <a:pt x="18" y="349"/>
                    <a:pt x="82" y="349"/>
                  </a:cubicBezTo>
                  <a:cubicBezTo>
                    <a:pt x="137" y="349"/>
                    <a:pt x="172" y="312"/>
                    <a:pt x="200" y="268"/>
                  </a:cubicBezTo>
                  <a:cubicBezTo>
                    <a:pt x="207" y="314"/>
                    <a:pt x="238" y="349"/>
                    <a:pt x="286" y="349"/>
                  </a:cubicBezTo>
                  <a:cubicBezTo>
                    <a:pt x="346" y="349"/>
                    <a:pt x="383" y="303"/>
                    <a:pt x="412" y="244"/>
                  </a:cubicBezTo>
                  <a:cubicBezTo>
                    <a:pt x="429" y="206"/>
                    <a:pt x="458" y="101"/>
                    <a:pt x="458" y="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06" name="Полилиния 1705"/>
            <p:cNvSpPr/>
            <p:nvPr/>
          </p:nvSpPr>
          <p:spPr>
            <a:xfrm>
              <a:off x="3837240" y="2759400"/>
              <a:ext cx="91080" cy="132840"/>
            </a:xfrm>
            <a:custGeom>
              <a:avLst/>
              <a:gdLst/>
              <a:ahLst/>
              <a:cxnLst/>
              <a:rect l="0" t="0" r="r" b="b"/>
              <a:pathLst>
                <a:path w="253" h="369">
                  <a:moveTo>
                    <a:pt x="253" y="186"/>
                  </a:moveTo>
                  <a:cubicBezTo>
                    <a:pt x="253" y="125"/>
                    <a:pt x="244" y="83"/>
                    <a:pt x="220" y="46"/>
                  </a:cubicBezTo>
                  <a:cubicBezTo>
                    <a:pt x="202" y="22"/>
                    <a:pt x="169" y="0"/>
                    <a:pt x="125" y="0"/>
                  </a:cubicBezTo>
                  <a:cubicBezTo>
                    <a:pt x="0" y="0"/>
                    <a:pt x="0" y="148"/>
                    <a:pt x="0" y="186"/>
                  </a:cubicBezTo>
                  <a:cubicBezTo>
                    <a:pt x="0" y="225"/>
                    <a:pt x="-1" y="369"/>
                    <a:pt x="125" y="369"/>
                  </a:cubicBezTo>
                  <a:cubicBezTo>
                    <a:pt x="251" y="369"/>
                    <a:pt x="253" y="224"/>
                    <a:pt x="253" y="186"/>
                  </a:cubicBezTo>
                  <a:moveTo>
                    <a:pt x="125" y="353"/>
                  </a:moveTo>
                  <a:cubicBezTo>
                    <a:pt x="101" y="353"/>
                    <a:pt x="68" y="338"/>
                    <a:pt x="57" y="294"/>
                  </a:cubicBezTo>
                  <a:cubicBezTo>
                    <a:pt x="50" y="263"/>
                    <a:pt x="50" y="219"/>
                    <a:pt x="50" y="178"/>
                  </a:cubicBezTo>
                  <a:cubicBezTo>
                    <a:pt x="50" y="138"/>
                    <a:pt x="50" y="98"/>
                    <a:pt x="57" y="68"/>
                  </a:cubicBezTo>
                  <a:cubicBezTo>
                    <a:pt x="70" y="26"/>
                    <a:pt x="103" y="15"/>
                    <a:pt x="125" y="15"/>
                  </a:cubicBezTo>
                  <a:cubicBezTo>
                    <a:pt x="156" y="15"/>
                    <a:pt x="184" y="33"/>
                    <a:pt x="193" y="63"/>
                  </a:cubicBezTo>
                  <a:cubicBezTo>
                    <a:pt x="202" y="92"/>
                    <a:pt x="202" y="131"/>
                    <a:pt x="202" y="178"/>
                  </a:cubicBezTo>
                  <a:cubicBezTo>
                    <a:pt x="202" y="219"/>
                    <a:pt x="202" y="259"/>
                    <a:pt x="195" y="292"/>
                  </a:cubicBezTo>
                  <a:cubicBezTo>
                    <a:pt x="184" y="342"/>
                    <a:pt x="147" y="353"/>
                    <a:pt x="125" y="35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07" name="Полилиния 1706"/>
            <p:cNvSpPr/>
            <p:nvPr/>
          </p:nvSpPr>
          <p:spPr>
            <a:xfrm>
              <a:off x="3967920" y="2638080"/>
              <a:ext cx="64800" cy="277920"/>
            </a:xfrm>
            <a:custGeom>
              <a:avLst/>
              <a:gdLst/>
              <a:ahLst/>
              <a:cxnLst/>
              <a:rect l="0" t="0" r="r" b="b"/>
              <a:pathLst>
                <a:path w="180" h="772">
                  <a:moveTo>
                    <a:pt x="180" y="385"/>
                  </a:moveTo>
                  <a:cubicBezTo>
                    <a:pt x="180" y="326"/>
                    <a:pt x="171" y="233"/>
                    <a:pt x="129" y="145"/>
                  </a:cubicBezTo>
                  <a:cubicBezTo>
                    <a:pt x="83" y="51"/>
                    <a:pt x="15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9"/>
                    <a:pt x="0" y="11"/>
                    <a:pt x="15" y="25"/>
                  </a:cubicBezTo>
                  <a:cubicBezTo>
                    <a:pt x="90" y="102"/>
                    <a:pt x="134" y="225"/>
                    <a:pt x="134" y="385"/>
                  </a:cubicBezTo>
                  <a:cubicBezTo>
                    <a:pt x="134" y="519"/>
                    <a:pt x="105" y="653"/>
                    <a:pt x="11" y="752"/>
                  </a:cubicBezTo>
                  <a:cubicBezTo>
                    <a:pt x="0" y="761"/>
                    <a:pt x="0" y="761"/>
                    <a:pt x="0" y="765"/>
                  </a:cubicBezTo>
                  <a:cubicBezTo>
                    <a:pt x="0" y="769"/>
                    <a:pt x="4" y="772"/>
                    <a:pt x="8" y="772"/>
                  </a:cubicBezTo>
                  <a:cubicBezTo>
                    <a:pt x="15" y="772"/>
                    <a:pt x="85" y="719"/>
                    <a:pt x="132" y="622"/>
                  </a:cubicBezTo>
                  <a:cubicBezTo>
                    <a:pt x="171" y="537"/>
                    <a:pt x="180" y="451"/>
                    <a:pt x="180" y="38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08" name="Полилиния 1707"/>
            <p:cNvSpPr/>
            <p:nvPr/>
          </p:nvSpPr>
          <p:spPr>
            <a:xfrm>
              <a:off x="4066920" y="2652480"/>
              <a:ext cx="117720" cy="250560"/>
            </a:xfrm>
            <a:custGeom>
              <a:avLst/>
              <a:gdLst/>
              <a:ahLst/>
              <a:cxnLst/>
              <a:rect l="0" t="0" r="r" b="b"/>
              <a:pathLst>
                <a:path w="327" h="696">
                  <a:moveTo>
                    <a:pt x="101" y="303"/>
                  </a:moveTo>
                  <a:cubicBezTo>
                    <a:pt x="17" y="358"/>
                    <a:pt x="0" y="431"/>
                    <a:pt x="0" y="459"/>
                  </a:cubicBezTo>
                  <a:cubicBezTo>
                    <a:pt x="0" y="497"/>
                    <a:pt x="19" y="516"/>
                    <a:pt x="22" y="518"/>
                  </a:cubicBezTo>
                  <a:cubicBezTo>
                    <a:pt x="46" y="545"/>
                    <a:pt x="55" y="547"/>
                    <a:pt x="112" y="569"/>
                  </a:cubicBezTo>
                  <a:cubicBezTo>
                    <a:pt x="142" y="581"/>
                    <a:pt x="173" y="594"/>
                    <a:pt x="204" y="606"/>
                  </a:cubicBezTo>
                  <a:cubicBezTo>
                    <a:pt x="217" y="611"/>
                    <a:pt x="233" y="617"/>
                    <a:pt x="233" y="639"/>
                  </a:cubicBezTo>
                  <a:cubicBezTo>
                    <a:pt x="233" y="657"/>
                    <a:pt x="217" y="681"/>
                    <a:pt x="195" y="681"/>
                  </a:cubicBezTo>
                  <a:cubicBezTo>
                    <a:pt x="160" y="681"/>
                    <a:pt x="134" y="661"/>
                    <a:pt x="127" y="655"/>
                  </a:cubicBezTo>
                  <a:cubicBezTo>
                    <a:pt x="123" y="652"/>
                    <a:pt x="121" y="652"/>
                    <a:pt x="118" y="652"/>
                  </a:cubicBezTo>
                  <a:cubicBezTo>
                    <a:pt x="112" y="652"/>
                    <a:pt x="110" y="657"/>
                    <a:pt x="110" y="659"/>
                  </a:cubicBezTo>
                  <a:cubicBezTo>
                    <a:pt x="110" y="670"/>
                    <a:pt x="151" y="696"/>
                    <a:pt x="195" y="696"/>
                  </a:cubicBezTo>
                  <a:cubicBezTo>
                    <a:pt x="241" y="696"/>
                    <a:pt x="274" y="652"/>
                    <a:pt x="274" y="615"/>
                  </a:cubicBezTo>
                  <a:cubicBezTo>
                    <a:pt x="274" y="578"/>
                    <a:pt x="246" y="562"/>
                    <a:pt x="237" y="560"/>
                  </a:cubicBezTo>
                  <a:cubicBezTo>
                    <a:pt x="226" y="556"/>
                    <a:pt x="200" y="545"/>
                    <a:pt x="191" y="543"/>
                  </a:cubicBezTo>
                  <a:cubicBezTo>
                    <a:pt x="175" y="536"/>
                    <a:pt x="160" y="529"/>
                    <a:pt x="142" y="525"/>
                  </a:cubicBezTo>
                  <a:cubicBezTo>
                    <a:pt x="127" y="518"/>
                    <a:pt x="112" y="512"/>
                    <a:pt x="96" y="505"/>
                  </a:cubicBezTo>
                  <a:cubicBezTo>
                    <a:pt x="61" y="492"/>
                    <a:pt x="39" y="470"/>
                    <a:pt x="39" y="437"/>
                  </a:cubicBezTo>
                  <a:cubicBezTo>
                    <a:pt x="39" y="404"/>
                    <a:pt x="70" y="338"/>
                    <a:pt x="134" y="305"/>
                  </a:cubicBezTo>
                  <a:cubicBezTo>
                    <a:pt x="162" y="316"/>
                    <a:pt x="186" y="316"/>
                    <a:pt x="202" y="316"/>
                  </a:cubicBezTo>
                  <a:cubicBezTo>
                    <a:pt x="226" y="316"/>
                    <a:pt x="274" y="316"/>
                    <a:pt x="274" y="292"/>
                  </a:cubicBezTo>
                  <a:cubicBezTo>
                    <a:pt x="274" y="272"/>
                    <a:pt x="241" y="270"/>
                    <a:pt x="211" y="270"/>
                  </a:cubicBezTo>
                  <a:cubicBezTo>
                    <a:pt x="197" y="270"/>
                    <a:pt x="173" y="270"/>
                    <a:pt x="145" y="281"/>
                  </a:cubicBezTo>
                  <a:cubicBezTo>
                    <a:pt x="125" y="259"/>
                    <a:pt x="123" y="235"/>
                    <a:pt x="123" y="220"/>
                  </a:cubicBezTo>
                  <a:cubicBezTo>
                    <a:pt x="123" y="178"/>
                    <a:pt x="151" y="116"/>
                    <a:pt x="208" y="90"/>
                  </a:cubicBezTo>
                  <a:cubicBezTo>
                    <a:pt x="222" y="105"/>
                    <a:pt x="239" y="105"/>
                    <a:pt x="257" y="105"/>
                  </a:cubicBezTo>
                  <a:cubicBezTo>
                    <a:pt x="277" y="105"/>
                    <a:pt x="327" y="105"/>
                    <a:pt x="327" y="81"/>
                  </a:cubicBezTo>
                  <a:cubicBezTo>
                    <a:pt x="327" y="62"/>
                    <a:pt x="292" y="62"/>
                    <a:pt x="261" y="62"/>
                  </a:cubicBezTo>
                  <a:cubicBezTo>
                    <a:pt x="252" y="62"/>
                    <a:pt x="233" y="62"/>
                    <a:pt x="213" y="66"/>
                  </a:cubicBezTo>
                  <a:cubicBezTo>
                    <a:pt x="211" y="57"/>
                    <a:pt x="211" y="53"/>
                    <a:pt x="211" y="40"/>
                  </a:cubicBezTo>
                  <a:cubicBezTo>
                    <a:pt x="211" y="29"/>
                    <a:pt x="213" y="13"/>
                    <a:pt x="213" y="11"/>
                  </a:cubicBezTo>
                  <a:cubicBezTo>
                    <a:pt x="213" y="4"/>
                    <a:pt x="211" y="0"/>
                    <a:pt x="204" y="0"/>
                  </a:cubicBezTo>
                  <a:cubicBezTo>
                    <a:pt x="191" y="0"/>
                    <a:pt x="191" y="37"/>
                    <a:pt x="191" y="40"/>
                  </a:cubicBezTo>
                  <a:cubicBezTo>
                    <a:pt x="191" y="55"/>
                    <a:pt x="195" y="66"/>
                    <a:pt x="195" y="68"/>
                  </a:cubicBezTo>
                  <a:cubicBezTo>
                    <a:pt x="114" y="92"/>
                    <a:pt x="61" y="154"/>
                    <a:pt x="61" y="213"/>
                  </a:cubicBezTo>
                  <a:cubicBezTo>
                    <a:pt x="61" y="242"/>
                    <a:pt x="74" y="275"/>
                    <a:pt x="112" y="294"/>
                  </a:cubicBezTo>
                  <a:cubicBezTo>
                    <a:pt x="108" y="297"/>
                    <a:pt x="104" y="300"/>
                    <a:pt x="101" y="303"/>
                  </a:cubicBezTo>
                  <a:moveTo>
                    <a:pt x="226" y="81"/>
                  </a:moveTo>
                  <a:cubicBezTo>
                    <a:pt x="239" y="79"/>
                    <a:pt x="255" y="79"/>
                    <a:pt x="263" y="79"/>
                  </a:cubicBezTo>
                  <a:cubicBezTo>
                    <a:pt x="290" y="79"/>
                    <a:pt x="292" y="79"/>
                    <a:pt x="307" y="83"/>
                  </a:cubicBezTo>
                  <a:cubicBezTo>
                    <a:pt x="301" y="86"/>
                    <a:pt x="292" y="90"/>
                    <a:pt x="259" y="90"/>
                  </a:cubicBezTo>
                  <a:cubicBezTo>
                    <a:pt x="244" y="90"/>
                    <a:pt x="235" y="90"/>
                    <a:pt x="226" y="81"/>
                  </a:cubicBezTo>
                  <a:moveTo>
                    <a:pt x="167" y="292"/>
                  </a:moveTo>
                  <a:cubicBezTo>
                    <a:pt x="184" y="288"/>
                    <a:pt x="200" y="288"/>
                    <a:pt x="211" y="288"/>
                  </a:cubicBezTo>
                  <a:cubicBezTo>
                    <a:pt x="237" y="288"/>
                    <a:pt x="239" y="288"/>
                    <a:pt x="255" y="292"/>
                  </a:cubicBezTo>
                  <a:cubicBezTo>
                    <a:pt x="248" y="297"/>
                    <a:pt x="239" y="299"/>
                    <a:pt x="204" y="299"/>
                  </a:cubicBezTo>
                  <a:cubicBezTo>
                    <a:pt x="186" y="299"/>
                    <a:pt x="180" y="299"/>
                    <a:pt x="167" y="29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09" name="Полилиния 1708"/>
            <p:cNvSpPr/>
            <p:nvPr/>
          </p:nvSpPr>
          <p:spPr>
            <a:xfrm>
              <a:off x="4287600" y="2704680"/>
              <a:ext cx="246960" cy="144720"/>
            </a:xfrm>
            <a:custGeom>
              <a:avLst/>
              <a:gdLst/>
              <a:ahLst/>
              <a:cxnLst/>
              <a:rect l="0" t="0" r="r" b="b"/>
              <a:pathLst>
                <a:path w="686" h="402">
                  <a:moveTo>
                    <a:pt x="601" y="215"/>
                  </a:moveTo>
                  <a:cubicBezTo>
                    <a:pt x="559" y="248"/>
                    <a:pt x="539" y="281"/>
                    <a:pt x="533" y="290"/>
                  </a:cubicBezTo>
                  <a:cubicBezTo>
                    <a:pt x="497" y="343"/>
                    <a:pt x="505" y="359"/>
                    <a:pt x="491" y="393"/>
                  </a:cubicBezTo>
                  <a:cubicBezTo>
                    <a:pt x="491" y="402"/>
                    <a:pt x="500" y="402"/>
                    <a:pt x="506" y="402"/>
                  </a:cubicBezTo>
                  <a:cubicBezTo>
                    <a:pt x="519" y="402"/>
                    <a:pt x="522" y="400"/>
                    <a:pt x="524" y="387"/>
                  </a:cubicBezTo>
                  <a:cubicBezTo>
                    <a:pt x="541" y="312"/>
                    <a:pt x="588" y="246"/>
                    <a:pt x="675" y="211"/>
                  </a:cubicBezTo>
                  <a:cubicBezTo>
                    <a:pt x="684" y="209"/>
                    <a:pt x="686" y="205"/>
                    <a:pt x="686" y="200"/>
                  </a:cubicBezTo>
                  <a:cubicBezTo>
                    <a:pt x="686" y="194"/>
                    <a:pt x="682" y="193"/>
                    <a:pt x="680" y="193"/>
                  </a:cubicBezTo>
                  <a:cubicBezTo>
                    <a:pt x="647" y="180"/>
                    <a:pt x="552" y="141"/>
                    <a:pt x="524" y="11"/>
                  </a:cubicBezTo>
                  <a:cubicBezTo>
                    <a:pt x="522" y="2"/>
                    <a:pt x="519" y="0"/>
                    <a:pt x="506" y="0"/>
                  </a:cubicBezTo>
                  <a:cubicBezTo>
                    <a:pt x="500" y="0"/>
                    <a:pt x="491" y="0"/>
                    <a:pt x="491" y="9"/>
                  </a:cubicBezTo>
                  <a:cubicBezTo>
                    <a:pt x="491" y="11"/>
                    <a:pt x="497" y="59"/>
                    <a:pt x="530" y="110"/>
                  </a:cubicBezTo>
                  <a:cubicBezTo>
                    <a:pt x="546" y="134"/>
                    <a:pt x="568" y="160"/>
                    <a:pt x="601" y="185"/>
                  </a:cubicBezTo>
                  <a:cubicBezTo>
                    <a:pt x="409" y="185"/>
                    <a:pt x="218" y="185"/>
                    <a:pt x="27" y="185"/>
                  </a:cubicBezTo>
                  <a:cubicBezTo>
                    <a:pt x="13" y="185"/>
                    <a:pt x="0" y="185"/>
                    <a:pt x="0" y="200"/>
                  </a:cubicBezTo>
                  <a:cubicBezTo>
                    <a:pt x="0" y="215"/>
                    <a:pt x="13" y="215"/>
                    <a:pt x="27" y="215"/>
                  </a:cubicBezTo>
                  <a:cubicBezTo>
                    <a:pt x="218" y="215"/>
                    <a:pt x="409" y="215"/>
                    <a:pt x="601" y="21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10" name="Полилиния 1709"/>
            <p:cNvSpPr/>
            <p:nvPr/>
          </p:nvSpPr>
          <p:spPr>
            <a:xfrm>
              <a:off x="4696920" y="2443680"/>
              <a:ext cx="73800" cy="666720"/>
            </a:xfrm>
            <a:custGeom>
              <a:avLst/>
              <a:gdLst/>
              <a:ahLst/>
              <a:cxnLst/>
              <a:rect l="0" t="0" r="r" b="b"/>
              <a:pathLst>
                <a:path w="205" h="1852">
                  <a:moveTo>
                    <a:pt x="0" y="1852"/>
                  </a:moveTo>
                  <a:cubicBezTo>
                    <a:pt x="69" y="1852"/>
                    <a:pt x="137" y="1852"/>
                    <a:pt x="205" y="1852"/>
                  </a:cubicBezTo>
                  <a:cubicBezTo>
                    <a:pt x="205" y="1837"/>
                    <a:pt x="205" y="1823"/>
                    <a:pt x="205" y="1808"/>
                  </a:cubicBezTo>
                  <a:cubicBezTo>
                    <a:pt x="151" y="1808"/>
                    <a:pt x="98" y="1808"/>
                    <a:pt x="44" y="1808"/>
                  </a:cubicBezTo>
                  <a:cubicBezTo>
                    <a:pt x="44" y="1219"/>
                    <a:pt x="44" y="631"/>
                    <a:pt x="44" y="42"/>
                  </a:cubicBezTo>
                  <a:cubicBezTo>
                    <a:pt x="98" y="42"/>
                    <a:pt x="151" y="42"/>
                    <a:pt x="205" y="42"/>
                  </a:cubicBezTo>
                  <a:cubicBezTo>
                    <a:pt x="205" y="28"/>
                    <a:pt x="205" y="14"/>
                    <a:pt x="205" y="0"/>
                  </a:cubicBezTo>
                  <a:cubicBezTo>
                    <a:pt x="137" y="0"/>
                    <a:pt x="69" y="0"/>
                    <a:pt x="0" y="0"/>
                  </a:cubicBezTo>
                  <a:cubicBezTo>
                    <a:pt x="0" y="617"/>
                    <a:pt x="0" y="1235"/>
                    <a:pt x="0" y="185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11" name="Полилиния 1710"/>
            <p:cNvSpPr/>
            <p:nvPr/>
          </p:nvSpPr>
          <p:spPr>
            <a:xfrm>
              <a:off x="4789800" y="2653920"/>
              <a:ext cx="126000" cy="195480"/>
            </a:xfrm>
            <a:custGeom>
              <a:avLst/>
              <a:gdLst/>
              <a:ahLst/>
              <a:cxnLst/>
              <a:rect l="0" t="0" r="r" b="b"/>
              <a:pathLst>
                <a:path w="350" h="543">
                  <a:moveTo>
                    <a:pt x="180" y="7"/>
                  </a:moveTo>
                  <a:cubicBezTo>
                    <a:pt x="176" y="5"/>
                    <a:pt x="180" y="0"/>
                    <a:pt x="169" y="0"/>
                  </a:cubicBezTo>
                  <a:cubicBezTo>
                    <a:pt x="152" y="0"/>
                    <a:pt x="94" y="5"/>
                    <a:pt x="75" y="7"/>
                  </a:cubicBezTo>
                  <a:cubicBezTo>
                    <a:pt x="68" y="7"/>
                    <a:pt x="61" y="9"/>
                    <a:pt x="61" y="22"/>
                  </a:cubicBezTo>
                  <a:cubicBezTo>
                    <a:pt x="61" y="31"/>
                    <a:pt x="68" y="31"/>
                    <a:pt x="79" y="31"/>
                  </a:cubicBezTo>
                  <a:cubicBezTo>
                    <a:pt x="116" y="31"/>
                    <a:pt x="119" y="38"/>
                    <a:pt x="119" y="44"/>
                  </a:cubicBezTo>
                  <a:cubicBezTo>
                    <a:pt x="118" y="49"/>
                    <a:pt x="117" y="55"/>
                    <a:pt x="116" y="60"/>
                  </a:cubicBezTo>
                  <a:cubicBezTo>
                    <a:pt x="79" y="208"/>
                    <a:pt x="42" y="357"/>
                    <a:pt x="4" y="506"/>
                  </a:cubicBezTo>
                  <a:cubicBezTo>
                    <a:pt x="0" y="514"/>
                    <a:pt x="0" y="517"/>
                    <a:pt x="0" y="521"/>
                  </a:cubicBezTo>
                  <a:cubicBezTo>
                    <a:pt x="0" y="539"/>
                    <a:pt x="15" y="543"/>
                    <a:pt x="22" y="543"/>
                  </a:cubicBezTo>
                  <a:cubicBezTo>
                    <a:pt x="33" y="543"/>
                    <a:pt x="44" y="536"/>
                    <a:pt x="48" y="528"/>
                  </a:cubicBezTo>
                  <a:cubicBezTo>
                    <a:pt x="53" y="521"/>
                    <a:pt x="88" y="378"/>
                    <a:pt x="92" y="358"/>
                  </a:cubicBezTo>
                  <a:cubicBezTo>
                    <a:pt x="119" y="361"/>
                    <a:pt x="182" y="374"/>
                    <a:pt x="182" y="424"/>
                  </a:cubicBezTo>
                  <a:cubicBezTo>
                    <a:pt x="182" y="429"/>
                    <a:pt x="182" y="433"/>
                    <a:pt x="180" y="440"/>
                  </a:cubicBezTo>
                  <a:cubicBezTo>
                    <a:pt x="178" y="449"/>
                    <a:pt x="176" y="457"/>
                    <a:pt x="176" y="466"/>
                  </a:cubicBezTo>
                  <a:cubicBezTo>
                    <a:pt x="176" y="512"/>
                    <a:pt x="207" y="543"/>
                    <a:pt x="248" y="543"/>
                  </a:cubicBezTo>
                  <a:cubicBezTo>
                    <a:pt x="270" y="543"/>
                    <a:pt x="292" y="530"/>
                    <a:pt x="308" y="503"/>
                  </a:cubicBezTo>
                  <a:cubicBezTo>
                    <a:pt x="328" y="468"/>
                    <a:pt x="336" y="427"/>
                    <a:pt x="336" y="424"/>
                  </a:cubicBezTo>
                  <a:cubicBezTo>
                    <a:pt x="336" y="418"/>
                    <a:pt x="330" y="418"/>
                    <a:pt x="328" y="418"/>
                  </a:cubicBezTo>
                  <a:cubicBezTo>
                    <a:pt x="319" y="418"/>
                    <a:pt x="319" y="420"/>
                    <a:pt x="317" y="431"/>
                  </a:cubicBezTo>
                  <a:cubicBezTo>
                    <a:pt x="301" y="486"/>
                    <a:pt x="284" y="525"/>
                    <a:pt x="248" y="525"/>
                  </a:cubicBezTo>
                  <a:cubicBezTo>
                    <a:pt x="235" y="525"/>
                    <a:pt x="224" y="519"/>
                    <a:pt x="224" y="490"/>
                  </a:cubicBezTo>
                  <a:cubicBezTo>
                    <a:pt x="224" y="477"/>
                    <a:pt x="229" y="460"/>
                    <a:pt x="231" y="446"/>
                  </a:cubicBezTo>
                  <a:cubicBezTo>
                    <a:pt x="233" y="433"/>
                    <a:pt x="233" y="431"/>
                    <a:pt x="233" y="422"/>
                  </a:cubicBezTo>
                  <a:cubicBezTo>
                    <a:pt x="233" y="374"/>
                    <a:pt x="185" y="350"/>
                    <a:pt x="119" y="341"/>
                  </a:cubicBezTo>
                  <a:cubicBezTo>
                    <a:pt x="143" y="328"/>
                    <a:pt x="167" y="304"/>
                    <a:pt x="187" y="284"/>
                  </a:cubicBezTo>
                  <a:cubicBezTo>
                    <a:pt x="222" y="244"/>
                    <a:pt x="259" y="211"/>
                    <a:pt x="297" y="211"/>
                  </a:cubicBezTo>
                  <a:cubicBezTo>
                    <a:pt x="301" y="211"/>
                    <a:pt x="301" y="211"/>
                    <a:pt x="303" y="211"/>
                  </a:cubicBezTo>
                  <a:cubicBezTo>
                    <a:pt x="312" y="213"/>
                    <a:pt x="314" y="213"/>
                    <a:pt x="319" y="218"/>
                  </a:cubicBezTo>
                  <a:cubicBezTo>
                    <a:pt x="321" y="218"/>
                    <a:pt x="321" y="220"/>
                    <a:pt x="323" y="220"/>
                  </a:cubicBezTo>
                  <a:cubicBezTo>
                    <a:pt x="286" y="222"/>
                    <a:pt x="279" y="253"/>
                    <a:pt x="279" y="262"/>
                  </a:cubicBezTo>
                  <a:cubicBezTo>
                    <a:pt x="279" y="275"/>
                    <a:pt x="288" y="290"/>
                    <a:pt x="308" y="290"/>
                  </a:cubicBezTo>
                  <a:cubicBezTo>
                    <a:pt x="328" y="290"/>
                    <a:pt x="350" y="273"/>
                    <a:pt x="350" y="242"/>
                  </a:cubicBezTo>
                  <a:cubicBezTo>
                    <a:pt x="350" y="220"/>
                    <a:pt x="332" y="194"/>
                    <a:pt x="297" y="194"/>
                  </a:cubicBezTo>
                  <a:cubicBezTo>
                    <a:pt x="277" y="194"/>
                    <a:pt x="240" y="200"/>
                    <a:pt x="185" y="262"/>
                  </a:cubicBezTo>
                  <a:cubicBezTo>
                    <a:pt x="158" y="290"/>
                    <a:pt x="130" y="321"/>
                    <a:pt x="99" y="334"/>
                  </a:cubicBezTo>
                  <a:cubicBezTo>
                    <a:pt x="126" y="225"/>
                    <a:pt x="153" y="116"/>
                    <a:pt x="180" y="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12" name="Полилиния 1711"/>
            <p:cNvSpPr/>
            <p:nvPr/>
          </p:nvSpPr>
          <p:spPr>
            <a:xfrm>
              <a:off x="4950360" y="2585880"/>
              <a:ext cx="50760" cy="194040"/>
            </a:xfrm>
            <a:custGeom>
              <a:avLst/>
              <a:gdLst/>
              <a:ahLst/>
              <a:cxnLst/>
              <a:rect l="0" t="0" r="r" b="b"/>
              <a:pathLst>
                <a:path w="141" h="539">
                  <a:moveTo>
                    <a:pt x="130" y="0"/>
                  </a:moveTo>
                  <a:cubicBezTo>
                    <a:pt x="27" y="73"/>
                    <a:pt x="0" y="187"/>
                    <a:pt x="0" y="271"/>
                  </a:cubicBezTo>
                  <a:cubicBezTo>
                    <a:pt x="0" y="345"/>
                    <a:pt x="22" y="464"/>
                    <a:pt x="130" y="539"/>
                  </a:cubicBezTo>
                  <a:cubicBezTo>
                    <a:pt x="134" y="539"/>
                    <a:pt x="141" y="539"/>
                    <a:pt x="141" y="534"/>
                  </a:cubicBezTo>
                  <a:cubicBezTo>
                    <a:pt x="141" y="530"/>
                    <a:pt x="139" y="530"/>
                    <a:pt x="137" y="526"/>
                  </a:cubicBezTo>
                  <a:cubicBezTo>
                    <a:pt x="64" y="460"/>
                    <a:pt x="38" y="370"/>
                    <a:pt x="38" y="271"/>
                  </a:cubicBezTo>
                  <a:cubicBezTo>
                    <a:pt x="38" y="123"/>
                    <a:pt x="93" y="53"/>
                    <a:pt x="137" y="14"/>
                  </a:cubicBezTo>
                  <a:cubicBezTo>
                    <a:pt x="139" y="11"/>
                    <a:pt x="141" y="9"/>
                    <a:pt x="141" y="7"/>
                  </a:cubicBezTo>
                  <a:cubicBezTo>
                    <a:pt x="141" y="0"/>
                    <a:pt x="134" y="0"/>
                    <a:pt x="13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13" name="Полилиния 1712"/>
            <p:cNvSpPr/>
            <p:nvPr/>
          </p:nvSpPr>
          <p:spPr>
            <a:xfrm>
              <a:off x="5024880" y="2602800"/>
              <a:ext cx="91080" cy="132840"/>
            </a:xfrm>
            <a:custGeom>
              <a:avLst/>
              <a:gdLst/>
              <a:ahLst/>
              <a:cxnLst/>
              <a:rect l="0" t="0" r="r" b="b"/>
              <a:pathLst>
                <a:path w="253" h="369">
                  <a:moveTo>
                    <a:pt x="253" y="186"/>
                  </a:moveTo>
                  <a:cubicBezTo>
                    <a:pt x="253" y="127"/>
                    <a:pt x="244" y="83"/>
                    <a:pt x="220" y="46"/>
                  </a:cubicBezTo>
                  <a:cubicBezTo>
                    <a:pt x="202" y="22"/>
                    <a:pt x="169" y="0"/>
                    <a:pt x="128" y="0"/>
                  </a:cubicBezTo>
                  <a:cubicBezTo>
                    <a:pt x="0" y="0"/>
                    <a:pt x="0" y="147"/>
                    <a:pt x="0" y="186"/>
                  </a:cubicBezTo>
                  <a:cubicBezTo>
                    <a:pt x="0" y="226"/>
                    <a:pt x="1" y="369"/>
                    <a:pt x="128" y="369"/>
                  </a:cubicBezTo>
                  <a:cubicBezTo>
                    <a:pt x="254" y="369"/>
                    <a:pt x="253" y="226"/>
                    <a:pt x="253" y="186"/>
                  </a:cubicBezTo>
                  <a:moveTo>
                    <a:pt x="128" y="353"/>
                  </a:moveTo>
                  <a:cubicBezTo>
                    <a:pt x="101" y="353"/>
                    <a:pt x="68" y="340"/>
                    <a:pt x="57" y="294"/>
                  </a:cubicBezTo>
                  <a:cubicBezTo>
                    <a:pt x="51" y="263"/>
                    <a:pt x="51" y="219"/>
                    <a:pt x="51" y="180"/>
                  </a:cubicBezTo>
                  <a:cubicBezTo>
                    <a:pt x="51" y="140"/>
                    <a:pt x="51" y="98"/>
                    <a:pt x="59" y="68"/>
                  </a:cubicBezTo>
                  <a:cubicBezTo>
                    <a:pt x="70" y="26"/>
                    <a:pt x="103" y="15"/>
                    <a:pt x="128" y="15"/>
                  </a:cubicBezTo>
                  <a:cubicBezTo>
                    <a:pt x="156" y="15"/>
                    <a:pt x="185" y="33"/>
                    <a:pt x="194" y="63"/>
                  </a:cubicBezTo>
                  <a:cubicBezTo>
                    <a:pt x="202" y="94"/>
                    <a:pt x="202" y="131"/>
                    <a:pt x="202" y="180"/>
                  </a:cubicBezTo>
                  <a:cubicBezTo>
                    <a:pt x="202" y="219"/>
                    <a:pt x="202" y="259"/>
                    <a:pt x="196" y="292"/>
                  </a:cubicBezTo>
                  <a:cubicBezTo>
                    <a:pt x="185" y="342"/>
                    <a:pt x="147" y="353"/>
                    <a:pt x="128" y="35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14" name="Полилиния 1713"/>
            <p:cNvSpPr/>
            <p:nvPr/>
          </p:nvSpPr>
          <p:spPr>
            <a:xfrm>
              <a:off x="5139720" y="2585880"/>
              <a:ext cx="50760" cy="194040"/>
            </a:xfrm>
            <a:custGeom>
              <a:avLst/>
              <a:gdLst/>
              <a:ahLst/>
              <a:cxnLst/>
              <a:rect l="0" t="0" r="r" b="b"/>
              <a:pathLst>
                <a:path w="141" h="539">
                  <a:moveTo>
                    <a:pt x="11" y="0"/>
                  </a:moveTo>
                  <a:cubicBezTo>
                    <a:pt x="7" y="0"/>
                    <a:pt x="0" y="0"/>
                    <a:pt x="0" y="7"/>
                  </a:cubicBezTo>
                  <a:cubicBezTo>
                    <a:pt x="0" y="9"/>
                    <a:pt x="2" y="11"/>
                    <a:pt x="4" y="14"/>
                  </a:cubicBezTo>
                  <a:cubicBezTo>
                    <a:pt x="53" y="58"/>
                    <a:pt x="103" y="130"/>
                    <a:pt x="103" y="271"/>
                  </a:cubicBezTo>
                  <a:cubicBezTo>
                    <a:pt x="103" y="383"/>
                    <a:pt x="68" y="468"/>
                    <a:pt x="11" y="521"/>
                  </a:cubicBezTo>
                  <a:cubicBezTo>
                    <a:pt x="0" y="530"/>
                    <a:pt x="0" y="531"/>
                    <a:pt x="0" y="534"/>
                  </a:cubicBezTo>
                  <a:cubicBezTo>
                    <a:pt x="0" y="538"/>
                    <a:pt x="2" y="539"/>
                    <a:pt x="7" y="539"/>
                  </a:cubicBezTo>
                  <a:cubicBezTo>
                    <a:pt x="13" y="539"/>
                    <a:pt x="66" y="504"/>
                    <a:pt x="101" y="438"/>
                  </a:cubicBezTo>
                  <a:cubicBezTo>
                    <a:pt x="125" y="392"/>
                    <a:pt x="141" y="334"/>
                    <a:pt x="141" y="271"/>
                  </a:cubicBezTo>
                  <a:cubicBezTo>
                    <a:pt x="141" y="194"/>
                    <a:pt x="119" y="7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15" name="Полилиния 1714"/>
            <p:cNvSpPr/>
            <p:nvPr/>
          </p:nvSpPr>
          <p:spPr>
            <a:xfrm>
              <a:off x="4928400" y="2829600"/>
              <a:ext cx="100440" cy="124920"/>
            </a:xfrm>
            <a:custGeom>
              <a:avLst/>
              <a:gdLst/>
              <a:ahLst/>
              <a:cxnLst/>
              <a:rect l="0" t="0" r="r" b="b"/>
              <a:pathLst>
                <a:path w="279" h="347">
                  <a:moveTo>
                    <a:pt x="277" y="33"/>
                  </a:moveTo>
                  <a:cubicBezTo>
                    <a:pt x="279" y="26"/>
                    <a:pt x="279" y="24"/>
                    <a:pt x="279" y="22"/>
                  </a:cubicBezTo>
                  <a:cubicBezTo>
                    <a:pt x="279" y="11"/>
                    <a:pt x="270" y="5"/>
                    <a:pt x="259" y="5"/>
                  </a:cubicBezTo>
                  <a:cubicBezTo>
                    <a:pt x="255" y="5"/>
                    <a:pt x="244" y="7"/>
                    <a:pt x="237" y="18"/>
                  </a:cubicBezTo>
                  <a:cubicBezTo>
                    <a:pt x="237" y="20"/>
                    <a:pt x="233" y="37"/>
                    <a:pt x="228" y="48"/>
                  </a:cubicBezTo>
                  <a:cubicBezTo>
                    <a:pt x="225" y="64"/>
                    <a:pt x="221" y="79"/>
                    <a:pt x="217" y="95"/>
                  </a:cubicBezTo>
                  <a:cubicBezTo>
                    <a:pt x="215" y="108"/>
                    <a:pt x="198" y="176"/>
                    <a:pt x="195" y="180"/>
                  </a:cubicBezTo>
                  <a:cubicBezTo>
                    <a:pt x="173" y="196"/>
                    <a:pt x="171" y="229"/>
                    <a:pt x="129" y="229"/>
                  </a:cubicBezTo>
                  <a:cubicBezTo>
                    <a:pt x="92" y="229"/>
                    <a:pt x="92" y="193"/>
                    <a:pt x="92" y="182"/>
                  </a:cubicBezTo>
                  <a:cubicBezTo>
                    <a:pt x="92" y="154"/>
                    <a:pt x="105" y="119"/>
                    <a:pt x="121" y="79"/>
                  </a:cubicBezTo>
                  <a:cubicBezTo>
                    <a:pt x="127" y="62"/>
                    <a:pt x="132" y="55"/>
                    <a:pt x="132" y="46"/>
                  </a:cubicBezTo>
                  <a:cubicBezTo>
                    <a:pt x="132" y="20"/>
                    <a:pt x="110" y="0"/>
                    <a:pt x="79" y="0"/>
                  </a:cubicBezTo>
                  <a:cubicBezTo>
                    <a:pt x="24" y="0"/>
                    <a:pt x="0" y="73"/>
                    <a:pt x="0" y="81"/>
                  </a:cubicBezTo>
                  <a:cubicBezTo>
                    <a:pt x="0" y="88"/>
                    <a:pt x="9" y="88"/>
                    <a:pt x="11" y="88"/>
                  </a:cubicBezTo>
                  <a:cubicBezTo>
                    <a:pt x="17" y="88"/>
                    <a:pt x="17" y="86"/>
                    <a:pt x="20" y="81"/>
                  </a:cubicBezTo>
                  <a:cubicBezTo>
                    <a:pt x="33" y="35"/>
                    <a:pt x="57" y="15"/>
                    <a:pt x="79" y="15"/>
                  </a:cubicBezTo>
                  <a:cubicBezTo>
                    <a:pt x="88" y="15"/>
                    <a:pt x="92" y="20"/>
                    <a:pt x="92" y="33"/>
                  </a:cubicBezTo>
                  <a:cubicBezTo>
                    <a:pt x="92" y="46"/>
                    <a:pt x="85" y="57"/>
                    <a:pt x="83" y="64"/>
                  </a:cubicBezTo>
                  <a:cubicBezTo>
                    <a:pt x="57" y="130"/>
                    <a:pt x="52" y="150"/>
                    <a:pt x="52" y="174"/>
                  </a:cubicBezTo>
                  <a:cubicBezTo>
                    <a:pt x="52" y="182"/>
                    <a:pt x="52" y="209"/>
                    <a:pt x="74" y="226"/>
                  </a:cubicBezTo>
                  <a:cubicBezTo>
                    <a:pt x="90" y="240"/>
                    <a:pt x="114" y="244"/>
                    <a:pt x="127" y="244"/>
                  </a:cubicBezTo>
                  <a:cubicBezTo>
                    <a:pt x="149" y="244"/>
                    <a:pt x="169" y="235"/>
                    <a:pt x="187" y="218"/>
                  </a:cubicBezTo>
                  <a:cubicBezTo>
                    <a:pt x="180" y="248"/>
                    <a:pt x="173" y="270"/>
                    <a:pt x="151" y="299"/>
                  </a:cubicBezTo>
                  <a:cubicBezTo>
                    <a:pt x="136" y="314"/>
                    <a:pt x="114" y="332"/>
                    <a:pt x="85" y="332"/>
                  </a:cubicBezTo>
                  <a:cubicBezTo>
                    <a:pt x="83" y="332"/>
                    <a:pt x="57" y="332"/>
                    <a:pt x="46" y="314"/>
                  </a:cubicBezTo>
                  <a:cubicBezTo>
                    <a:pt x="74" y="312"/>
                    <a:pt x="65" y="295"/>
                    <a:pt x="74" y="286"/>
                  </a:cubicBezTo>
                  <a:cubicBezTo>
                    <a:pt x="74" y="268"/>
                    <a:pt x="59" y="264"/>
                    <a:pt x="52" y="264"/>
                  </a:cubicBezTo>
                  <a:cubicBezTo>
                    <a:pt x="39" y="264"/>
                    <a:pt x="22" y="275"/>
                    <a:pt x="22" y="301"/>
                  </a:cubicBezTo>
                  <a:cubicBezTo>
                    <a:pt x="22" y="327"/>
                    <a:pt x="48" y="347"/>
                    <a:pt x="85" y="347"/>
                  </a:cubicBezTo>
                  <a:cubicBezTo>
                    <a:pt x="140" y="347"/>
                    <a:pt x="209" y="305"/>
                    <a:pt x="224" y="237"/>
                  </a:cubicBezTo>
                  <a:cubicBezTo>
                    <a:pt x="242" y="169"/>
                    <a:pt x="259" y="101"/>
                    <a:pt x="277" y="3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16" name="Полилиния 1715"/>
            <p:cNvSpPr/>
            <p:nvPr/>
          </p:nvSpPr>
          <p:spPr>
            <a:xfrm>
              <a:off x="5331240" y="2443680"/>
              <a:ext cx="137160" cy="666720"/>
            </a:xfrm>
            <a:custGeom>
              <a:avLst/>
              <a:gdLst/>
              <a:ahLst/>
              <a:cxnLst/>
              <a:rect l="0" t="0" r="r" b="b"/>
              <a:pathLst>
                <a:path w="381" h="1852">
                  <a:moveTo>
                    <a:pt x="381" y="1843"/>
                  </a:moveTo>
                  <a:cubicBezTo>
                    <a:pt x="381" y="1841"/>
                    <a:pt x="379" y="1839"/>
                    <a:pt x="376" y="1837"/>
                  </a:cubicBezTo>
                  <a:cubicBezTo>
                    <a:pt x="348" y="1808"/>
                    <a:pt x="297" y="1755"/>
                    <a:pt x="244" y="1672"/>
                  </a:cubicBezTo>
                  <a:cubicBezTo>
                    <a:pt x="121" y="1474"/>
                    <a:pt x="64" y="1224"/>
                    <a:pt x="64" y="925"/>
                  </a:cubicBezTo>
                  <a:cubicBezTo>
                    <a:pt x="64" y="718"/>
                    <a:pt x="93" y="450"/>
                    <a:pt x="220" y="220"/>
                  </a:cubicBezTo>
                  <a:cubicBezTo>
                    <a:pt x="280" y="112"/>
                    <a:pt x="343" y="48"/>
                    <a:pt x="379" y="13"/>
                  </a:cubicBezTo>
                  <a:cubicBezTo>
                    <a:pt x="381" y="11"/>
                    <a:pt x="381" y="11"/>
                    <a:pt x="381" y="9"/>
                  </a:cubicBezTo>
                  <a:cubicBezTo>
                    <a:pt x="381" y="0"/>
                    <a:pt x="374" y="0"/>
                    <a:pt x="363" y="0"/>
                  </a:cubicBezTo>
                  <a:cubicBezTo>
                    <a:pt x="352" y="0"/>
                    <a:pt x="352" y="0"/>
                    <a:pt x="339" y="11"/>
                  </a:cubicBezTo>
                  <a:cubicBezTo>
                    <a:pt x="82" y="246"/>
                    <a:pt x="0" y="600"/>
                    <a:pt x="0" y="925"/>
                  </a:cubicBezTo>
                  <a:cubicBezTo>
                    <a:pt x="0" y="1228"/>
                    <a:pt x="68" y="1533"/>
                    <a:pt x="266" y="1764"/>
                  </a:cubicBezTo>
                  <a:cubicBezTo>
                    <a:pt x="282" y="1782"/>
                    <a:pt x="310" y="1815"/>
                    <a:pt x="341" y="1841"/>
                  </a:cubicBezTo>
                  <a:cubicBezTo>
                    <a:pt x="352" y="1852"/>
                    <a:pt x="352" y="1852"/>
                    <a:pt x="363" y="1852"/>
                  </a:cubicBezTo>
                  <a:cubicBezTo>
                    <a:pt x="374" y="1852"/>
                    <a:pt x="381" y="1852"/>
                    <a:pt x="381" y="18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17" name="Полилиния 1716"/>
            <p:cNvSpPr/>
            <p:nvPr/>
          </p:nvSpPr>
          <p:spPr>
            <a:xfrm>
              <a:off x="5484240" y="2652480"/>
              <a:ext cx="118080" cy="250560"/>
            </a:xfrm>
            <a:custGeom>
              <a:avLst/>
              <a:gdLst/>
              <a:ahLst/>
              <a:cxnLst/>
              <a:rect l="0" t="0" r="r" b="b"/>
              <a:pathLst>
                <a:path w="328" h="696">
                  <a:moveTo>
                    <a:pt x="101" y="303"/>
                  </a:moveTo>
                  <a:cubicBezTo>
                    <a:pt x="17" y="358"/>
                    <a:pt x="0" y="431"/>
                    <a:pt x="0" y="459"/>
                  </a:cubicBezTo>
                  <a:cubicBezTo>
                    <a:pt x="0" y="497"/>
                    <a:pt x="22" y="516"/>
                    <a:pt x="24" y="518"/>
                  </a:cubicBezTo>
                  <a:cubicBezTo>
                    <a:pt x="48" y="545"/>
                    <a:pt x="55" y="547"/>
                    <a:pt x="112" y="569"/>
                  </a:cubicBezTo>
                  <a:cubicBezTo>
                    <a:pt x="144" y="581"/>
                    <a:pt x="175" y="594"/>
                    <a:pt x="207" y="606"/>
                  </a:cubicBezTo>
                  <a:cubicBezTo>
                    <a:pt x="218" y="611"/>
                    <a:pt x="233" y="617"/>
                    <a:pt x="233" y="639"/>
                  </a:cubicBezTo>
                  <a:cubicBezTo>
                    <a:pt x="233" y="657"/>
                    <a:pt x="220" y="681"/>
                    <a:pt x="196" y="681"/>
                  </a:cubicBezTo>
                  <a:cubicBezTo>
                    <a:pt x="163" y="681"/>
                    <a:pt x="136" y="661"/>
                    <a:pt x="127" y="655"/>
                  </a:cubicBezTo>
                  <a:cubicBezTo>
                    <a:pt x="123" y="652"/>
                    <a:pt x="123" y="652"/>
                    <a:pt x="119" y="652"/>
                  </a:cubicBezTo>
                  <a:cubicBezTo>
                    <a:pt x="112" y="652"/>
                    <a:pt x="112" y="657"/>
                    <a:pt x="112" y="659"/>
                  </a:cubicBezTo>
                  <a:cubicBezTo>
                    <a:pt x="112" y="670"/>
                    <a:pt x="152" y="696"/>
                    <a:pt x="196" y="696"/>
                  </a:cubicBezTo>
                  <a:cubicBezTo>
                    <a:pt x="244" y="696"/>
                    <a:pt x="277" y="652"/>
                    <a:pt x="277" y="615"/>
                  </a:cubicBezTo>
                  <a:cubicBezTo>
                    <a:pt x="277" y="578"/>
                    <a:pt x="248" y="562"/>
                    <a:pt x="240" y="560"/>
                  </a:cubicBezTo>
                  <a:cubicBezTo>
                    <a:pt x="229" y="556"/>
                    <a:pt x="202" y="545"/>
                    <a:pt x="191" y="543"/>
                  </a:cubicBezTo>
                  <a:cubicBezTo>
                    <a:pt x="176" y="536"/>
                    <a:pt x="160" y="529"/>
                    <a:pt x="145" y="525"/>
                  </a:cubicBezTo>
                  <a:cubicBezTo>
                    <a:pt x="130" y="518"/>
                    <a:pt x="114" y="512"/>
                    <a:pt x="99" y="505"/>
                  </a:cubicBezTo>
                  <a:cubicBezTo>
                    <a:pt x="64" y="492"/>
                    <a:pt x="39" y="470"/>
                    <a:pt x="39" y="437"/>
                  </a:cubicBezTo>
                  <a:cubicBezTo>
                    <a:pt x="39" y="404"/>
                    <a:pt x="70" y="338"/>
                    <a:pt x="136" y="305"/>
                  </a:cubicBezTo>
                  <a:cubicBezTo>
                    <a:pt x="165" y="316"/>
                    <a:pt x="187" y="316"/>
                    <a:pt x="204" y="316"/>
                  </a:cubicBezTo>
                  <a:cubicBezTo>
                    <a:pt x="226" y="316"/>
                    <a:pt x="275" y="316"/>
                    <a:pt x="275" y="292"/>
                  </a:cubicBezTo>
                  <a:cubicBezTo>
                    <a:pt x="275" y="272"/>
                    <a:pt x="242" y="270"/>
                    <a:pt x="211" y="270"/>
                  </a:cubicBezTo>
                  <a:cubicBezTo>
                    <a:pt x="198" y="270"/>
                    <a:pt x="176" y="270"/>
                    <a:pt x="147" y="281"/>
                  </a:cubicBezTo>
                  <a:cubicBezTo>
                    <a:pt x="127" y="259"/>
                    <a:pt x="123" y="235"/>
                    <a:pt x="123" y="220"/>
                  </a:cubicBezTo>
                  <a:cubicBezTo>
                    <a:pt x="123" y="178"/>
                    <a:pt x="152" y="116"/>
                    <a:pt x="209" y="90"/>
                  </a:cubicBezTo>
                  <a:cubicBezTo>
                    <a:pt x="224" y="105"/>
                    <a:pt x="242" y="105"/>
                    <a:pt x="259" y="105"/>
                  </a:cubicBezTo>
                  <a:cubicBezTo>
                    <a:pt x="279" y="105"/>
                    <a:pt x="328" y="105"/>
                    <a:pt x="328" y="81"/>
                  </a:cubicBezTo>
                  <a:cubicBezTo>
                    <a:pt x="328" y="62"/>
                    <a:pt x="295" y="62"/>
                    <a:pt x="264" y="62"/>
                  </a:cubicBezTo>
                  <a:cubicBezTo>
                    <a:pt x="253" y="62"/>
                    <a:pt x="235" y="62"/>
                    <a:pt x="215" y="66"/>
                  </a:cubicBezTo>
                  <a:cubicBezTo>
                    <a:pt x="213" y="57"/>
                    <a:pt x="211" y="53"/>
                    <a:pt x="211" y="40"/>
                  </a:cubicBezTo>
                  <a:cubicBezTo>
                    <a:pt x="211" y="29"/>
                    <a:pt x="215" y="13"/>
                    <a:pt x="215" y="11"/>
                  </a:cubicBezTo>
                  <a:cubicBezTo>
                    <a:pt x="215" y="4"/>
                    <a:pt x="211" y="0"/>
                    <a:pt x="207" y="0"/>
                  </a:cubicBezTo>
                  <a:cubicBezTo>
                    <a:pt x="191" y="0"/>
                    <a:pt x="191" y="37"/>
                    <a:pt x="191" y="40"/>
                  </a:cubicBezTo>
                  <a:cubicBezTo>
                    <a:pt x="191" y="55"/>
                    <a:pt x="196" y="66"/>
                    <a:pt x="198" y="68"/>
                  </a:cubicBezTo>
                  <a:cubicBezTo>
                    <a:pt x="114" y="92"/>
                    <a:pt x="61" y="154"/>
                    <a:pt x="61" y="213"/>
                  </a:cubicBezTo>
                  <a:cubicBezTo>
                    <a:pt x="61" y="242"/>
                    <a:pt x="77" y="275"/>
                    <a:pt x="112" y="294"/>
                  </a:cubicBezTo>
                  <a:cubicBezTo>
                    <a:pt x="108" y="297"/>
                    <a:pt x="105" y="300"/>
                    <a:pt x="101" y="303"/>
                  </a:cubicBezTo>
                  <a:moveTo>
                    <a:pt x="226" y="81"/>
                  </a:moveTo>
                  <a:cubicBezTo>
                    <a:pt x="240" y="79"/>
                    <a:pt x="255" y="79"/>
                    <a:pt x="264" y="79"/>
                  </a:cubicBezTo>
                  <a:cubicBezTo>
                    <a:pt x="290" y="79"/>
                    <a:pt x="295" y="79"/>
                    <a:pt x="308" y="83"/>
                  </a:cubicBezTo>
                  <a:cubicBezTo>
                    <a:pt x="301" y="86"/>
                    <a:pt x="295" y="90"/>
                    <a:pt x="259" y="90"/>
                  </a:cubicBezTo>
                  <a:cubicBezTo>
                    <a:pt x="244" y="90"/>
                    <a:pt x="235" y="90"/>
                    <a:pt x="226" y="81"/>
                  </a:cubicBezTo>
                  <a:moveTo>
                    <a:pt x="167" y="292"/>
                  </a:moveTo>
                  <a:cubicBezTo>
                    <a:pt x="185" y="288"/>
                    <a:pt x="202" y="288"/>
                    <a:pt x="211" y="288"/>
                  </a:cubicBezTo>
                  <a:cubicBezTo>
                    <a:pt x="237" y="288"/>
                    <a:pt x="242" y="288"/>
                    <a:pt x="255" y="292"/>
                  </a:cubicBezTo>
                  <a:cubicBezTo>
                    <a:pt x="248" y="297"/>
                    <a:pt x="242" y="299"/>
                    <a:pt x="207" y="299"/>
                  </a:cubicBezTo>
                  <a:cubicBezTo>
                    <a:pt x="187" y="299"/>
                    <a:pt x="180" y="299"/>
                    <a:pt x="167" y="29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18" name="Полилиния 1717"/>
            <p:cNvSpPr/>
            <p:nvPr/>
          </p:nvSpPr>
          <p:spPr>
            <a:xfrm>
              <a:off x="5698080" y="2771280"/>
              <a:ext cx="169200" cy="10800"/>
            </a:xfrm>
            <a:custGeom>
              <a:avLst/>
              <a:gdLst/>
              <a:ahLst/>
              <a:cxnLst/>
              <a:rect l="0" t="0" r="r" b="b"/>
              <a:pathLst>
                <a:path w="470" h="30">
                  <a:moveTo>
                    <a:pt x="444" y="30"/>
                  </a:moveTo>
                  <a:cubicBezTo>
                    <a:pt x="457" y="30"/>
                    <a:pt x="470" y="30"/>
                    <a:pt x="470" y="15"/>
                  </a:cubicBezTo>
                  <a:cubicBezTo>
                    <a:pt x="470" y="0"/>
                    <a:pt x="457" y="0"/>
                    <a:pt x="444" y="0"/>
                  </a:cubicBezTo>
                  <a:cubicBezTo>
                    <a:pt x="305" y="0"/>
                    <a:pt x="165" y="0"/>
                    <a:pt x="26" y="0"/>
                  </a:cubicBezTo>
                  <a:cubicBezTo>
                    <a:pt x="13" y="0"/>
                    <a:pt x="0" y="0"/>
                    <a:pt x="0" y="15"/>
                  </a:cubicBezTo>
                  <a:cubicBezTo>
                    <a:pt x="0" y="30"/>
                    <a:pt x="13" y="30"/>
                    <a:pt x="26" y="30"/>
                  </a:cubicBezTo>
                  <a:cubicBezTo>
                    <a:pt x="165" y="30"/>
                    <a:pt x="305" y="30"/>
                    <a:pt x="444" y="3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4200" rIns="90000" bIns="-342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19" name="Полилиния 1718"/>
            <p:cNvSpPr/>
            <p:nvPr/>
          </p:nvSpPr>
          <p:spPr>
            <a:xfrm>
              <a:off x="6166080" y="2535480"/>
              <a:ext cx="131400" cy="123480"/>
            </a:xfrm>
            <a:custGeom>
              <a:avLst/>
              <a:gdLst/>
              <a:ahLst/>
              <a:cxnLst/>
              <a:rect l="0" t="0" r="r" b="b"/>
              <a:pathLst>
                <a:path w="365" h="343">
                  <a:moveTo>
                    <a:pt x="132" y="9"/>
                  </a:moveTo>
                  <a:cubicBezTo>
                    <a:pt x="129" y="6"/>
                    <a:pt x="132" y="0"/>
                    <a:pt x="123" y="0"/>
                  </a:cubicBezTo>
                  <a:cubicBezTo>
                    <a:pt x="105" y="0"/>
                    <a:pt x="48" y="6"/>
                    <a:pt x="28" y="9"/>
                  </a:cubicBezTo>
                  <a:cubicBezTo>
                    <a:pt x="22" y="9"/>
                    <a:pt x="13" y="11"/>
                    <a:pt x="13" y="24"/>
                  </a:cubicBezTo>
                  <a:cubicBezTo>
                    <a:pt x="13" y="33"/>
                    <a:pt x="22" y="33"/>
                    <a:pt x="33" y="33"/>
                  </a:cubicBezTo>
                  <a:cubicBezTo>
                    <a:pt x="70" y="33"/>
                    <a:pt x="70" y="39"/>
                    <a:pt x="70" y="46"/>
                  </a:cubicBezTo>
                  <a:cubicBezTo>
                    <a:pt x="70" y="53"/>
                    <a:pt x="61" y="88"/>
                    <a:pt x="57" y="110"/>
                  </a:cubicBezTo>
                  <a:cubicBezTo>
                    <a:pt x="41" y="173"/>
                    <a:pt x="25" y="236"/>
                    <a:pt x="8" y="299"/>
                  </a:cubicBezTo>
                  <a:cubicBezTo>
                    <a:pt x="6" y="310"/>
                    <a:pt x="3" y="321"/>
                    <a:pt x="0" y="332"/>
                  </a:cubicBezTo>
                  <a:cubicBezTo>
                    <a:pt x="0" y="340"/>
                    <a:pt x="8" y="343"/>
                    <a:pt x="13" y="343"/>
                  </a:cubicBezTo>
                  <a:cubicBezTo>
                    <a:pt x="17" y="343"/>
                    <a:pt x="20" y="343"/>
                    <a:pt x="24" y="343"/>
                  </a:cubicBezTo>
                  <a:cubicBezTo>
                    <a:pt x="79" y="332"/>
                    <a:pt x="162" y="303"/>
                    <a:pt x="242" y="228"/>
                  </a:cubicBezTo>
                  <a:cubicBezTo>
                    <a:pt x="343" y="134"/>
                    <a:pt x="365" y="28"/>
                    <a:pt x="365" y="22"/>
                  </a:cubicBezTo>
                  <a:cubicBezTo>
                    <a:pt x="365" y="9"/>
                    <a:pt x="356" y="0"/>
                    <a:pt x="343" y="0"/>
                  </a:cubicBezTo>
                  <a:cubicBezTo>
                    <a:pt x="336" y="0"/>
                    <a:pt x="319" y="4"/>
                    <a:pt x="312" y="26"/>
                  </a:cubicBezTo>
                  <a:cubicBezTo>
                    <a:pt x="261" y="202"/>
                    <a:pt x="145" y="288"/>
                    <a:pt x="57" y="316"/>
                  </a:cubicBezTo>
                  <a:cubicBezTo>
                    <a:pt x="82" y="214"/>
                    <a:pt x="107" y="111"/>
                    <a:pt x="132" y="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20" name="Полилиния 1719"/>
            <p:cNvSpPr/>
            <p:nvPr/>
          </p:nvSpPr>
          <p:spPr>
            <a:xfrm>
              <a:off x="5986080" y="2771280"/>
              <a:ext cx="486360" cy="10800"/>
            </a:xfrm>
            <a:custGeom>
              <a:avLst/>
              <a:gdLst/>
              <a:ahLst/>
              <a:cxnLst/>
              <a:rect l="0" t="0" r="r" b="b"/>
              <a:pathLst>
                <a:path w="1351" h="30">
                  <a:moveTo>
                    <a:pt x="0" y="0"/>
                  </a:moveTo>
                  <a:cubicBezTo>
                    <a:pt x="451" y="0"/>
                    <a:pt x="901" y="0"/>
                    <a:pt x="1351" y="0"/>
                  </a:cubicBezTo>
                  <a:cubicBezTo>
                    <a:pt x="1351" y="10"/>
                    <a:pt x="1351" y="20"/>
                    <a:pt x="1351" y="30"/>
                  </a:cubicBezTo>
                  <a:cubicBezTo>
                    <a:pt x="901" y="30"/>
                    <a:pt x="451" y="30"/>
                    <a:pt x="0" y="30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4200" rIns="90000" bIns="-342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21" name="Полилиния 1720"/>
            <p:cNvSpPr/>
            <p:nvPr/>
          </p:nvSpPr>
          <p:spPr>
            <a:xfrm>
              <a:off x="6001200" y="2844000"/>
              <a:ext cx="126000" cy="196200"/>
            </a:xfrm>
            <a:custGeom>
              <a:avLst/>
              <a:gdLst/>
              <a:ahLst/>
              <a:cxnLst/>
              <a:rect l="0" t="0" r="r" b="b"/>
              <a:pathLst>
                <a:path w="350" h="545">
                  <a:moveTo>
                    <a:pt x="181" y="8"/>
                  </a:moveTo>
                  <a:cubicBezTo>
                    <a:pt x="177" y="6"/>
                    <a:pt x="181" y="0"/>
                    <a:pt x="170" y="0"/>
                  </a:cubicBezTo>
                  <a:cubicBezTo>
                    <a:pt x="152" y="0"/>
                    <a:pt x="95" y="6"/>
                    <a:pt x="75" y="8"/>
                  </a:cubicBezTo>
                  <a:cubicBezTo>
                    <a:pt x="71" y="8"/>
                    <a:pt x="62" y="11"/>
                    <a:pt x="62" y="24"/>
                  </a:cubicBezTo>
                  <a:cubicBezTo>
                    <a:pt x="62" y="33"/>
                    <a:pt x="68" y="33"/>
                    <a:pt x="79" y="33"/>
                  </a:cubicBezTo>
                  <a:cubicBezTo>
                    <a:pt x="117" y="33"/>
                    <a:pt x="119" y="39"/>
                    <a:pt x="119" y="46"/>
                  </a:cubicBezTo>
                  <a:cubicBezTo>
                    <a:pt x="118" y="51"/>
                    <a:pt x="117" y="56"/>
                    <a:pt x="117" y="61"/>
                  </a:cubicBezTo>
                  <a:cubicBezTo>
                    <a:pt x="79" y="209"/>
                    <a:pt x="42" y="357"/>
                    <a:pt x="5" y="505"/>
                  </a:cubicBezTo>
                  <a:cubicBezTo>
                    <a:pt x="0" y="516"/>
                    <a:pt x="0" y="518"/>
                    <a:pt x="0" y="523"/>
                  </a:cubicBezTo>
                  <a:cubicBezTo>
                    <a:pt x="0" y="540"/>
                    <a:pt x="16" y="545"/>
                    <a:pt x="22" y="545"/>
                  </a:cubicBezTo>
                  <a:cubicBezTo>
                    <a:pt x="33" y="545"/>
                    <a:pt x="44" y="538"/>
                    <a:pt x="49" y="529"/>
                  </a:cubicBezTo>
                  <a:cubicBezTo>
                    <a:pt x="53" y="520"/>
                    <a:pt x="88" y="380"/>
                    <a:pt x="93" y="360"/>
                  </a:cubicBezTo>
                  <a:cubicBezTo>
                    <a:pt x="119" y="362"/>
                    <a:pt x="183" y="373"/>
                    <a:pt x="183" y="426"/>
                  </a:cubicBezTo>
                  <a:cubicBezTo>
                    <a:pt x="183" y="430"/>
                    <a:pt x="183" y="432"/>
                    <a:pt x="181" y="441"/>
                  </a:cubicBezTo>
                  <a:cubicBezTo>
                    <a:pt x="178" y="450"/>
                    <a:pt x="176" y="459"/>
                    <a:pt x="176" y="468"/>
                  </a:cubicBezTo>
                  <a:cubicBezTo>
                    <a:pt x="176" y="514"/>
                    <a:pt x="207" y="545"/>
                    <a:pt x="249" y="545"/>
                  </a:cubicBezTo>
                  <a:cubicBezTo>
                    <a:pt x="271" y="545"/>
                    <a:pt x="293" y="531"/>
                    <a:pt x="308" y="503"/>
                  </a:cubicBezTo>
                  <a:cubicBezTo>
                    <a:pt x="328" y="470"/>
                    <a:pt x="337" y="428"/>
                    <a:pt x="337" y="426"/>
                  </a:cubicBezTo>
                  <a:cubicBezTo>
                    <a:pt x="337" y="417"/>
                    <a:pt x="330" y="417"/>
                    <a:pt x="328" y="417"/>
                  </a:cubicBezTo>
                  <a:cubicBezTo>
                    <a:pt x="319" y="417"/>
                    <a:pt x="319" y="421"/>
                    <a:pt x="317" y="432"/>
                  </a:cubicBezTo>
                  <a:cubicBezTo>
                    <a:pt x="302" y="487"/>
                    <a:pt x="284" y="527"/>
                    <a:pt x="249" y="527"/>
                  </a:cubicBezTo>
                  <a:cubicBezTo>
                    <a:pt x="236" y="527"/>
                    <a:pt x="225" y="518"/>
                    <a:pt x="225" y="492"/>
                  </a:cubicBezTo>
                  <a:cubicBezTo>
                    <a:pt x="225" y="479"/>
                    <a:pt x="229" y="461"/>
                    <a:pt x="231" y="448"/>
                  </a:cubicBezTo>
                  <a:cubicBezTo>
                    <a:pt x="233" y="435"/>
                    <a:pt x="233" y="432"/>
                    <a:pt x="233" y="424"/>
                  </a:cubicBezTo>
                  <a:cubicBezTo>
                    <a:pt x="233" y="373"/>
                    <a:pt x="185" y="351"/>
                    <a:pt x="119" y="342"/>
                  </a:cubicBezTo>
                  <a:cubicBezTo>
                    <a:pt x="143" y="329"/>
                    <a:pt x="167" y="305"/>
                    <a:pt x="187" y="285"/>
                  </a:cubicBezTo>
                  <a:cubicBezTo>
                    <a:pt x="222" y="246"/>
                    <a:pt x="260" y="213"/>
                    <a:pt x="297" y="213"/>
                  </a:cubicBezTo>
                  <a:cubicBezTo>
                    <a:pt x="302" y="213"/>
                    <a:pt x="302" y="213"/>
                    <a:pt x="304" y="213"/>
                  </a:cubicBezTo>
                  <a:cubicBezTo>
                    <a:pt x="313" y="215"/>
                    <a:pt x="315" y="215"/>
                    <a:pt x="319" y="219"/>
                  </a:cubicBezTo>
                  <a:cubicBezTo>
                    <a:pt x="321" y="219"/>
                    <a:pt x="321" y="222"/>
                    <a:pt x="324" y="222"/>
                  </a:cubicBezTo>
                  <a:cubicBezTo>
                    <a:pt x="286" y="224"/>
                    <a:pt x="280" y="255"/>
                    <a:pt x="280" y="263"/>
                  </a:cubicBezTo>
                  <a:cubicBezTo>
                    <a:pt x="280" y="276"/>
                    <a:pt x="288" y="290"/>
                    <a:pt x="308" y="290"/>
                  </a:cubicBezTo>
                  <a:cubicBezTo>
                    <a:pt x="328" y="290"/>
                    <a:pt x="350" y="274"/>
                    <a:pt x="350" y="244"/>
                  </a:cubicBezTo>
                  <a:cubicBezTo>
                    <a:pt x="350" y="222"/>
                    <a:pt x="332" y="195"/>
                    <a:pt x="299" y="195"/>
                  </a:cubicBezTo>
                  <a:cubicBezTo>
                    <a:pt x="277" y="195"/>
                    <a:pt x="242" y="202"/>
                    <a:pt x="185" y="263"/>
                  </a:cubicBezTo>
                  <a:cubicBezTo>
                    <a:pt x="159" y="292"/>
                    <a:pt x="130" y="323"/>
                    <a:pt x="99" y="336"/>
                  </a:cubicBezTo>
                  <a:cubicBezTo>
                    <a:pt x="126" y="227"/>
                    <a:pt x="153" y="118"/>
                    <a:pt x="181" y="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22" name="Полилиния 1721"/>
            <p:cNvSpPr/>
            <p:nvPr/>
          </p:nvSpPr>
          <p:spPr>
            <a:xfrm>
              <a:off x="6140520" y="2992680"/>
              <a:ext cx="103680" cy="87840"/>
            </a:xfrm>
            <a:custGeom>
              <a:avLst/>
              <a:gdLst/>
              <a:ahLst/>
              <a:cxnLst/>
              <a:rect l="0" t="0" r="r" b="b"/>
              <a:pathLst>
                <a:path w="288" h="244">
                  <a:moveTo>
                    <a:pt x="108" y="182"/>
                  </a:moveTo>
                  <a:cubicBezTo>
                    <a:pt x="104" y="200"/>
                    <a:pt x="86" y="228"/>
                    <a:pt x="58" y="228"/>
                  </a:cubicBezTo>
                  <a:cubicBezTo>
                    <a:pt x="55" y="228"/>
                    <a:pt x="40" y="228"/>
                    <a:pt x="29" y="222"/>
                  </a:cubicBezTo>
                  <a:cubicBezTo>
                    <a:pt x="51" y="215"/>
                    <a:pt x="53" y="195"/>
                    <a:pt x="53" y="191"/>
                  </a:cubicBezTo>
                  <a:cubicBezTo>
                    <a:pt x="53" y="180"/>
                    <a:pt x="42" y="171"/>
                    <a:pt x="31" y="171"/>
                  </a:cubicBezTo>
                  <a:cubicBezTo>
                    <a:pt x="16" y="171"/>
                    <a:pt x="0" y="184"/>
                    <a:pt x="0" y="204"/>
                  </a:cubicBezTo>
                  <a:cubicBezTo>
                    <a:pt x="0" y="233"/>
                    <a:pt x="29" y="244"/>
                    <a:pt x="55" y="244"/>
                  </a:cubicBezTo>
                  <a:cubicBezTo>
                    <a:pt x="82" y="244"/>
                    <a:pt x="104" y="228"/>
                    <a:pt x="117" y="206"/>
                  </a:cubicBezTo>
                  <a:cubicBezTo>
                    <a:pt x="130" y="235"/>
                    <a:pt x="159" y="244"/>
                    <a:pt x="181" y="244"/>
                  </a:cubicBezTo>
                  <a:cubicBezTo>
                    <a:pt x="244" y="244"/>
                    <a:pt x="277" y="178"/>
                    <a:pt x="277" y="162"/>
                  </a:cubicBezTo>
                  <a:cubicBezTo>
                    <a:pt x="277" y="153"/>
                    <a:pt x="272" y="156"/>
                    <a:pt x="269" y="153"/>
                  </a:cubicBezTo>
                  <a:cubicBezTo>
                    <a:pt x="260" y="153"/>
                    <a:pt x="260" y="158"/>
                    <a:pt x="258" y="164"/>
                  </a:cubicBezTo>
                  <a:cubicBezTo>
                    <a:pt x="247" y="202"/>
                    <a:pt x="214" y="228"/>
                    <a:pt x="183" y="228"/>
                  </a:cubicBezTo>
                  <a:cubicBezTo>
                    <a:pt x="161" y="228"/>
                    <a:pt x="150" y="215"/>
                    <a:pt x="150" y="193"/>
                  </a:cubicBezTo>
                  <a:cubicBezTo>
                    <a:pt x="150" y="180"/>
                    <a:pt x="163" y="132"/>
                    <a:pt x="178" y="70"/>
                  </a:cubicBezTo>
                  <a:cubicBezTo>
                    <a:pt x="189" y="28"/>
                    <a:pt x="214" y="15"/>
                    <a:pt x="231" y="15"/>
                  </a:cubicBezTo>
                  <a:cubicBezTo>
                    <a:pt x="233" y="15"/>
                    <a:pt x="249" y="15"/>
                    <a:pt x="260" y="24"/>
                  </a:cubicBezTo>
                  <a:cubicBezTo>
                    <a:pt x="244" y="28"/>
                    <a:pt x="238" y="44"/>
                    <a:pt x="238" y="52"/>
                  </a:cubicBezTo>
                  <a:cubicBezTo>
                    <a:pt x="238" y="66"/>
                    <a:pt x="246" y="72"/>
                    <a:pt x="258" y="72"/>
                  </a:cubicBezTo>
                  <a:cubicBezTo>
                    <a:pt x="270" y="72"/>
                    <a:pt x="288" y="63"/>
                    <a:pt x="288" y="39"/>
                  </a:cubicBezTo>
                  <a:cubicBezTo>
                    <a:pt x="288" y="11"/>
                    <a:pt x="253" y="0"/>
                    <a:pt x="233" y="0"/>
                  </a:cubicBezTo>
                  <a:cubicBezTo>
                    <a:pt x="205" y="0"/>
                    <a:pt x="185" y="19"/>
                    <a:pt x="172" y="39"/>
                  </a:cubicBezTo>
                  <a:cubicBezTo>
                    <a:pt x="163" y="17"/>
                    <a:pt x="137" y="0"/>
                    <a:pt x="108" y="0"/>
                  </a:cubicBezTo>
                  <a:cubicBezTo>
                    <a:pt x="47" y="0"/>
                    <a:pt x="11" y="68"/>
                    <a:pt x="11" y="83"/>
                  </a:cubicBezTo>
                  <a:cubicBezTo>
                    <a:pt x="11" y="90"/>
                    <a:pt x="17" y="88"/>
                    <a:pt x="20" y="90"/>
                  </a:cubicBezTo>
                  <a:cubicBezTo>
                    <a:pt x="29" y="90"/>
                    <a:pt x="29" y="88"/>
                    <a:pt x="31" y="81"/>
                  </a:cubicBezTo>
                  <a:cubicBezTo>
                    <a:pt x="44" y="39"/>
                    <a:pt x="79" y="15"/>
                    <a:pt x="106" y="15"/>
                  </a:cubicBezTo>
                  <a:cubicBezTo>
                    <a:pt x="123" y="15"/>
                    <a:pt x="139" y="26"/>
                    <a:pt x="139" y="52"/>
                  </a:cubicBezTo>
                  <a:cubicBezTo>
                    <a:pt x="139" y="61"/>
                    <a:pt x="132" y="90"/>
                    <a:pt x="126" y="107"/>
                  </a:cubicBezTo>
                  <a:cubicBezTo>
                    <a:pt x="120" y="132"/>
                    <a:pt x="114" y="157"/>
                    <a:pt x="108" y="18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2840" rIns="90000" bIns="4284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23" name="Полилиния 1722"/>
            <p:cNvSpPr/>
            <p:nvPr/>
          </p:nvSpPr>
          <p:spPr>
            <a:xfrm>
              <a:off x="6286320" y="2846880"/>
              <a:ext cx="169560" cy="190080"/>
            </a:xfrm>
            <a:custGeom>
              <a:avLst/>
              <a:gdLst/>
              <a:ahLst/>
              <a:cxnLst/>
              <a:rect l="0" t="0" r="r" b="b"/>
              <a:pathLst>
                <a:path w="471" h="528">
                  <a:moveTo>
                    <a:pt x="244" y="277"/>
                  </a:moveTo>
                  <a:cubicBezTo>
                    <a:pt x="253" y="268"/>
                    <a:pt x="253" y="266"/>
                    <a:pt x="253" y="264"/>
                  </a:cubicBezTo>
                  <a:cubicBezTo>
                    <a:pt x="253" y="260"/>
                    <a:pt x="249" y="257"/>
                    <a:pt x="246" y="253"/>
                  </a:cubicBezTo>
                  <a:cubicBezTo>
                    <a:pt x="194" y="177"/>
                    <a:pt x="141" y="101"/>
                    <a:pt x="88" y="25"/>
                  </a:cubicBezTo>
                  <a:cubicBezTo>
                    <a:pt x="147" y="25"/>
                    <a:pt x="207" y="25"/>
                    <a:pt x="266" y="25"/>
                  </a:cubicBezTo>
                  <a:cubicBezTo>
                    <a:pt x="398" y="25"/>
                    <a:pt x="436" y="53"/>
                    <a:pt x="453" y="174"/>
                  </a:cubicBezTo>
                  <a:cubicBezTo>
                    <a:pt x="459" y="174"/>
                    <a:pt x="465" y="174"/>
                    <a:pt x="471" y="174"/>
                  </a:cubicBezTo>
                  <a:cubicBezTo>
                    <a:pt x="464" y="116"/>
                    <a:pt x="458" y="58"/>
                    <a:pt x="451" y="0"/>
                  </a:cubicBezTo>
                  <a:cubicBezTo>
                    <a:pt x="308" y="0"/>
                    <a:pt x="165" y="0"/>
                    <a:pt x="22" y="0"/>
                  </a:cubicBezTo>
                  <a:cubicBezTo>
                    <a:pt x="2" y="0"/>
                    <a:pt x="0" y="0"/>
                    <a:pt x="0" y="18"/>
                  </a:cubicBezTo>
                  <a:cubicBezTo>
                    <a:pt x="65" y="112"/>
                    <a:pt x="129" y="205"/>
                    <a:pt x="194" y="299"/>
                  </a:cubicBezTo>
                  <a:cubicBezTo>
                    <a:pt x="132" y="369"/>
                    <a:pt x="70" y="438"/>
                    <a:pt x="9" y="508"/>
                  </a:cubicBezTo>
                  <a:cubicBezTo>
                    <a:pt x="2" y="517"/>
                    <a:pt x="2" y="517"/>
                    <a:pt x="2" y="519"/>
                  </a:cubicBezTo>
                  <a:cubicBezTo>
                    <a:pt x="2" y="528"/>
                    <a:pt x="9" y="528"/>
                    <a:pt x="22" y="528"/>
                  </a:cubicBezTo>
                  <a:cubicBezTo>
                    <a:pt x="165" y="528"/>
                    <a:pt x="308" y="528"/>
                    <a:pt x="451" y="528"/>
                  </a:cubicBezTo>
                  <a:cubicBezTo>
                    <a:pt x="458" y="467"/>
                    <a:pt x="464" y="406"/>
                    <a:pt x="471" y="345"/>
                  </a:cubicBezTo>
                  <a:cubicBezTo>
                    <a:pt x="465" y="345"/>
                    <a:pt x="459" y="345"/>
                    <a:pt x="453" y="345"/>
                  </a:cubicBezTo>
                  <a:cubicBezTo>
                    <a:pt x="438" y="475"/>
                    <a:pt x="385" y="495"/>
                    <a:pt x="264" y="495"/>
                  </a:cubicBezTo>
                  <a:cubicBezTo>
                    <a:pt x="193" y="495"/>
                    <a:pt x="122" y="495"/>
                    <a:pt x="51" y="495"/>
                  </a:cubicBezTo>
                  <a:cubicBezTo>
                    <a:pt x="115" y="422"/>
                    <a:pt x="180" y="350"/>
                    <a:pt x="244" y="27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24" name="Полилиния 1723"/>
            <p:cNvSpPr/>
            <p:nvPr/>
          </p:nvSpPr>
          <p:spPr>
            <a:xfrm>
              <a:off x="6515280" y="2443680"/>
              <a:ext cx="136800" cy="666720"/>
            </a:xfrm>
            <a:custGeom>
              <a:avLst/>
              <a:gdLst/>
              <a:ahLst/>
              <a:cxnLst/>
              <a:rect l="0" t="0" r="r" b="b"/>
              <a:pathLst>
                <a:path w="380" h="1852">
                  <a:moveTo>
                    <a:pt x="380" y="925"/>
                  </a:moveTo>
                  <a:cubicBezTo>
                    <a:pt x="380" y="622"/>
                    <a:pt x="310" y="316"/>
                    <a:pt x="114" y="86"/>
                  </a:cubicBezTo>
                  <a:cubicBezTo>
                    <a:pt x="99" y="68"/>
                    <a:pt x="70" y="37"/>
                    <a:pt x="37" y="9"/>
                  </a:cubicBezTo>
                  <a:cubicBezTo>
                    <a:pt x="28" y="0"/>
                    <a:pt x="26" y="0"/>
                    <a:pt x="15" y="0"/>
                  </a:cubicBezTo>
                  <a:cubicBezTo>
                    <a:pt x="6" y="0"/>
                    <a:pt x="0" y="0"/>
                    <a:pt x="0" y="9"/>
                  </a:cubicBezTo>
                  <a:cubicBezTo>
                    <a:pt x="0" y="11"/>
                    <a:pt x="2" y="13"/>
                    <a:pt x="4" y="15"/>
                  </a:cubicBezTo>
                  <a:cubicBezTo>
                    <a:pt x="31" y="44"/>
                    <a:pt x="83" y="94"/>
                    <a:pt x="134" y="178"/>
                  </a:cubicBezTo>
                  <a:cubicBezTo>
                    <a:pt x="259" y="378"/>
                    <a:pt x="316" y="628"/>
                    <a:pt x="316" y="925"/>
                  </a:cubicBezTo>
                  <a:cubicBezTo>
                    <a:pt x="316" y="1134"/>
                    <a:pt x="288" y="1399"/>
                    <a:pt x="160" y="1630"/>
                  </a:cubicBezTo>
                  <a:cubicBezTo>
                    <a:pt x="99" y="1740"/>
                    <a:pt x="35" y="1804"/>
                    <a:pt x="2" y="1837"/>
                  </a:cubicBezTo>
                  <a:cubicBezTo>
                    <a:pt x="2" y="1839"/>
                    <a:pt x="0" y="1841"/>
                    <a:pt x="0" y="1843"/>
                  </a:cubicBezTo>
                  <a:cubicBezTo>
                    <a:pt x="0" y="1852"/>
                    <a:pt x="6" y="1852"/>
                    <a:pt x="15" y="1852"/>
                  </a:cubicBezTo>
                  <a:cubicBezTo>
                    <a:pt x="26" y="1852"/>
                    <a:pt x="28" y="1852"/>
                    <a:pt x="39" y="1839"/>
                  </a:cubicBezTo>
                  <a:cubicBezTo>
                    <a:pt x="299" y="1604"/>
                    <a:pt x="380" y="1250"/>
                    <a:pt x="380" y="9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25" name="Полилиния 1724"/>
            <p:cNvSpPr/>
            <p:nvPr/>
          </p:nvSpPr>
          <p:spPr>
            <a:xfrm>
              <a:off x="6795360" y="2771280"/>
              <a:ext cx="169560" cy="10800"/>
            </a:xfrm>
            <a:custGeom>
              <a:avLst/>
              <a:gdLst/>
              <a:ahLst/>
              <a:cxnLst/>
              <a:rect l="0" t="0" r="r" b="b"/>
              <a:pathLst>
                <a:path w="471" h="30">
                  <a:moveTo>
                    <a:pt x="445" y="30"/>
                  </a:moveTo>
                  <a:cubicBezTo>
                    <a:pt x="458" y="30"/>
                    <a:pt x="471" y="30"/>
                    <a:pt x="471" y="15"/>
                  </a:cubicBezTo>
                  <a:cubicBezTo>
                    <a:pt x="471" y="0"/>
                    <a:pt x="458" y="0"/>
                    <a:pt x="445" y="0"/>
                  </a:cubicBezTo>
                  <a:cubicBezTo>
                    <a:pt x="305" y="0"/>
                    <a:pt x="166" y="0"/>
                    <a:pt x="27" y="0"/>
                  </a:cubicBezTo>
                  <a:cubicBezTo>
                    <a:pt x="14" y="0"/>
                    <a:pt x="0" y="0"/>
                    <a:pt x="0" y="15"/>
                  </a:cubicBezTo>
                  <a:cubicBezTo>
                    <a:pt x="0" y="30"/>
                    <a:pt x="14" y="30"/>
                    <a:pt x="27" y="30"/>
                  </a:cubicBezTo>
                  <a:cubicBezTo>
                    <a:pt x="166" y="30"/>
                    <a:pt x="305" y="30"/>
                    <a:pt x="445" y="3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4200" rIns="90000" bIns="-342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26" name="Полилиния 1725"/>
            <p:cNvSpPr/>
            <p:nvPr/>
          </p:nvSpPr>
          <p:spPr>
            <a:xfrm>
              <a:off x="7147800" y="2464920"/>
              <a:ext cx="118080" cy="250920"/>
            </a:xfrm>
            <a:custGeom>
              <a:avLst/>
              <a:gdLst/>
              <a:ahLst/>
              <a:cxnLst/>
              <a:rect l="0" t="0" r="r" b="b"/>
              <a:pathLst>
                <a:path w="328" h="697">
                  <a:moveTo>
                    <a:pt x="101" y="301"/>
                  </a:moveTo>
                  <a:cubicBezTo>
                    <a:pt x="18" y="356"/>
                    <a:pt x="0" y="429"/>
                    <a:pt x="0" y="457"/>
                  </a:cubicBezTo>
                  <a:cubicBezTo>
                    <a:pt x="0" y="495"/>
                    <a:pt x="20" y="517"/>
                    <a:pt x="22" y="519"/>
                  </a:cubicBezTo>
                  <a:cubicBezTo>
                    <a:pt x="46" y="543"/>
                    <a:pt x="55" y="547"/>
                    <a:pt x="112" y="569"/>
                  </a:cubicBezTo>
                  <a:cubicBezTo>
                    <a:pt x="143" y="581"/>
                    <a:pt x="174" y="593"/>
                    <a:pt x="205" y="604"/>
                  </a:cubicBezTo>
                  <a:cubicBezTo>
                    <a:pt x="218" y="611"/>
                    <a:pt x="233" y="615"/>
                    <a:pt x="233" y="637"/>
                  </a:cubicBezTo>
                  <a:cubicBezTo>
                    <a:pt x="233" y="655"/>
                    <a:pt x="218" y="679"/>
                    <a:pt x="194" y="679"/>
                  </a:cubicBezTo>
                  <a:cubicBezTo>
                    <a:pt x="161" y="679"/>
                    <a:pt x="134" y="662"/>
                    <a:pt x="128" y="655"/>
                  </a:cubicBezTo>
                  <a:cubicBezTo>
                    <a:pt x="121" y="651"/>
                    <a:pt x="121" y="651"/>
                    <a:pt x="119" y="651"/>
                  </a:cubicBezTo>
                  <a:cubicBezTo>
                    <a:pt x="112" y="651"/>
                    <a:pt x="110" y="655"/>
                    <a:pt x="110" y="659"/>
                  </a:cubicBezTo>
                  <a:cubicBezTo>
                    <a:pt x="110" y="668"/>
                    <a:pt x="152" y="697"/>
                    <a:pt x="194" y="697"/>
                  </a:cubicBezTo>
                  <a:cubicBezTo>
                    <a:pt x="242" y="697"/>
                    <a:pt x="275" y="651"/>
                    <a:pt x="275" y="613"/>
                  </a:cubicBezTo>
                  <a:cubicBezTo>
                    <a:pt x="275" y="576"/>
                    <a:pt x="247" y="563"/>
                    <a:pt x="238" y="558"/>
                  </a:cubicBezTo>
                  <a:cubicBezTo>
                    <a:pt x="227" y="554"/>
                    <a:pt x="200" y="545"/>
                    <a:pt x="192" y="541"/>
                  </a:cubicBezTo>
                  <a:cubicBezTo>
                    <a:pt x="176" y="534"/>
                    <a:pt x="161" y="528"/>
                    <a:pt x="143" y="523"/>
                  </a:cubicBezTo>
                  <a:cubicBezTo>
                    <a:pt x="128" y="517"/>
                    <a:pt x="112" y="511"/>
                    <a:pt x="97" y="506"/>
                  </a:cubicBezTo>
                  <a:cubicBezTo>
                    <a:pt x="62" y="490"/>
                    <a:pt x="40" y="468"/>
                    <a:pt x="40" y="435"/>
                  </a:cubicBezTo>
                  <a:cubicBezTo>
                    <a:pt x="40" y="405"/>
                    <a:pt x="71" y="336"/>
                    <a:pt x="134" y="306"/>
                  </a:cubicBezTo>
                  <a:cubicBezTo>
                    <a:pt x="163" y="314"/>
                    <a:pt x="187" y="314"/>
                    <a:pt x="203" y="314"/>
                  </a:cubicBezTo>
                  <a:cubicBezTo>
                    <a:pt x="227" y="314"/>
                    <a:pt x="275" y="314"/>
                    <a:pt x="275" y="290"/>
                  </a:cubicBezTo>
                  <a:cubicBezTo>
                    <a:pt x="275" y="271"/>
                    <a:pt x="242" y="271"/>
                    <a:pt x="211" y="271"/>
                  </a:cubicBezTo>
                  <a:cubicBezTo>
                    <a:pt x="198" y="271"/>
                    <a:pt x="174" y="271"/>
                    <a:pt x="145" y="279"/>
                  </a:cubicBezTo>
                  <a:cubicBezTo>
                    <a:pt x="126" y="260"/>
                    <a:pt x="123" y="233"/>
                    <a:pt x="123" y="220"/>
                  </a:cubicBezTo>
                  <a:cubicBezTo>
                    <a:pt x="123" y="176"/>
                    <a:pt x="150" y="117"/>
                    <a:pt x="209" y="88"/>
                  </a:cubicBezTo>
                  <a:cubicBezTo>
                    <a:pt x="222" y="106"/>
                    <a:pt x="240" y="106"/>
                    <a:pt x="258" y="106"/>
                  </a:cubicBezTo>
                  <a:cubicBezTo>
                    <a:pt x="277" y="106"/>
                    <a:pt x="328" y="106"/>
                    <a:pt x="328" y="82"/>
                  </a:cubicBezTo>
                  <a:cubicBezTo>
                    <a:pt x="328" y="62"/>
                    <a:pt x="293" y="60"/>
                    <a:pt x="262" y="60"/>
                  </a:cubicBezTo>
                  <a:cubicBezTo>
                    <a:pt x="253" y="60"/>
                    <a:pt x="233" y="60"/>
                    <a:pt x="214" y="64"/>
                  </a:cubicBezTo>
                  <a:cubicBezTo>
                    <a:pt x="211" y="57"/>
                    <a:pt x="209" y="51"/>
                    <a:pt x="209" y="38"/>
                  </a:cubicBezTo>
                  <a:cubicBezTo>
                    <a:pt x="209" y="29"/>
                    <a:pt x="214" y="11"/>
                    <a:pt x="214" y="9"/>
                  </a:cubicBezTo>
                  <a:cubicBezTo>
                    <a:pt x="214" y="5"/>
                    <a:pt x="209" y="0"/>
                    <a:pt x="205" y="0"/>
                  </a:cubicBezTo>
                  <a:cubicBezTo>
                    <a:pt x="192" y="0"/>
                    <a:pt x="192" y="35"/>
                    <a:pt x="192" y="38"/>
                  </a:cubicBezTo>
                  <a:cubicBezTo>
                    <a:pt x="192" y="53"/>
                    <a:pt x="196" y="64"/>
                    <a:pt x="196" y="68"/>
                  </a:cubicBezTo>
                  <a:cubicBezTo>
                    <a:pt x="115" y="90"/>
                    <a:pt x="62" y="152"/>
                    <a:pt x="62" y="211"/>
                  </a:cubicBezTo>
                  <a:cubicBezTo>
                    <a:pt x="62" y="240"/>
                    <a:pt x="75" y="273"/>
                    <a:pt x="112" y="295"/>
                  </a:cubicBezTo>
                  <a:cubicBezTo>
                    <a:pt x="109" y="297"/>
                    <a:pt x="105" y="299"/>
                    <a:pt x="101" y="301"/>
                  </a:cubicBezTo>
                  <a:moveTo>
                    <a:pt x="227" y="82"/>
                  </a:moveTo>
                  <a:cubicBezTo>
                    <a:pt x="238" y="77"/>
                    <a:pt x="255" y="77"/>
                    <a:pt x="264" y="77"/>
                  </a:cubicBezTo>
                  <a:cubicBezTo>
                    <a:pt x="291" y="77"/>
                    <a:pt x="293" y="77"/>
                    <a:pt x="306" y="82"/>
                  </a:cubicBezTo>
                  <a:cubicBezTo>
                    <a:pt x="302" y="84"/>
                    <a:pt x="293" y="88"/>
                    <a:pt x="260" y="88"/>
                  </a:cubicBezTo>
                  <a:cubicBezTo>
                    <a:pt x="244" y="88"/>
                    <a:pt x="236" y="88"/>
                    <a:pt x="227" y="82"/>
                  </a:cubicBezTo>
                  <a:moveTo>
                    <a:pt x="165" y="293"/>
                  </a:moveTo>
                  <a:cubicBezTo>
                    <a:pt x="185" y="288"/>
                    <a:pt x="200" y="288"/>
                    <a:pt x="209" y="288"/>
                  </a:cubicBezTo>
                  <a:cubicBezTo>
                    <a:pt x="238" y="288"/>
                    <a:pt x="240" y="288"/>
                    <a:pt x="255" y="293"/>
                  </a:cubicBezTo>
                  <a:cubicBezTo>
                    <a:pt x="249" y="295"/>
                    <a:pt x="240" y="297"/>
                    <a:pt x="205" y="297"/>
                  </a:cubicBezTo>
                  <a:cubicBezTo>
                    <a:pt x="187" y="297"/>
                    <a:pt x="181" y="297"/>
                    <a:pt x="165" y="29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27" name="Полилиния 1726"/>
            <p:cNvSpPr/>
            <p:nvPr/>
          </p:nvSpPr>
          <p:spPr>
            <a:xfrm>
              <a:off x="7083720" y="2771280"/>
              <a:ext cx="250200" cy="10800"/>
            </a:xfrm>
            <a:custGeom>
              <a:avLst/>
              <a:gdLst/>
              <a:ahLst/>
              <a:cxnLst/>
              <a:rect l="0" t="0" r="r" b="b"/>
              <a:pathLst>
                <a:path w="695" h="30">
                  <a:moveTo>
                    <a:pt x="0" y="0"/>
                  </a:moveTo>
                  <a:cubicBezTo>
                    <a:pt x="232" y="0"/>
                    <a:pt x="463" y="0"/>
                    <a:pt x="695" y="0"/>
                  </a:cubicBezTo>
                  <a:cubicBezTo>
                    <a:pt x="695" y="10"/>
                    <a:pt x="695" y="20"/>
                    <a:pt x="695" y="30"/>
                  </a:cubicBezTo>
                  <a:cubicBezTo>
                    <a:pt x="463" y="30"/>
                    <a:pt x="232" y="30"/>
                    <a:pt x="0" y="30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4200" rIns="90000" bIns="-342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28" name="Полилиния 1727"/>
            <p:cNvSpPr/>
            <p:nvPr/>
          </p:nvSpPr>
          <p:spPr>
            <a:xfrm>
              <a:off x="7094880" y="2914200"/>
              <a:ext cx="108360" cy="126000"/>
            </a:xfrm>
            <a:custGeom>
              <a:avLst/>
              <a:gdLst/>
              <a:ahLst/>
              <a:cxnLst/>
              <a:rect l="0" t="0" r="r" b="b"/>
              <a:pathLst>
                <a:path w="301" h="350">
                  <a:moveTo>
                    <a:pt x="275" y="49"/>
                  </a:moveTo>
                  <a:cubicBezTo>
                    <a:pt x="264" y="49"/>
                    <a:pt x="253" y="49"/>
                    <a:pt x="242" y="60"/>
                  </a:cubicBezTo>
                  <a:cubicBezTo>
                    <a:pt x="229" y="70"/>
                    <a:pt x="226" y="84"/>
                    <a:pt x="226" y="88"/>
                  </a:cubicBezTo>
                  <a:cubicBezTo>
                    <a:pt x="226" y="108"/>
                    <a:pt x="242" y="117"/>
                    <a:pt x="255" y="117"/>
                  </a:cubicBezTo>
                  <a:cubicBezTo>
                    <a:pt x="279" y="117"/>
                    <a:pt x="299" y="97"/>
                    <a:pt x="299" y="66"/>
                  </a:cubicBezTo>
                  <a:cubicBezTo>
                    <a:pt x="299" y="29"/>
                    <a:pt x="264" y="0"/>
                    <a:pt x="209" y="0"/>
                  </a:cubicBezTo>
                  <a:cubicBezTo>
                    <a:pt x="103" y="0"/>
                    <a:pt x="0" y="110"/>
                    <a:pt x="0" y="220"/>
                  </a:cubicBezTo>
                  <a:cubicBezTo>
                    <a:pt x="0" y="288"/>
                    <a:pt x="46" y="350"/>
                    <a:pt x="125" y="350"/>
                  </a:cubicBezTo>
                  <a:cubicBezTo>
                    <a:pt x="237" y="350"/>
                    <a:pt x="301" y="268"/>
                    <a:pt x="301" y="259"/>
                  </a:cubicBezTo>
                  <a:cubicBezTo>
                    <a:pt x="301" y="253"/>
                    <a:pt x="297" y="248"/>
                    <a:pt x="292" y="248"/>
                  </a:cubicBezTo>
                  <a:cubicBezTo>
                    <a:pt x="288" y="248"/>
                    <a:pt x="286" y="251"/>
                    <a:pt x="281" y="257"/>
                  </a:cubicBezTo>
                  <a:cubicBezTo>
                    <a:pt x="222" y="332"/>
                    <a:pt x="136" y="332"/>
                    <a:pt x="127" y="332"/>
                  </a:cubicBezTo>
                  <a:cubicBezTo>
                    <a:pt x="79" y="332"/>
                    <a:pt x="57" y="295"/>
                    <a:pt x="57" y="248"/>
                  </a:cubicBezTo>
                  <a:cubicBezTo>
                    <a:pt x="57" y="218"/>
                    <a:pt x="72" y="143"/>
                    <a:pt x="99" y="95"/>
                  </a:cubicBezTo>
                  <a:cubicBezTo>
                    <a:pt x="123" y="51"/>
                    <a:pt x="167" y="18"/>
                    <a:pt x="209" y="18"/>
                  </a:cubicBezTo>
                  <a:cubicBezTo>
                    <a:pt x="235" y="18"/>
                    <a:pt x="264" y="27"/>
                    <a:pt x="275" y="4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29" name="Полилиния 1728"/>
            <p:cNvSpPr/>
            <p:nvPr/>
          </p:nvSpPr>
          <p:spPr>
            <a:xfrm>
              <a:off x="7212960" y="2992680"/>
              <a:ext cx="95760" cy="125640"/>
            </a:xfrm>
            <a:custGeom>
              <a:avLst/>
              <a:gdLst/>
              <a:ahLst/>
              <a:cxnLst/>
              <a:rect l="0" t="0" r="r" b="b"/>
              <a:pathLst>
                <a:path w="266" h="349">
                  <a:moveTo>
                    <a:pt x="264" y="39"/>
                  </a:moveTo>
                  <a:cubicBezTo>
                    <a:pt x="266" y="30"/>
                    <a:pt x="265" y="32"/>
                    <a:pt x="266" y="28"/>
                  </a:cubicBezTo>
                  <a:cubicBezTo>
                    <a:pt x="266" y="17"/>
                    <a:pt x="255" y="11"/>
                    <a:pt x="248" y="11"/>
                  </a:cubicBezTo>
                  <a:cubicBezTo>
                    <a:pt x="235" y="11"/>
                    <a:pt x="224" y="22"/>
                    <a:pt x="222" y="30"/>
                  </a:cubicBezTo>
                  <a:cubicBezTo>
                    <a:pt x="213" y="17"/>
                    <a:pt x="195" y="0"/>
                    <a:pt x="167" y="0"/>
                  </a:cubicBezTo>
                  <a:cubicBezTo>
                    <a:pt x="99" y="0"/>
                    <a:pt x="28" y="72"/>
                    <a:pt x="28" y="151"/>
                  </a:cubicBezTo>
                  <a:cubicBezTo>
                    <a:pt x="28" y="206"/>
                    <a:pt x="66" y="239"/>
                    <a:pt x="110" y="239"/>
                  </a:cubicBezTo>
                  <a:cubicBezTo>
                    <a:pt x="136" y="239"/>
                    <a:pt x="158" y="226"/>
                    <a:pt x="178" y="211"/>
                  </a:cubicBezTo>
                  <a:cubicBezTo>
                    <a:pt x="174" y="227"/>
                    <a:pt x="170" y="243"/>
                    <a:pt x="167" y="259"/>
                  </a:cubicBezTo>
                  <a:cubicBezTo>
                    <a:pt x="160" y="281"/>
                    <a:pt x="156" y="296"/>
                    <a:pt x="136" y="314"/>
                  </a:cubicBezTo>
                  <a:cubicBezTo>
                    <a:pt x="112" y="334"/>
                    <a:pt x="88" y="334"/>
                    <a:pt x="74" y="334"/>
                  </a:cubicBezTo>
                  <a:cubicBezTo>
                    <a:pt x="50" y="334"/>
                    <a:pt x="44" y="331"/>
                    <a:pt x="33" y="329"/>
                  </a:cubicBezTo>
                  <a:cubicBezTo>
                    <a:pt x="48" y="323"/>
                    <a:pt x="50" y="312"/>
                    <a:pt x="50" y="303"/>
                  </a:cubicBezTo>
                  <a:cubicBezTo>
                    <a:pt x="50" y="290"/>
                    <a:pt x="41" y="283"/>
                    <a:pt x="30" y="283"/>
                  </a:cubicBezTo>
                  <a:cubicBezTo>
                    <a:pt x="15" y="283"/>
                    <a:pt x="0" y="296"/>
                    <a:pt x="0" y="316"/>
                  </a:cubicBezTo>
                  <a:cubicBezTo>
                    <a:pt x="0" y="349"/>
                    <a:pt x="46" y="349"/>
                    <a:pt x="77" y="349"/>
                  </a:cubicBezTo>
                  <a:cubicBezTo>
                    <a:pt x="160" y="349"/>
                    <a:pt x="198" y="305"/>
                    <a:pt x="204" y="274"/>
                  </a:cubicBezTo>
                  <a:cubicBezTo>
                    <a:pt x="224" y="196"/>
                    <a:pt x="244" y="118"/>
                    <a:pt x="264" y="39"/>
                  </a:cubicBezTo>
                  <a:moveTo>
                    <a:pt x="189" y="167"/>
                  </a:moveTo>
                  <a:cubicBezTo>
                    <a:pt x="187" y="175"/>
                    <a:pt x="187" y="175"/>
                    <a:pt x="178" y="186"/>
                  </a:cubicBezTo>
                  <a:cubicBezTo>
                    <a:pt x="158" y="211"/>
                    <a:pt x="132" y="224"/>
                    <a:pt x="112" y="224"/>
                  </a:cubicBezTo>
                  <a:cubicBezTo>
                    <a:pt x="85" y="224"/>
                    <a:pt x="72" y="200"/>
                    <a:pt x="72" y="173"/>
                  </a:cubicBezTo>
                  <a:cubicBezTo>
                    <a:pt x="72" y="149"/>
                    <a:pt x="85" y="88"/>
                    <a:pt x="101" y="63"/>
                  </a:cubicBezTo>
                  <a:cubicBezTo>
                    <a:pt x="123" y="26"/>
                    <a:pt x="149" y="15"/>
                    <a:pt x="167" y="15"/>
                  </a:cubicBezTo>
                  <a:cubicBezTo>
                    <a:pt x="204" y="15"/>
                    <a:pt x="215" y="57"/>
                    <a:pt x="215" y="61"/>
                  </a:cubicBezTo>
                  <a:cubicBezTo>
                    <a:pt x="215" y="63"/>
                    <a:pt x="215" y="63"/>
                    <a:pt x="213" y="70"/>
                  </a:cubicBezTo>
                  <a:cubicBezTo>
                    <a:pt x="205" y="102"/>
                    <a:pt x="197" y="134"/>
                    <a:pt x="189" y="16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30" name="Полилиния 1729"/>
            <p:cNvSpPr/>
            <p:nvPr/>
          </p:nvSpPr>
          <p:spPr>
            <a:xfrm>
              <a:off x="7381440" y="2723760"/>
              <a:ext cx="131400" cy="122400"/>
            </a:xfrm>
            <a:custGeom>
              <a:avLst/>
              <a:gdLst/>
              <a:ahLst/>
              <a:cxnLst/>
              <a:rect l="0" t="0" r="r" b="b"/>
              <a:pathLst>
                <a:path w="365" h="340">
                  <a:moveTo>
                    <a:pt x="132" y="9"/>
                  </a:moveTo>
                  <a:cubicBezTo>
                    <a:pt x="129" y="6"/>
                    <a:pt x="132" y="0"/>
                    <a:pt x="123" y="0"/>
                  </a:cubicBezTo>
                  <a:cubicBezTo>
                    <a:pt x="106" y="0"/>
                    <a:pt x="48" y="6"/>
                    <a:pt x="29" y="9"/>
                  </a:cubicBezTo>
                  <a:cubicBezTo>
                    <a:pt x="22" y="9"/>
                    <a:pt x="13" y="9"/>
                    <a:pt x="13" y="24"/>
                  </a:cubicBezTo>
                  <a:cubicBezTo>
                    <a:pt x="13" y="33"/>
                    <a:pt x="20" y="33"/>
                    <a:pt x="33" y="33"/>
                  </a:cubicBezTo>
                  <a:cubicBezTo>
                    <a:pt x="70" y="33"/>
                    <a:pt x="70" y="37"/>
                    <a:pt x="70" y="46"/>
                  </a:cubicBezTo>
                  <a:cubicBezTo>
                    <a:pt x="70" y="50"/>
                    <a:pt x="62" y="88"/>
                    <a:pt x="57" y="107"/>
                  </a:cubicBezTo>
                  <a:cubicBezTo>
                    <a:pt x="41" y="170"/>
                    <a:pt x="25" y="233"/>
                    <a:pt x="9" y="296"/>
                  </a:cubicBezTo>
                  <a:cubicBezTo>
                    <a:pt x="7" y="309"/>
                    <a:pt x="0" y="329"/>
                    <a:pt x="0" y="331"/>
                  </a:cubicBezTo>
                  <a:cubicBezTo>
                    <a:pt x="0" y="340"/>
                    <a:pt x="9" y="340"/>
                    <a:pt x="13" y="340"/>
                  </a:cubicBezTo>
                  <a:cubicBezTo>
                    <a:pt x="17" y="340"/>
                    <a:pt x="21" y="340"/>
                    <a:pt x="24" y="340"/>
                  </a:cubicBezTo>
                  <a:cubicBezTo>
                    <a:pt x="77" y="331"/>
                    <a:pt x="163" y="301"/>
                    <a:pt x="242" y="228"/>
                  </a:cubicBezTo>
                  <a:cubicBezTo>
                    <a:pt x="343" y="132"/>
                    <a:pt x="365" y="28"/>
                    <a:pt x="365" y="22"/>
                  </a:cubicBezTo>
                  <a:cubicBezTo>
                    <a:pt x="365" y="9"/>
                    <a:pt x="356" y="0"/>
                    <a:pt x="343" y="0"/>
                  </a:cubicBezTo>
                  <a:cubicBezTo>
                    <a:pt x="337" y="0"/>
                    <a:pt x="319" y="2"/>
                    <a:pt x="312" y="26"/>
                  </a:cubicBezTo>
                  <a:cubicBezTo>
                    <a:pt x="262" y="200"/>
                    <a:pt x="145" y="288"/>
                    <a:pt x="57" y="316"/>
                  </a:cubicBezTo>
                  <a:cubicBezTo>
                    <a:pt x="82" y="214"/>
                    <a:pt x="107" y="111"/>
                    <a:pt x="132" y="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31" name="Полилиния 1730"/>
            <p:cNvSpPr/>
            <p:nvPr/>
          </p:nvSpPr>
          <p:spPr>
            <a:xfrm>
              <a:off x="7526520" y="2443680"/>
              <a:ext cx="72720" cy="666720"/>
            </a:xfrm>
            <a:custGeom>
              <a:avLst/>
              <a:gdLst/>
              <a:ahLst/>
              <a:cxnLst/>
              <a:rect l="0" t="0" r="r" b="b"/>
              <a:pathLst>
                <a:path w="202" h="1852">
                  <a:moveTo>
                    <a:pt x="160" y="1808"/>
                  </a:moveTo>
                  <a:cubicBezTo>
                    <a:pt x="107" y="1808"/>
                    <a:pt x="53" y="1808"/>
                    <a:pt x="0" y="1808"/>
                  </a:cubicBezTo>
                  <a:cubicBezTo>
                    <a:pt x="0" y="1823"/>
                    <a:pt x="0" y="1837"/>
                    <a:pt x="0" y="1852"/>
                  </a:cubicBezTo>
                  <a:cubicBezTo>
                    <a:pt x="67" y="1852"/>
                    <a:pt x="135" y="1852"/>
                    <a:pt x="202" y="1852"/>
                  </a:cubicBezTo>
                  <a:cubicBezTo>
                    <a:pt x="202" y="1235"/>
                    <a:pt x="202" y="617"/>
                    <a:pt x="202" y="0"/>
                  </a:cubicBezTo>
                  <a:cubicBezTo>
                    <a:pt x="135" y="0"/>
                    <a:pt x="67" y="0"/>
                    <a:pt x="0" y="0"/>
                  </a:cubicBezTo>
                  <a:cubicBezTo>
                    <a:pt x="0" y="14"/>
                    <a:pt x="0" y="28"/>
                    <a:pt x="0" y="42"/>
                  </a:cubicBezTo>
                  <a:cubicBezTo>
                    <a:pt x="53" y="42"/>
                    <a:pt x="107" y="42"/>
                    <a:pt x="160" y="42"/>
                  </a:cubicBezTo>
                  <a:cubicBezTo>
                    <a:pt x="160" y="631"/>
                    <a:pt x="160" y="1219"/>
                    <a:pt x="160" y="180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732" name="Группа 1731"/>
          <p:cNvGrpSpPr/>
          <p:nvPr/>
        </p:nvGrpSpPr>
        <p:grpSpPr>
          <a:xfrm>
            <a:off x="11066760" y="2638080"/>
            <a:ext cx="910800" cy="201960"/>
            <a:chOff x="11066760" y="2638080"/>
            <a:chExt cx="910800" cy="201960"/>
          </a:xfrm>
        </p:grpSpPr>
        <p:sp>
          <p:nvSpPr>
            <p:cNvPr id="1733" name="Полилиния 1732"/>
            <p:cNvSpPr/>
            <p:nvPr/>
          </p:nvSpPr>
          <p:spPr>
            <a:xfrm>
              <a:off x="11066760" y="2714040"/>
              <a:ext cx="130680" cy="122760"/>
            </a:xfrm>
            <a:custGeom>
              <a:avLst/>
              <a:gdLst/>
              <a:ahLst/>
              <a:cxnLst/>
              <a:rect l="0" t="0" r="r" b="b"/>
              <a:pathLst>
                <a:path w="363" h="341">
                  <a:moveTo>
                    <a:pt x="132" y="9"/>
                  </a:moveTo>
                  <a:cubicBezTo>
                    <a:pt x="128" y="6"/>
                    <a:pt x="132" y="0"/>
                    <a:pt x="121" y="0"/>
                  </a:cubicBezTo>
                  <a:cubicBezTo>
                    <a:pt x="103" y="0"/>
                    <a:pt x="46" y="7"/>
                    <a:pt x="26" y="9"/>
                  </a:cubicBezTo>
                  <a:cubicBezTo>
                    <a:pt x="20" y="9"/>
                    <a:pt x="13" y="9"/>
                    <a:pt x="13" y="24"/>
                  </a:cubicBezTo>
                  <a:cubicBezTo>
                    <a:pt x="13" y="33"/>
                    <a:pt x="20" y="33"/>
                    <a:pt x="31" y="33"/>
                  </a:cubicBezTo>
                  <a:cubicBezTo>
                    <a:pt x="68" y="33"/>
                    <a:pt x="70" y="38"/>
                    <a:pt x="70" y="46"/>
                  </a:cubicBezTo>
                  <a:cubicBezTo>
                    <a:pt x="70" y="51"/>
                    <a:pt x="59" y="88"/>
                    <a:pt x="55" y="108"/>
                  </a:cubicBezTo>
                  <a:cubicBezTo>
                    <a:pt x="39" y="171"/>
                    <a:pt x="23" y="234"/>
                    <a:pt x="7" y="297"/>
                  </a:cubicBezTo>
                  <a:cubicBezTo>
                    <a:pt x="4" y="308"/>
                    <a:pt x="0" y="330"/>
                    <a:pt x="0" y="332"/>
                  </a:cubicBezTo>
                  <a:cubicBezTo>
                    <a:pt x="0" y="341"/>
                    <a:pt x="7" y="341"/>
                    <a:pt x="11" y="341"/>
                  </a:cubicBezTo>
                  <a:cubicBezTo>
                    <a:pt x="15" y="341"/>
                    <a:pt x="18" y="341"/>
                    <a:pt x="22" y="341"/>
                  </a:cubicBezTo>
                  <a:cubicBezTo>
                    <a:pt x="77" y="332"/>
                    <a:pt x="161" y="302"/>
                    <a:pt x="240" y="229"/>
                  </a:cubicBezTo>
                  <a:cubicBezTo>
                    <a:pt x="343" y="132"/>
                    <a:pt x="363" y="29"/>
                    <a:pt x="363" y="22"/>
                  </a:cubicBezTo>
                  <a:cubicBezTo>
                    <a:pt x="363" y="9"/>
                    <a:pt x="354" y="0"/>
                    <a:pt x="341" y="0"/>
                  </a:cubicBezTo>
                  <a:cubicBezTo>
                    <a:pt x="334" y="0"/>
                    <a:pt x="317" y="5"/>
                    <a:pt x="310" y="27"/>
                  </a:cubicBezTo>
                  <a:cubicBezTo>
                    <a:pt x="262" y="200"/>
                    <a:pt x="143" y="288"/>
                    <a:pt x="55" y="317"/>
                  </a:cubicBezTo>
                  <a:cubicBezTo>
                    <a:pt x="81" y="214"/>
                    <a:pt x="106" y="112"/>
                    <a:pt x="132" y="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34" name="Полилиния 1733"/>
            <p:cNvSpPr/>
            <p:nvPr/>
          </p:nvSpPr>
          <p:spPr>
            <a:xfrm>
              <a:off x="11299680" y="2734560"/>
              <a:ext cx="184320" cy="65160"/>
            </a:xfrm>
            <a:custGeom>
              <a:avLst/>
              <a:gdLst/>
              <a:ahLst/>
              <a:cxnLst/>
              <a:rect l="0" t="0" r="r" b="b"/>
              <a:pathLst>
                <a:path w="512" h="181">
                  <a:moveTo>
                    <a:pt x="488" y="31"/>
                  </a:moveTo>
                  <a:cubicBezTo>
                    <a:pt x="499" y="31"/>
                    <a:pt x="512" y="31"/>
                    <a:pt x="512" y="16"/>
                  </a:cubicBezTo>
                  <a:cubicBezTo>
                    <a:pt x="512" y="0"/>
                    <a:pt x="499" y="0"/>
                    <a:pt x="488" y="0"/>
                  </a:cubicBezTo>
                  <a:cubicBezTo>
                    <a:pt x="334" y="0"/>
                    <a:pt x="180" y="0"/>
                    <a:pt x="26" y="0"/>
                  </a:cubicBezTo>
                  <a:cubicBezTo>
                    <a:pt x="15" y="0"/>
                    <a:pt x="0" y="0"/>
                    <a:pt x="0" y="16"/>
                  </a:cubicBezTo>
                  <a:cubicBezTo>
                    <a:pt x="0" y="31"/>
                    <a:pt x="15" y="31"/>
                    <a:pt x="26" y="31"/>
                  </a:cubicBezTo>
                  <a:cubicBezTo>
                    <a:pt x="180" y="31"/>
                    <a:pt x="334" y="31"/>
                    <a:pt x="488" y="31"/>
                  </a:cubicBezTo>
                  <a:moveTo>
                    <a:pt x="488" y="181"/>
                  </a:moveTo>
                  <a:cubicBezTo>
                    <a:pt x="499" y="181"/>
                    <a:pt x="512" y="181"/>
                    <a:pt x="512" y="165"/>
                  </a:cubicBezTo>
                  <a:cubicBezTo>
                    <a:pt x="512" y="150"/>
                    <a:pt x="499" y="150"/>
                    <a:pt x="488" y="150"/>
                  </a:cubicBezTo>
                  <a:cubicBezTo>
                    <a:pt x="334" y="150"/>
                    <a:pt x="180" y="150"/>
                    <a:pt x="26" y="150"/>
                  </a:cubicBezTo>
                  <a:cubicBezTo>
                    <a:pt x="15" y="150"/>
                    <a:pt x="0" y="150"/>
                    <a:pt x="0" y="165"/>
                  </a:cubicBezTo>
                  <a:cubicBezTo>
                    <a:pt x="0" y="181"/>
                    <a:pt x="15" y="181"/>
                    <a:pt x="26" y="181"/>
                  </a:cubicBezTo>
                  <a:cubicBezTo>
                    <a:pt x="180" y="181"/>
                    <a:pt x="334" y="181"/>
                    <a:pt x="488" y="18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20160" rIns="90000" bIns="2016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35" name="Полилиния 1734"/>
            <p:cNvSpPr/>
            <p:nvPr/>
          </p:nvSpPr>
          <p:spPr>
            <a:xfrm>
              <a:off x="11590200" y="2638080"/>
              <a:ext cx="205920" cy="198720"/>
            </a:xfrm>
            <a:custGeom>
              <a:avLst/>
              <a:gdLst/>
              <a:ahLst/>
              <a:cxnLst/>
              <a:rect l="0" t="0" r="r" b="b"/>
              <a:pathLst>
                <a:path w="572" h="552">
                  <a:moveTo>
                    <a:pt x="306" y="13"/>
                  </a:moveTo>
                  <a:cubicBezTo>
                    <a:pt x="302" y="4"/>
                    <a:pt x="299" y="0"/>
                    <a:pt x="286" y="0"/>
                  </a:cubicBezTo>
                  <a:cubicBezTo>
                    <a:pt x="273" y="0"/>
                    <a:pt x="271" y="4"/>
                    <a:pt x="266" y="13"/>
                  </a:cubicBezTo>
                  <a:cubicBezTo>
                    <a:pt x="179" y="188"/>
                    <a:pt x="92" y="362"/>
                    <a:pt x="5" y="537"/>
                  </a:cubicBezTo>
                  <a:cubicBezTo>
                    <a:pt x="0" y="543"/>
                    <a:pt x="2" y="543"/>
                    <a:pt x="0" y="546"/>
                  </a:cubicBezTo>
                  <a:cubicBezTo>
                    <a:pt x="0" y="552"/>
                    <a:pt x="7" y="552"/>
                    <a:pt x="18" y="552"/>
                  </a:cubicBezTo>
                  <a:cubicBezTo>
                    <a:pt x="197" y="552"/>
                    <a:pt x="376" y="552"/>
                    <a:pt x="555" y="552"/>
                  </a:cubicBezTo>
                  <a:cubicBezTo>
                    <a:pt x="566" y="552"/>
                    <a:pt x="572" y="552"/>
                    <a:pt x="572" y="546"/>
                  </a:cubicBezTo>
                  <a:cubicBezTo>
                    <a:pt x="571" y="543"/>
                    <a:pt x="572" y="543"/>
                    <a:pt x="568" y="537"/>
                  </a:cubicBezTo>
                  <a:cubicBezTo>
                    <a:pt x="481" y="362"/>
                    <a:pt x="393" y="188"/>
                    <a:pt x="306" y="13"/>
                  </a:cubicBezTo>
                  <a:moveTo>
                    <a:pt x="262" y="77"/>
                  </a:moveTo>
                  <a:cubicBezTo>
                    <a:pt x="331" y="216"/>
                    <a:pt x="400" y="354"/>
                    <a:pt x="469" y="493"/>
                  </a:cubicBezTo>
                  <a:cubicBezTo>
                    <a:pt x="330" y="493"/>
                    <a:pt x="192" y="493"/>
                    <a:pt x="53" y="493"/>
                  </a:cubicBezTo>
                  <a:cubicBezTo>
                    <a:pt x="123" y="354"/>
                    <a:pt x="192" y="216"/>
                    <a:pt x="262" y="7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36" name="Полилиния 1735"/>
            <p:cNvSpPr/>
            <p:nvPr/>
          </p:nvSpPr>
          <p:spPr>
            <a:xfrm>
              <a:off x="11812680" y="2714040"/>
              <a:ext cx="164880" cy="126000"/>
            </a:xfrm>
            <a:custGeom>
              <a:avLst/>
              <a:gdLst/>
              <a:ahLst/>
              <a:cxnLst/>
              <a:rect l="0" t="0" r="r" b="b"/>
              <a:pathLst>
                <a:path w="458" h="350">
                  <a:moveTo>
                    <a:pt x="458" y="55"/>
                  </a:moveTo>
                  <a:cubicBezTo>
                    <a:pt x="458" y="20"/>
                    <a:pt x="445" y="0"/>
                    <a:pt x="427" y="0"/>
                  </a:cubicBezTo>
                  <a:cubicBezTo>
                    <a:pt x="407" y="0"/>
                    <a:pt x="385" y="20"/>
                    <a:pt x="385" y="38"/>
                  </a:cubicBezTo>
                  <a:cubicBezTo>
                    <a:pt x="385" y="44"/>
                    <a:pt x="390" y="53"/>
                    <a:pt x="399" y="60"/>
                  </a:cubicBezTo>
                  <a:cubicBezTo>
                    <a:pt x="412" y="71"/>
                    <a:pt x="425" y="93"/>
                    <a:pt x="425" y="126"/>
                  </a:cubicBezTo>
                  <a:cubicBezTo>
                    <a:pt x="425" y="156"/>
                    <a:pt x="410" y="200"/>
                    <a:pt x="385" y="236"/>
                  </a:cubicBezTo>
                  <a:cubicBezTo>
                    <a:pt x="363" y="269"/>
                    <a:pt x="335" y="295"/>
                    <a:pt x="297" y="295"/>
                  </a:cubicBezTo>
                  <a:cubicBezTo>
                    <a:pt x="253" y="295"/>
                    <a:pt x="229" y="266"/>
                    <a:pt x="223" y="225"/>
                  </a:cubicBezTo>
                  <a:cubicBezTo>
                    <a:pt x="231" y="205"/>
                    <a:pt x="249" y="156"/>
                    <a:pt x="249" y="134"/>
                  </a:cubicBezTo>
                  <a:cubicBezTo>
                    <a:pt x="249" y="126"/>
                    <a:pt x="245" y="117"/>
                    <a:pt x="236" y="117"/>
                  </a:cubicBezTo>
                  <a:cubicBezTo>
                    <a:pt x="229" y="117"/>
                    <a:pt x="220" y="119"/>
                    <a:pt x="214" y="130"/>
                  </a:cubicBezTo>
                  <a:cubicBezTo>
                    <a:pt x="207" y="145"/>
                    <a:pt x="196" y="196"/>
                    <a:pt x="196" y="222"/>
                  </a:cubicBezTo>
                  <a:cubicBezTo>
                    <a:pt x="172" y="260"/>
                    <a:pt x="141" y="295"/>
                    <a:pt x="93" y="295"/>
                  </a:cubicBezTo>
                  <a:cubicBezTo>
                    <a:pt x="40" y="295"/>
                    <a:pt x="25" y="249"/>
                    <a:pt x="25" y="205"/>
                  </a:cubicBezTo>
                  <a:cubicBezTo>
                    <a:pt x="25" y="110"/>
                    <a:pt x="104" y="29"/>
                    <a:pt x="104" y="18"/>
                  </a:cubicBezTo>
                  <a:cubicBezTo>
                    <a:pt x="104" y="9"/>
                    <a:pt x="97" y="5"/>
                    <a:pt x="88" y="5"/>
                  </a:cubicBezTo>
                  <a:cubicBezTo>
                    <a:pt x="80" y="5"/>
                    <a:pt x="73" y="13"/>
                    <a:pt x="69" y="20"/>
                  </a:cubicBezTo>
                  <a:cubicBezTo>
                    <a:pt x="29" y="77"/>
                    <a:pt x="0" y="170"/>
                    <a:pt x="0" y="240"/>
                  </a:cubicBezTo>
                  <a:cubicBezTo>
                    <a:pt x="0" y="293"/>
                    <a:pt x="18" y="350"/>
                    <a:pt x="82" y="350"/>
                  </a:cubicBezTo>
                  <a:cubicBezTo>
                    <a:pt x="137" y="350"/>
                    <a:pt x="172" y="310"/>
                    <a:pt x="201" y="269"/>
                  </a:cubicBezTo>
                  <a:cubicBezTo>
                    <a:pt x="207" y="315"/>
                    <a:pt x="238" y="350"/>
                    <a:pt x="284" y="350"/>
                  </a:cubicBezTo>
                  <a:cubicBezTo>
                    <a:pt x="346" y="350"/>
                    <a:pt x="383" y="304"/>
                    <a:pt x="410" y="244"/>
                  </a:cubicBezTo>
                  <a:cubicBezTo>
                    <a:pt x="429" y="207"/>
                    <a:pt x="458" y="101"/>
                    <a:pt x="458" y="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PlaceHolder 1"/>
          <p:cNvSpPr>
            <a:spLocks noGrp="1"/>
          </p:cNvSpPr>
          <p:nvPr>
            <p:ph type="title"/>
          </p:nvPr>
        </p:nvSpPr>
        <p:spPr>
          <a:xfrm>
            <a:off x="831960" y="533880"/>
            <a:ext cx="10513080" cy="645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4000" b="1" strike="noStrike" spc="-1">
                <a:solidFill>
                  <a:schemeClr val="accent1">
                    <a:lumMod val="50000"/>
                  </a:schemeClr>
                </a:solidFill>
                <a:latin typeface="Calibri"/>
              </a:rPr>
              <a:t>Обобщение на цилиндрические координаты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8" name="Нижний колонтитул 18"/>
          <p:cNvSpPr/>
          <p:nvPr/>
        </p:nvSpPr>
        <p:spPr>
          <a:xfrm>
            <a:off x="838440" y="6356880"/>
            <a:ext cx="10513080" cy="3625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2a)  Propagation in inviscid limit		</a:t>
            </a:r>
            <a:r>
              <a:rPr lang="ru-RU" sz="16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Inertial waves trapping by shear flow</a:t>
            </a:r>
            <a:r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				</a:t>
            </a:r>
            <a:fld id="{B159015C-1013-4324-93B3-C6025333D2B0}" type="slidenum"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15</a:t>
            </a:fld>
            <a:endParaRPr lang="ru-RU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39" name="Прямоугольник 1738"/>
          <p:cNvSpPr/>
          <p:nvPr/>
        </p:nvSpPr>
        <p:spPr>
          <a:xfrm>
            <a:off x="540000" y="1584000"/>
            <a:ext cx="11250000" cy="449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Рассмотрение в цилиндрических координатах, моделирующих течение вихря               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Уравнение на моду                                 аналогично имеет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критический радиус                                           , поведение около него определяется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локальным числом Россби                                           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Представляет интерес вклад в усредненное уравнение Рейнольдса на среднее течение  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от ансамбля инерционных волн: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При невязкой динамике для монохроматической волны аналогично выполнено: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0" name="Нижний колонтитул 25"/>
          <p:cNvSpPr/>
          <p:nvPr/>
        </p:nvSpPr>
        <p:spPr>
          <a:xfrm>
            <a:off x="838440" y="6356880"/>
            <a:ext cx="10513080" cy="362520"/>
          </a:xfrm>
          <a:prstGeom prst="rect">
            <a:avLst/>
          </a:prstGeom>
          <a:solidFill>
            <a:srgbClr val="2A609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Microsoft YaHei"/>
              </a:rPr>
              <a:t>6) Цилиндрические координаты		       </a:t>
            </a:r>
            <a:r>
              <a:rPr lang="ru-RU" sz="16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Microsoft YaHei"/>
              </a:rPr>
              <a:t>		</a:t>
            </a:r>
            <a:r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					</a:t>
            </a:r>
            <a:fld id="{49E42D94-E386-4706-9361-C667FBBA6F44}" type="slidenum"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15</a:t>
            </a:fld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741" name="Группа 1740"/>
          <p:cNvGrpSpPr/>
          <p:nvPr/>
        </p:nvGrpSpPr>
        <p:grpSpPr>
          <a:xfrm>
            <a:off x="8994600" y="1780560"/>
            <a:ext cx="839520" cy="291600"/>
            <a:chOff x="8994600" y="1780560"/>
            <a:chExt cx="839520" cy="291600"/>
          </a:xfrm>
        </p:grpSpPr>
        <p:sp>
          <p:nvSpPr>
            <p:cNvPr id="1742" name="Полилиния 1741"/>
            <p:cNvSpPr/>
            <p:nvPr/>
          </p:nvSpPr>
          <p:spPr>
            <a:xfrm>
              <a:off x="8994600" y="1799640"/>
              <a:ext cx="192240" cy="195120"/>
            </a:xfrm>
            <a:custGeom>
              <a:avLst/>
              <a:gdLst/>
              <a:ahLst/>
              <a:cxnLst/>
              <a:rect l="0" t="0" r="r" b="b"/>
              <a:pathLst>
                <a:path w="534" h="542">
                  <a:moveTo>
                    <a:pt x="437" y="81"/>
                  </a:moveTo>
                  <a:cubicBezTo>
                    <a:pt x="446" y="48"/>
                    <a:pt x="459" y="26"/>
                    <a:pt x="521" y="24"/>
                  </a:cubicBezTo>
                  <a:cubicBezTo>
                    <a:pt x="525" y="24"/>
                    <a:pt x="534" y="22"/>
                    <a:pt x="534" y="8"/>
                  </a:cubicBezTo>
                  <a:cubicBezTo>
                    <a:pt x="534" y="6"/>
                    <a:pt x="534" y="0"/>
                    <a:pt x="525" y="0"/>
                  </a:cubicBezTo>
                  <a:cubicBezTo>
                    <a:pt x="499" y="0"/>
                    <a:pt x="473" y="2"/>
                    <a:pt x="446" y="2"/>
                  </a:cubicBezTo>
                  <a:cubicBezTo>
                    <a:pt x="420" y="2"/>
                    <a:pt x="391" y="0"/>
                    <a:pt x="365" y="0"/>
                  </a:cubicBezTo>
                  <a:cubicBezTo>
                    <a:pt x="360" y="0"/>
                    <a:pt x="352" y="0"/>
                    <a:pt x="352" y="15"/>
                  </a:cubicBezTo>
                  <a:cubicBezTo>
                    <a:pt x="352" y="24"/>
                    <a:pt x="358" y="24"/>
                    <a:pt x="365" y="24"/>
                  </a:cubicBezTo>
                  <a:cubicBezTo>
                    <a:pt x="409" y="24"/>
                    <a:pt x="418" y="39"/>
                    <a:pt x="418" y="57"/>
                  </a:cubicBezTo>
                  <a:cubicBezTo>
                    <a:pt x="418" y="59"/>
                    <a:pt x="415" y="70"/>
                    <a:pt x="415" y="72"/>
                  </a:cubicBezTo>
                  <a:cubicBezTo>
                    <a:pt x="392" y="164"/>
                    <a:pt x="368" y="256"/>
                    <a:pt x="345" y="349"/>
                  </a:cubicBezTo>
                  <a:cubicBezTo>
                    <a:pt x="319" y="452"/>
                    <a:pt x="231" y="518"/>
                    <a:pt x="154" y="518"/>
                  </a:cubicBezTo>
                  <a:cubicBezTo>
                    <a:pt x="101" y="518"/>
                    <a:pt x="59" y="485"/>
                    <a:pt x="59" y="417"/>
                  </a:cubicBezTo>
                  <a:cubicBezTo>
                    <a:pt x="62" y="397"/>
                    <a:pt x="59" y="393"/>
                    <a:pt x="68" y="357"/>
                  </a:cubicBezTo>
                  <a:cubicBezTo>
                    <a:pt x="93" y="258"/>
                    <a:pt x="118" y="158"/>
                    <a:pt x="143" y="59"/>
                  </a:cubicBezTo>
                  <a:cubicBezTo>
                    <a:pt x="149" y="30"/>
                    <a:pt x="152" y="24"/>
                    <a:pt x="209" y="24"/>
                  </a:cubicBezTo>
                  <a:cubicBezTo>
                    <a:pt x="229" y="24"/>
                    <a:pt x="233" y="24"/>
                    <a:pt x="233" y="8"/>
                  </a:cubicBezTo>
                  <a:cubicBezTo>
                    <a:pt x="233" y="0"/>
                    <a:pt x="226" y="0"/>
                    <a:pt x="224" y="0"/>
                  </a:cubicBezTo>
                  <a:cubicBezTo>
                    <a:pt x="202" y="0"/>
                    <a:pt x="145" y="2"/>
                    <a:pt x="125" y="2"/>
                  </a:cubicBezTo>
                  <a:cubicBezTo>
                    <a:pt x="101" y="2"/>
                    <a:pt x="48" y="0"/>
                    <a:pt x="24" y="0"/>
                  </a:cubicBezTo>
                  <a:cubicBezTo>
                    <a:pt x="20" y="0"/>
                    <a:pt x="11" y="0"/>
                    <a:pt x="11" y="15"/>
                  </a:cubicBezTo>
                  <a:cubicBezTo>
                    <a:pt x="11" y="24"/>
                    <a:pt x="18" y="24"/>
                    <a:pt x="31" y="24"/>
                  </a:cubicBezTo>
                  <a:cubicBezTo>
                    <a:pt x="33" y="24"/>
                    <a:pt x="48" y="24"/>
                    <a:pt x="61" y="24"/>
                  </a:cubicBezTo>
                  <a:cubicBezTo>
                    <a:pt x="75" y="26"/>
                    <a:pt x="81" y="26"/>
                    <a:pt x="81" y="37"/>
                  </a:cubicBezTo>
                  <a:cubicBezTo>
                    <a:pt x="81" y="41"/>
                    <a:pt x="72" y="74"/>
                    <a:pt x="68" y="92"/>
                  </a:cubicBezTo>
                  <a:cubicBezTo>
                    <a:pt x="63" y="115"/>
                    <a:pt x="58" y="137"/>
                    <a:pt x="53" y="160"/>
                  </a:cubicBezTo>
                  <a:cubicBezTo>
                    <a:pt x="44" y="188"/>
                    <a:pt x="9" y="336"/>
                    <a:pt x="4" y="349"/>
                  </a:cubicBezTo>
                  <a:cubicBezTo>
                    <a:pt x="0" y="371"/>
                    <a:pt x="0" y="382"/>
                    <a:pt x="0" y="395"/>
                  </a:cubicBezTo>
                  <a:cubicBezTo>
                    <a:pt x="0" y="487"/>
                    <a:pt x="70" y="542"/>
                    <a:pt x="152" y="542"/>
                  </a:cubicBezTo>
                  <a:cubicBezTo>
                    <a:pt x="248" y="542"/>
                    <a:pt x="343" y="454"/>
                    <a:pt x="369" y="353"/>
                  </a:cubicBezTo>
                  <a:cubicBezTo>
                    <a:pt x="392" y="262"/>
                    <a:pt x="415" y="172"/>
                    <a:pt x="437" y="8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43" name="Полилиния 1742"/>
            <p:cNvSpPr/>
            <p:nvPr/>
          </p:nvSpPr>
          <p:spPr>
            <a:xfrm>
              <a:off x="9223200" y="1780560"/>
              <a:ext cx="64080" cy="277560"/>
            </a:xfrm>
            <a:custGeom>
              <a:avLst/>
              <a:gdLst/>
              <a:ahLst/>
              <a:cxnLst/>
              <a:rect l="0" t="0" r="r" b="b"/>
              <a:pathLst>
                <a:path w="178" h="771">
                  <a:moveTo>
                    <a:pt x="178" y="762"/>
                  </a:moveTo>
                  <a:cubicBezTo>
                    <a:pt x="178" y="760"/>
                    <a:pt x="178" y="760"/>
                    <a:pt x="167" y="746"/>
                  </a:cubicBezTo>
                  <a:cubicBezTo>
                    <a:pt x="70" y="648"/>
                    <a:pt x="44" y="503"/>
                    <a:pt x="44" y="386"/>
                  </a:cubicBezTo>
                  <a:cubicBezTo>
                    <a:pt x="44" y="252"/>
                    <a:pt x="75" y="116"/>
                    <a:pt x="169" y="22"/>
                  </a:cubicBezTo>
                  <a:cubicBezTo>
                    <a:pt x="178" y="11"/>
                    <a:pt x="178" y="11"/>
                    <a:pt x="178" y="9"/>
                  </a:cubicBezTo>
                  <a:cubicBezTo>
                    <a:pt x="178" y="2"/>
                    <a:pt x="176" y="0"/>
                    <a:pt x="172" y="0"/>
                  </a:cubicBezTo>
                  <a:cubicBezTo>
                    <a:pt x="163" y="0"/>
                    <a:pt x="95" y="53"/>
                    <a:pt x="49" y="151"/>
                  </a:cubicBezTo>
                  <a:cubicBezTo>
                    <a:pt x="9" y="235"/>
                    <a:pt x="0" y="320"/>
                    <a:pt x="0" y="386"/>
                  </a:cubicBezTo>
                  <a:cubicBezTo>
                    <a:pt x="0" y="446"/>
                    <a:pt x="9" y="538"/>
                    <a:pt x="51" y="626"/>
                  </a:cubicBezTo>
                  <a:cubicBezTo>
                    <a:pt x="97" y="720"/>
                    <a:pt x="163" y="771"/>
                    <a:pt x="172" y="771"/>
                  </a:cubicBezTo>
                  <a:cubicBezTo>
                    <a:pt x="176" y="771"/>
                    <a:pt x="178" y="768"/>
                    <a:pt x="178" y="76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44" name="Полилиния 1743"/>
            <p:cNvSpPr/>
            <p:nvPr/>
          </p:nvSpPr>
          <p:spPr>
            <a:xfrm>
              <a:off x="9311760" y="1865880"/>
              <a:ext cx="113400" cy="125640"/>
            </a:xfrm>
            <a:custGeom>
              <a:avLst/>
              <a:gdLst/>
              <a:ahLst/>
              <a:cxnLst/>
              <a:rect l="0" t="0" r="r" b="b"/>
              <a:pathLst>
                <a:path w="315" h="349">
                  <a:moveTo>
                    <a:pt x="46" y="294"/>
                  </a:moveTo>
                  <a:cubicBezTo>
                    <a:pt x="44" y="307"/>
                    <a:pt x="40" y="325"/>
                    <a:pt x="40" y="329"/>
                  </a:cubicBezTo>
                  <a:cubicBezTo>
                    <a:pt x="40" y="343"/>
                    <a:pt x="49" y="349"/>
                    <a:pt x="62" y="349"/>
                  </a:cubicBezTo>
                  <a:cubicBezTo>
                    <a:pt x="71" y="349"/>
                    <a:pt x="84" y="343"/>
                    <a:pt x="90" y="327"/>
                  </a:cubicBezTo>
                  <a:cubicBezTo>
                    <a:pt x="90" y="325"/>
                    <a:pt x="117" y="220"/>
                    <a:pt x="121" y="206"/>
                  </a:cubicBezTo>
                  <a:cubicBezTo>
                    <a:pt x="128" y="180"/>
                    <a:pt x="141" y="127"/>
                    <a:pt x="145" y="105"/>
                  </a:cubicBezTo>
                  <a:cubicBezTo>
                    <a:pt x="148" y="97"/>
                    <a:pt x="170" y="59"/>
                    <a:pt x="189" y="42"/>
                  </a:cubicBezTo>
                  <a:cubicBezTo>
                    <a:pt x="194" y="37"/>
                    <a:pt x="218" y="18"/>
                    <a:pt x="251" y="18"/>
                  </a:cubicBezTo>
                  <a:cubicBezTo>
                    <a:pt x="271" y="18"/>
                    <a:pt x="282" y="26"/>
                    <a:pt x="284" y="26"/>
                  </a:cubicBezTo>
                  <a:cubicBezTo>
                    <a:pt x="260" y="31"/>
                    <a:pt x="242" y="48"/>
                    <a:pt x="242" y="68"/>
                  </a:cubicBezTo>
                  <a:cubicBezTo>
                    <a:pt x="242" y="81"/>
                    <a:pt x="252" y="97"/>
                    <a:pt x="273" y="97"/>
                  </a:cubicBezTo>
                  <a:cubicBezTo>
                    <a:pt x="294" y="97"/>
                    <a:pt x="315" y="79"/>
                    <a:pt x="315" y="51"/>
                  </a:cubicBezTo>
                  <a:cubicBezTo>
                    <a:pt x="315" y="24"/>
                    <a:pt x="290" y="0"/>
                    <a:pt x="251" y="0"/>
                  </a:cubicBezTo>
                  <a:cubicBezTo>
                    <a:pt x="200" y="0"/>
                    <a:pt x="165" y="37"/>
                    <a:pt x="152" y="59"/>
                  </a:cubicBezTo>
                  <a:cubicBezTo>
                    <a:pt x="145" y="24"/>
                    <a:pt x="117" y="0"/>
                    <a:pt x="82" y="0"/>
                  </a:cubicBezTo>
                  <a:cubicBezTo>
                    <a:pt x="46" y="0"/>
                    <a:pt x="31" y="31"/>
                    <a:pt x="25" y="44"/>
                  </a:cubicBezTo>
                  <a:cubicBezTo>
                    <a:pt x="11" y="70"/>
                    <a:pt x="0" y="116"/>
                    <a:pt x="0" y="119"/>
                  </a:cubicBezTo>
                  <a:cubicBezTo>
                    <a:pt x="0" y="127"/>
                    <a:pt x="6" y="124"/>
                    <a:pt x="9" y="127"/>
                  </a:cubicBezTo>
                  <a:cubicBezTo>
                    <a:pt x="18" y="127"/>
                    <a:pt x="18" y="125"/>
                    <a:pt x="22" y="110"/>
                  </a:cubicBezTo>
                  <a:cubicBezTo>
                    <a:pt x="36" y="55"/>
                    <a:pt x="51" y="18"/>
                    <a:pt x="79" y="18"/>
                  </a:cubicBezTo>
                  <a:cubicBezTo>
                    <a:pt x="93" y="18"/>
                    <a:pt x="104" y="24"/>
                    <a:pt x="104" y="53"/>
                  </a:cubicBezTo>
                  <a:cubicBezTo>
                    <a:pt x="104" y="68"/>
                    <a:pt x="101" y="77"/>
                    <a:pt x="90" y="116"/>
                  </a:cubicBezTo>
                  <a:cubicBezTo>
                    <a:pt x="76" y="176"/>
                    <a:pt x="61" y="235"/>
                    <a:pt x="46" y="29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45" name="Полилиния 1744"/>
            <p:cNvSpPr/>
            <p:nvPr/>
          </p:nvSpPr>
          <p:spPr>
            <a:xfrm>
              <a:off x="9452880" y="1780560"/>
              <a:ext cx="64080" cy="277560"/>
            </a:xfrm>
            <a:custGeom>
              <a:avLst/>
              <a:gdLst/>
              <a:ahLst/>
              <a:cxnLst/>
              <a:rect l="0" t="0" r="r" b="b"/>
              <a:pathLst>
                <a:path w="178" h="771">
                  <a:moveTo>
                    <a:pt x="178" y="386"/>
                  </a:moveTo>
                  <a:cubicBezTo>
                    <a:pt x="178" y="325"/>
                    <a:pt x="171" y="233"/>
                    <a:pt x="127" y="145"/>
                  </a:cubicBezTo>
                  <a:cubicBezTo>
                    <a:pt x="81" y="50"/>
                    <a:pt x="15" y="0"/>
                    <a:pt x="8" y="0"/>
                  </a:cubicBezTo>
                  <a:cubicBezTo>
                    <a:pt x="2" y="0"/>
                    <a:pt x="0" y="4"/>
                    <a:pt x="0" y="9"/>
                  </a:cubicBezTo>
                  <a:cubicBezTo>
                    <a:pt x="0" y="11"/>
                    <a:pt x="0" y="11"/>
                    <a:pt x="15" y="26"/>
                  </a:cubicBezTo>
                  <a:cubicBezTo>
                    <a:pt x="90" y="101"/>
                    <a:pt x="134" y="224"/>
                    <a:pt x="134" y="386"/>
                  </a:cubicBezTo>
                  <a:cubicBezTo>
                    <a:pt x="134" y="516"/>
                    <a:pt x="105" y="652"/>
                    <a:pt x="11" y="749"/>
                  </a:cubicBezTo>
                  <a:cubicBezTo>
                    <a:pt x="0" y="760"/>
                    <a:pt x="0" y="760"/>
                    <a:pt x="0" y="762"/>
                  </a:cubicBezTo>
                  <a:cubicBezTo>
                    <a:pt x="0" y="766"/>
                    <a:pt x="2" y="771"/>
                    <a:pt x="8" y="771"/>
                  </a:cubicBezTo>
                  <a:cubicBezTo>
                    <a:pt x="15" y="771"/>
                    <a:pt x="85" y="718"/>
                    <a:pt x="129" y="619"/>
                  </a:cubicBezTo>
                  <a:cubicBezTo>
                    <a:pt x="169" y="536"/>
                    <a:pt x="178" y="450"/>
                    <a:pt x="178" y="38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46" name="Полилиния 1745"/>
            <p:cNvSpPr/>
            <p:nvPr/>
          </p:nvSpPr>
          <p:spPr>
            <a:xfrm>
              <a:off x="9558720" y="1863360"/>
              <a:ext cx="128160" cy="127440"/>
            </a:xfrm>
            <a:custGeom>
              <a:avLst/>
              <a:gdLst/>
              <a:ahLst/>
              <a:cxnLst/>
              <a:rect l="0" t="0" r="r" b="b"/>
              <a:pathLst>
                <a:path w="356" h="354">
                  <a:moveTo>
                    <a:pt x="134" y="180"/>
                  </a:moveTo>
                  <a:cubicBezTo>
                    <a:pt x="185" y="180"/>
                    <a:pt x="235" y="176"/>
                    <a:pt x="268" y="165"/>
                  </a:cubicBezTo>
                  <a:cubicBezTo>
                    <a:pt x="332" y="143"/>
                    <a:pt x="343" y="99"/>
                    <a:pt x="343" y="73"/>
                  </a:cubicBezTo>
                  <a:cubicBezTo>
                    <a:pt x="343" y="29"/>
                    <a:pt x="301" y="0"/>
                    <a:pt x="238" y="0"/>
                  </a:cubicBezTo>
                  <a:cubicBezTo>
                    <a:pt x="99" y="0"/>
                    <a:pt x="0" y="97"/>
                    <a:pt x="0" y="216"/>
                  </a:cubicBezTo>
                  <a:cubicBezTo>
                    <a:pt x="0" y="303"/>
                    <a:pt x="59" y="354"/>
                    <a:pt x="161" y="354"/>
                  </a:cubicBezTo>
                  <a:cubicBezTo>
                    <a:pt x="180" y="354"/>
                    <a:pt x="235" y="354"/>
                    <a:pt x="281" y="336"/>
                  </a:cubicBezTo>
                  <a:cubicBezTo>
                    <a:pt x="325" y="319"/>
                    <a:pt x="356" y="286"/>
                    <a:pt x="356" y="277"/>
                  </a:cubicBezTo>
                  <a:cubicBezTo>
                    <a:pt x="356" y="271"/>
                    <a:pt x="343" y="257"/>
                    <a:pt x="336" y="257"/>
                  </a:cubicBezTo>
                  <a:cubicBezTo>
                    <a:pt x="332" y="257"/>
                    <a:pt x="330" y="260"/>
                    <a:pt x="325" y="266"/>
                  </a:cubicBezTo>
                  <a:cubicBezTo>
                    <a:pt x="284" y="310"/>
                    <a:pt x="224" y="325"/>
                    <a:pt x="163" y="325"/>
                  </a:cubicBezTo>
                  <a:cubicBezTo>
                    <a:pt x="108" y="325"/>
                    <a:pt x="88" y="295"/>
                    <a:pt x="88" y="251"/>
                  </a:cubicBezTo>
                  <a:cubicBezTo>
                    <a:pt x="88" y="238"/>
                    <a:pt x="90" y="211"/>
                    <a:pt x="99" y="180"/>
                  </a:cubicBezTo>
                  <a:cubicBezTo>
                    <a:pt x="111" y="180"/>
                    <a:pt x="122" y="180"/>
                    <a:pt x="134" y="180"/>
                  </a:cubicBezTo>
                  <a:moveTo>
                    <a:pt x="106" y="152"/>
                  </a:moveTo>
                  <a:cubicBezTo>
                    <a:pt x="121" y="97"/>
                    <a:pt x="139" y="75"/>
                    <a:pt x="152" y="62"/>
                  </a:cubicBezTo>
                  <a:cubicBezTo>
                    <a:pt x="178" y="36"/>
                    <a:pt x="213" y="27"/>
                    <a:pt x="238" y="27"/>
                  </a:cubicBezTo>
                  <a:cubicBezTo>
                    <a:pt x="266" y="27"/>
                    <a:pt x="297" y="40"/>
                    <a:pt x="297" y="75"/>
                  </a:cubicBezTo>
                  <a:cubicBezTo>
                    <a:pt x="297" y="152"/>
                    <a:pt x="180" y="152"/>
                    <a:pt x="106" y="15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47" name="Полилиния 1746"/>
            <p:cNvSpPr/>
            <p:nvPr/>
          </p:nvSpPr>
          <p:spPr>
            <a:xfrm>
              <a:off x="9712440" y="1945080"/>
              <a:ext cx="121680" cy="127080"/>
            </a:xfrm>
            <a:custGeom>
              <a:avLst/>
              <a:gdLst/>
              <a:ahLst/>
              <a:cxnLst/>
              <a:rect l="0" t="0" r="r" b="b"/>
              <a:pathLst>
                <a:path w="338" h="353">
                  <a:moveTo>
                    <a:pt x="134" y="241"/>
                  </a:moveTo>
                  <a:cubicBezTo>
                    <a:pt x="138" y="241"/>
                    <a:pt x="145" y="241"/>
                    <a:pt x="151" y="241"/>
                  </a:cubicBezTo>
                  <a:cubicBezTo>
                    <a:pt x="248" y="241"/>
                    <a:pt x="338" y="162"/>
                    <a:pt x="338" y="76"/>
                  </a:cubicBezTo>
                  <a:cubicBezTo>
                    <a:pt x="338" y="30"/>
                    <a:pt x="309" y="0"/>
                    <a:pt x="268" y="0"/>
                  </a:cubicBezTo>
                  <a:cubicBezTo>
                    <a:pt x="193" y="0"/>
                    <a:pt x="153" y="94"/>
                    <a:pt x="138" y="134"/>
                  </a:cubicBezTo>
                  <a:cubicBezTo>
                    <a:pt x="131" y="153"/>
                    <a:pt x="118" y="191"/>
                    <a:pt x="116" y="202"/>
                  </a:cubicBezTo>
                  <a:cubicBezTo>
                    <a:pt x="57" y="193"/>
                    <a:pt x="19" y="166"/>
                    <a:pt x="19" y="127"/>
                  </a:cubicBezTo>
                  <a:cubicBezTo>
                    <a:pt x="35" y="90"/>
                    <a:pt x="22" y="65"/>
                    <a:pt x="65" y="17"/>
                  </a:cubicBezTo>
                  <a:cubicBezTo>
                    <a:pt x="70" y="13"/>
                    <a:pt x="70" y="13"/>
                    <a:pt x="70" y="11"/>
                  </a:cubicBezTo>
                  <a:cubicBezTo>
                    <a:pt x="70" y="4"/>
                    <a:pt x="63" y="4"/>
                    <a:pt x="61" y="4"/>
                  </a:cubicBezTo>
                  <a:cubicBezTo>
                    <a:pt x="57" y="4"/>
                    <a:pt x="54" y="4"/>
                    <a:pt x="43" y="15"/>
                  </a:cubicBezTo>
                  <a:cubicBezTo>
                    <a:pt x="13" y="52"/>
                    <a:pt x="0" y="109"/>
                    <a:pt x="0" y="131"/>
                  </a:cubicBezTo>
                  <a:cubicBezTo>
                    <a:pt x="0" y="180"/>
                    <a:pt x="35" y="221"/>
                    <a:pt x="105" y="237"/>
                  </a:cubicBezTo>
                  <a:cubicBezTo>
                    <a:pt x="76" y="320"/>
                    <a:pt x="74" y="331"/>
                    <a:pt x="74" y="336"/>
                  </a:cubicBezTo>
                  <a:cubicBezTo>
                    <a:pt x="74" y="351"/>
                    <a:pt x="85" y="353"/>
                    <a:pt x="92" y="353"/>
                  </a:cubicBezTo>
                  <a:cubicBezTo>
                    <a:pt x="98" y="353"/>
                    <a:pt x="109" y="349"/>
                    <a:pt x="114" y="340"/>
                  </a:cubicBezTo>
                  <a:cubicBezTo>
                    <a:pt x="116" y="333"/>
                    <a:pt x="123" y="305"/>
                    <a:pt x="134" y="241"/>
                  </a:cubicBezTo>
                  <a:moveTo>
                    <a:pt x="140" y="204"/>
                  </a:moveTo>
                  <a:cubicBezTo>
                    <a:pt x="151" y="142"/>
                    <a:pt x="156" y="118"/>
                    <a:pt x="180" y="83"/>
                  </a:cubicBezTo>
                  <a:cubicBezTo>
                    <a:pt x="206" y="50"/>
                    <a:pt x="235" y="35"/>
                    <a:pt x="261" y="35"/>
                  </a:cubicBezTo>
                  <a:cubicBezTo>
                    <a:pt x="298" y="35"/>
                    <a:pt x="318" y="61"/>
                    <a:pt x="318" y="87"/>
                  </a:cubicBezTo>
                  <a:cubicBezTo>
                    <a:pt x="318" y="142"/>
                    <a:pt x="250" y="206"/>
                    <a:pt x="158" y="206"/>
                  </a:cubicBezTo>
                  <a:cubicBezTo>
                    <a:pt x="151" y="206"/>
                    <a:pt x="145" y="206"/>
                    <a:pt x="140" y="20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748" name="Группа 1747"/>
          <p:cNvGrpSpPr/>
          <p:nvPr/>
        </p:nvGrpSpPr>
        <p:grpSpPr>
          <a:xfrm>
            <a:off x="1770840" y="2127960"/>
            <a:ext cx="4910400" cy="353160"/>
            <a:chOff x="1770840" y="2127960"/>
            <a:chExt cx="4910400" cy="353160"/>
          </a:xfrm>
        </p:grpSpPr>
        <p:sp>
          <p:nvSpPr>
            <p:cNvPr id="1749" name="Полилиния 1748"/>
            <p:cNvSpPr/>
            <p:nvPr/>
          </p:nvSpPr>
          <p:spPr>
            <a:xfrm>
              <a:off x="1770840" y="2199960"/>
              <a:ext cx="146520" cy="203760"/>
            </a:xfrm>
            <a:custGeom>
              <a:avLst/>
              <a:gdLst/>
              <a:ahLst/>
              <a:cxnLst/>
              <a:rect l="0" t="0" r="r" b="b"/>
              <a:pathLst>
                <a:path w="407" h="566">
                  <a:moveTo>
                    <a:pt x="328" y="289"/>
                  </a:moveTo>
                  <a:cubicBezTo>
                    <a:pt x="319" y="241"/>
                    <a:pt x="288" y="197"/>
                    <a:pt x="227" y="197"/>
                  </a:cubicBezTo>
                  <a:cubicBezTo>
                    <a:pt x="180" y="197"/>
                    <a:pt x="130" y="210"/>
                    <a:pt x="70" y="270"/>
                  </a:cubicBezTo>
                  <a:cubicBezTo>
                    <a:pt x="7" y="333"/>
                    <a:pt x="0" y="406"/>
                    <a:pt x="0" y="430"/>
                  </a:cubicBezTo>
                  <a:cubicBezTo>
                    <a:pt x="0" y="478"/>
                    <a:pt x="35" y="566"/>
                    <a:pt x="143" y="566"/>
                  </a:cubicBezTo>
                  <a:cubicBezTo>
                    <a:pt x="326" y="566"/>
                    <a:pt x="407" y="307"/>
                    <a:pt x="407" y="197"/>
                  </a:cubicBezTo>
                  <a:cubicBezTo>
                    <a:pt x="407" y="77"/>
                    <a:pt x="334" y="0"/>
                    <a:pt x="240" y="0"/>
                  </a:cubicBezTo>
                  <a:cubicBezTo>
                    <a:pt x="128" y="0"/>
                    <a:pt x="92" y="98"/>
                    <a:pt x="92" y="120"/>
                  </a:cubicBezTo>
                  <a:cubicBezTo>
                    <a:pt x="92" y="131"/>
                    <a:pt x="99" y="147"/>
                    <a:pt x="121" y="147"/>
                  </a:cubicBezTo>
                  <a:cubicBezTo>
                    <a:pt x="147" y="147"/>
                    <a:pt x="163" y="125"/>
                    <a:pt x="163" y="107"/>
                  </a:cubicBezTo>
                  <a:cubicBezTo>
                    <a:pt x="163" y="79"/>
                    <a:pt x="139" y="79"/>
                    <a:pt x="128" y="79"/>
                  </a:cubicBezTo>
                  <a:cubicBezTo>
                    <a:pt x="161" y="24"/>
                    <a:pt x="216" y="17"/>
                    <a:pt x="238" y="17"/>
                  </a:cubicBezTo>
                  <a:cubicBezTo>
                    <a:pt x="295" y="17"/>
                    <a:pt x="350" y="59"/>
                    <a:pt x="350" y="158"/>
                  </a:cubicBezTo>
                  <a:cubicBezTo>
                    <a:pt x="350" y="186"/>
                    <a:pt x="343" y="226"/>
                    <a:pt x="328" y="289"/>
                  </a:cubicBezTo>
                  <a:moveTo>
                    <a:pt x="145" y="544"/>
                  </a:moveTo>
                  <a:cubicBezTo>
                    <a:pt x="59" y="544"/>
                    <a:pt x="59" y="465"/>
                    <a:pt x="59" y="458"/>
                  </a:cubicBezTo>
                  <a:cubicBezTo>
                    <a:pt x="59" y="436"/>
                    <a:pt x="79" y="329"/>
                    <a:pt x="110" y="283"/>
                  </a:cubicBezTo>
                  <a:cubicBezTo>
                    <a:pt x="141" y="239"/>
                    <a:pt x="180" y="215"/>
                    <a:pt x="227" y="215"/>
                  </a:cubicBezTo>
                  <a:cubicBezTo>
                    <a:pt x="312" y="215"/>
                    <a:pt x="312" y="300"/>
                    <a:pt x="312" y="316"/>
                  </a:cubicBezTo>
                  <a:cubicBezTo>
                    <a:pt x="312" y="373"/>
                    <a:pt x="264" y="544"/>
                    <a:pt x="145" y="54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50" name="Полилиния 1749"/>
            <p:cNvSpPr/>
            <p:nvPr/>
          </p:nvSpPr>
          <p:spPr>
            <a:xfrm>
              <a:off x="1915920" y="2318400"/>
              <a:ext cx="65520" cy="122400"/>
            </a:xfrm>
            <a:custGeom>
              <a:avLst/>
              <a:gdLst/>
              <a:ahLst/>
              <a:cxnLst/>
              <a:rect l="0" t="0" r="r" b="b"/>
              <a:pathLst>
                <a:path w="182" h="340">
                  <a:moveTo>
                    <a:pt x="110" y="123"/>
                  </a:moveTo>
                  <a:cubicBezTo>
                    <a:pt x="128" y="123"/>
                    <a:pt x="146" y="123"/>
                    <a:pt x="165" y="123"/>
                  </a:cubicBezTo>
                  <a:cubicBezTo>
                    <a:pt x="176" y="123"/>
                    <a:pt x="182" y="123"/>
                    <a:pt x="182" y="112"/>
                  </a:cubicBezTo>
                  <a:cubicBezTo>
                    <a:pt x="182" y="103"/>
                    <a:pt x="176" y="103"/>
                    <a:pt x="167" y="103"/>
                  </a:cubicBezTo>
                  <a:cubicBezTo>
                    <a:pt x="149" y="103"/>
                    <a:pt x="132" y="103"/>
                    <a:pt x="114" y="103"/>
                  </a:cubicBezTo>
                  <a:cubicBezTo>
                    <a:pt x="121" y="77"/>
                    <a:pt x="127" y="50"/>
                    <a:pt x="134" y="24"/>
                  </a:cubicBezTo>
                  <a:cubicBezTo>
                    <a:pt x="136" y="22"/>
                    <a:pt x="136" y="20"/>
                    <a:pt x="136" y="17"/>
                  </a:cubicBezTo>
                  <a:cubicBezTo>
                    <a:pt x="136" y="6"/>
                    <a:pt x="129" y="0"/>
                    <a:pt x="118" y="0"/>
                  </a:cubicBezTo>
                  <a:cubicBezTo>
                    <a:pt x="105" y="0"/>
                    <a:pt x="96" y="9"/>
                    <a:pt x="92" y="22"/>
                  </a:cubicBezTo>
                  <a:cubicBezTo>
                    <a:pt x="88" y="35"/>
                    <a:pt x="96" y="11"/>
                    <a:pt x="72" y="103"/>
                  </a:cubicBezTo>
                  <a:cubicBezTo>
                    <a:pt x="54" y="103"/>
                    <a:pt x="35" y="103"/>
                    <a:pt x="17" y="103"/>
                  </a:cubicBezTo>
                  <a:cubicBezTo>
                    <a:pt x="6" y="103"/>
                    <a:pt x="0" y="103"/>
                    <a:pt x="0" y="116"/>
                  </a:cubicBezTo>
                  <a:cubicBezTo>
                    <a:pt x="0" y="123"/>
                    <a:pt x="6" y="123"/>
                    <a:pt x="15" y="123"/>
                  </a:cubicBezTo>
                  <a:cubicBezTo>
                    <a:pt x="33" y="123"/>
                    <a:pt x="50" y="123"/>
                    <a:pt x="68" y="123"/>
                  </a:cubicBezTo>
                  <a:cubicBezTo>
                    <a:pt x="57" y="165"/>
                    <a:pt x="46" y="208"/>
                    <a:pt x="35" y="250"/>
                  </a:cubicBezTo>
                  <a:cubicBezTo>
                    <a:pt x="33" y="263"/>
                    <a:pt x="26" y="283"/>
                    <a:pt x="26" y="290"/>
                  </a:cubicBezTo>
                  <a:cubicBezTo>
                    <a:pt x="26" y="323"/>
                    <a:pt x="55" y="340"/>
                    <a:pt x="85" y="340"/>
                  </a:cubicBezTo>
                  <a:cubicBezTo>
                    <a:pt x="145" y="340"/>
                    <a:pt x="180" y="265"/>
                    <a:pt x="180" y="259"/>
                  </a:cubicBezTo>
                  <a:cubicBezTo>
                    <a:pt x="180" y="252"/>
                    <a:pt x="174" y="254"/>
                    <a:pt x="171" y="252"/>
                  </a:cubicBezTo>
                  <a:cubicBezTo>
                    <a:pt x="165" y="252"/>
                    <a:pt x="162" y="252"/>
                    <a:pt x="158" y="261"/>
                  </a:cubicBezTo>
                  <a:cubicBezTo>
                    <a:pt x="145" y="296"/>
                    <a:pt x="116" y="327"/>
                    <a:pt x="88" y="327"/>
                  </a:cubicBezTo>
                  <a:cubicBezTo>
                    <a:pt x="74" y="327"/>
                    <a:pt x="68" y="318"/>
                    <a:pt x="68" y="301"/>
                  </a:cubicBezTo>
                  <a:cubicBezTo>
                    <a:pt x="68" y="294"/>
                    <a:pt x="70" y="283"/>
                    <a:pt x="70" y="279"/>
                  </a:cubicBezTo>
                  <a:cubicBezTo>
                    <a:pt x="83" y="227"/>
                    <a:pt x="96" y="175"/>
                    <a:pt x="110" y="12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51" name="Полилиния 1750"/>
            <p:cNvSpPr/>
            <p:nvPr/>
          </p:nvSpPr>
          <p:spPr>
            <a:xfrm>
              <a:off x="2014560" y="2272680"/>
              <a:ext cx="171360" cy="127080"/>
            </a:xfrm>
            <a:custGeom>
              <a:avLst/>
              <a:gdLst/>
              <a:ahLst/>
              <a:cxnLst/>
              <a:rect l="0" t="0" r="r" b="b"/>
              <a:pathLst>
                <a:path w="476" h="353">
                  <a:moveTo>
                    <a:pt x="410" y="103"/>
                  </a:moveTo>
                  <a:cubicBezTo>
                    <a:pt x="416" y="83"/>
                    <a:pt x="425" y="46"/>
                    <a:pt x="425" y="39"/>
                  </a:cubicBezTo>
                  <a:cubicBezTo>
                    <a:pt x="425" y="24"/>
                    <a:pt x="412" y="6"/>
                    <a:pt x="388" y="6"/>
                  </a:cubicBezTo>
                  <a:cubicBezTo>
                    <a:pt x="377" y="6"/>
                    <a:pt x="348" y="13"/>
                    <a:pt x="337" y="48"/>
                  </a:cubicBezTo>
                  <a:cubicBezTo>
                    <a:pt x="335" y="57"/>
                    <a:pt x="300" y="197"/>
                    <a:pt x="293" y="221"/>
                  </a:cubicBezTo>
                  <a:cubicBezTo>
                    <a:pt x="289" y="239"/>
                    <a:pt x="284" y="263"/>
                    <a:pt x="282" y="276"/>
                  </a:cubicBezTo>
                  <a:cubicBezTo>
                    <a:pt x="267" y="294"/>
                    <a:pt x="238" y="327"/>
                    <a:pt x="198" y="327"/>
                  </a:cubicBezTo>
                  <a:cubicBezTo>
                    <a:pt x="152" y="327"/>
                    <a:pt x="152" y="287"/>
                    <a:pt x="152" y="270"/>
                  </a:cubicBezTo>
                  <a:cubicBezTo>
                    <a:pt x="152" y="223"/>
                    <a:pt x="176" y="162"/>
                    <a:pt x="198" y="107"/>
                  </a:cubicBezTo>
                  <a:cubicBezTo>
                    <a:pt x="205" y="87"/>
                    <a:pt x="207" y="83"/>
                    <a:pt x="207" y="70"/>
                  </a:cubicBezTo>
                  <a:cubicBezTo>
                    <a:pt x="207" y="24"/>
                    <a:pt x="163" y="0"/>
                    <a:pt x="119" y="0"/>
                  </a:cubicBezTo>
                  <a:cubicBezTo>
                    <a:pt x="38" y="0"/>
                    <a:pt x="0" y="105"/>
                    <a:pt x="0" y="120"/>
                  </a:cubicBezTo>
                  <a:cubicBezTo>
                    <a:pt x="0" y="131"/>
                    <a:pt x="11" y="131"/>
                    <a:pt x="18" y="131"/>
                  </a:cubicBezTo>
                  <a:cubicBezTo>
                    <a:pt x="27" y="131"/>
                    <a:pt x="33" y="131"/>
                    <a:pt x="36" y="120"/>
                  </a:cubicBezTo>
                  <a:cubicBezTo>
                    <a:pt x="62" y="35"/>
                    <a:pt x="104" y="28"/>
                    <a:pt x="115" y="28"/>
                  </a:cubicBezTo>
                  <a:cubicBezTo>
                    <a:pt x="121" y="28"/>
                    <a:pt x="128" y="28"/>
                    <a:pt x="128" y="44"/>
                  </a:cubicBezTo>
                  <a:cubicBezTo>
                    <a:pt x="128" y="61"/>
                    <a:pt x="119" y="83"/>
                    <a:pt x="117" y="92"/>
                  </a:cubicBezTo>
                  <a:cubicBezTo>
                    <a:pt x="84" y="173"/>
                    <a:pt x="69" y="217"/>
                    <a:pt x="69" y="254"/>
                  </a:cubicBezTo>
                  <a:cubicBezTo>
                    <a:pt x="69" y="342"/>
                    <a:pt x="146" y="353"/>
                    <a:pt x="192" y="353"/>
                  </a:cubicBezTo>
                  <a:cubicBezTo>
                    <a:pt x="214" y="353"/>
                    <a:pt x="249" y="351"/>
                    <a:pt x="291" y="311"/>
                  </a:cubicBezTo>
                  <a:cubicBezTo>
                    <a:pt x="315" y="349"/>
                    <a:pt x="359" y="353"/>
                    <a:pt x="379" y="353"/>
                  </a:cubicBezTo>
                  <a:cubicBezTo>
                    <a:pt x="407" y="353"/>
                    <a:pt x="429" y="338"/>
                    <a:pt x="445" y="309"/>
                  </a:cubicBezTo>
                  <a:cubicBezTo>
                    <a:pt x="465" y="278"/>
                    <a:pt x="476" y="237"/>
                    <a:pt x="476" y="234"/>
                  </a:cubicBezTo>
                  <a:cubicBezTo>
                    <a:pt x="476" y="223"/>
                    <a:pt x="462" y="223"/>
                    <a:pt x="456" y="223"/>
                  </a:cubicBezTo>
                  <a:cubicBezTo>
                    <a:pt x="447" y="223"/>
                    <a:pt x="445" y="223"/>
                    <a:pt x="440" y="226"/>
                  </a:cubicBezTo>
                  <a:cubicBezTo>
                    <a:pt x="440" y="228"/>
                    <a:pt x="440" y="230"/>
                    <a:pt x="434" y="250"/>
                  </a:cubicBezTo>
                  <a:cubicBezTo>
                    <a:pt x="418" y="309"/>
                    <a:pt x="403" y="327"/>
                    <a:pt x="381" y="327"/>
                  </a:cubicBezTo>
                  <a:cubicBezTo>
                    <a:pt x="370" y="327"/>
                    <a:pt x="363" y="318"/>
                    <a:pt x="363" y="298"/>
                  </a:cubicBezTo>
                  <a:cubicBezTo>
                    <a:pt x="363" y="285"/>
                    <a:pt x="368" y="272"/>
                    <a:pt x="374" y="241"/>
                  </a:cubicBezTo>
                  <a:cubicBezTo>
                    <a:pt x="381" y="219"/>
                    <a:pt x="388" y="188"/>
                    <a:pt x="392" y="173"/>
                  </a:cubicBezTo>
                  <a:cubicBezTo>
                    <a:pt x="398" y="150"/>
                    <a:pt x="404" y="126"/>
                    <a:pt x="410" y="10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52" name="Полилиния 1751"/>
            <p:cNvSpPr/>
            <p:nvPr/>
          </p:nvSpPr>
          <p:spPr>
            <a:xfrm>
              <a:off x="2271960" y="2236320"/>
              <a:ext cx="185400" cy="184680"/>
            </a:xfrm>
            <a:custGeom>
              <a:avLst/>
              <a:gdLst/>
              <a:ahLst/>
              <a:cxnLst/>
              <a:rect l="0" t="0" r="r" b="b"/>
              <a:pathLst>
                <a:path w="515" h="513">
                  <a:moveTo>
                    <a:pt x="273" y="272"/>
                  </a:moveTo>
                  <a:cubicBezTo>
                    <a:pt x="345" y="272"/>
                    <a:pt x="417" y="272"/>
                    <a:pt x="489" y="272"/>
                  </a:cubicBezTo>
                  <a:cubicBezTo>
                    <a:pt x="500" y="272"/>
                    <a:pt x="515" y="272"/>
                    <a:pt x="515" y="256"/>
                  </a:cubicBezTo>
                  <a:cubicBezTo>
                    <a:pt x="515" y="241"/>
                    <a:pt x="500" y="241"/>
                    <a:pt x="489" y="241"/>
                  </a:cubicBezTo>
                  <a:cubicBezTo>
                    <a:pt x="417" y="241"/>
                    <a:pt x="345" y="241"/>
                    <a:pt x="273" y="241"/>
                  </a:cubicBezTo>
                  <a:cubicBezTo>
                    <a:pt x="273" y="169"/>
                    <a:pt x="273" y="98"/>
                    <a:pt x="273" y="26"/>
                  </a:cubicBezTo>
                  <a:cubicBezTo>
                    <a:pt x="273" y="15"/>
                    <a:pt x="273" y="0"/>
                    <a:pt x="258" y="0"/>
                  </a:cubicBezTo>
                  <a:cubicBezTo>
                    <a:pt x="242" y="0"/>
                    <a:pt x="242" y="15"/>
                    <a:pt x="242" y="26"/>
                  </a:cubicBezTo>
                  <a:cubicBezTo>
                    <a:pt x="242" y="98"/>
                    <a:pt x="242" y="169"/>
                    <a:pt x="242" y="241"/>
                  </a:cubicBezTo>
                  <a:cubicBezTo>
                    <a:pt x="170" y="241"/>
                    <a:pt x="99" y="241"/>
                    <a:pt x="27" y="241"/>
                  </a:cubicBezTo>
                  <a:cubicBezTo>
                    <a:pt x="16" y="241"/>
                    <a:pt x="0" y="241"/>
                    <a:pt x="0" y="256"/>
                  </a:cubicBezTo>
                  <a:cubicBezTo>
                    <a:pt x="0" y="272"/>
                    <a:pt x="16" y="272"/>
                    <a:pt x="27" y="272"/>
                  </a:cubicBezTo>
                  <a:cubicBezTo>
                    <a:pt x="99" y="272"/>
                    <a:pt x="170" y="272"/>
                    <a:pt x="242" y="272"/>
                  </a:cubicBezTo>
                  <a:cubicBezTo>
                    <a:pt x="242" y="343"/>
                    <a:pt x="242" y="415"/>
                    <a:pt x="242" y="487"/>
                  </a:cubicBezTo>
                  <a:cubicBezTo>
                    <a:pt x="242" y="498"/>
                    <a:pt x="242" y="513"/>
                    <a:pt x="258" y="513"/>
                  </a:cubicBezTo>
                  <a:cubicBezTo>
                    <a:pt x="273" y="513"/>
                    <a:pt x="273" y="498"/>
                    <a:pt x="273" y="487"/>
                  </a:cubicBezTo>
                  <a:cubicBezTo>
                    <a:pt x="273" y="415"/>
                    <a:pt x="273" y="343"/>
                    <a:pt x="273" y="27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53" name="Полилиния 1752"/>
            <p:cNvSpPr/>
            <p:nvPr/>
          </p:nvSpPr>
          <p:spPr>
            <a:xfrm>
              <a:off x="2550960" y="2208600"/>
              <a:ext cx="169200" cy="188640"/>
            </a:xfrm>
            <a:custGeom>
              <a:avLst/>
              <a:gdLst/>
              <a:ahLst/>
              <a:cxnLst/>
              <a:rect l="0" t="0" r="r" b="b"/>
              <a:pathLst>
                <a:path w="470" h="524">
                  <a:moveTo>
                    <a:pt x="244" y="274"/>
                  </a:moveTo>
                  <a:cubicBezTo>
                    <a:pt x="250" y="268"/>
                    <a:pt x="248" y="267"/>
                    <a:pt x="250" y="263"/>
                  </a:cubicBezTo>
                  <a:cubicBezTo>
                    <a:pt x="250" y="259"/>
                    <a:pt x="248" y="254"/>
                    <a:pt x="246" y="252"/>
                  </a:cubicBezTo>
                  <a:cubicBezTo>
                    <a:pt x="193" y="176"/>
                    <a:pt x="140" y="100"/>
                    <a:pt x="88" y="24"/>
                  </a:cubicBezTo>
                  <a:cubicBezTo>
                    <a:pt x="147" y="24"/>
                    <a:pt x="206" y="24"/>
                    <a:pt x="266" y="24"/>
                  </a:cubicBezTo>
                  <a:cubicBezTo>
                    <a:pt x="396" y="24"/>
                    <a:pt x="435" y="53"/>
                    <a:pt x="451" y="173"/>
                  </a:cubicBezTo>
                  <a:cubicBezTo>
                    <a:pt x="457" y="173"/>
                    <a:pt x="464" y="173"/>
                    <a:pt x="470" y="173"/>
                  </a:cubicBezTo>
                  <a:cubicBezTo>
                    <a:pt x="463" y="115"/>
                    <a:pt x="456" y="58"/>
                    <a:pt x="448" y="0"/>
                  </a:cubicBezTo>
                  <a:cubicBezTo>
                    <a:pt x="305" y="0"/>
                    <a:pt x="162" y="0"/>
                    <a:pt x="19" y="0"/>
                  </a:cubicBezTo>
                  <a:cubicBezTo>
                    <a:pt x="2" y="0"/>
                    <a:pt x="0" y="0"/>
                    <a:pt x="0" y="17"/>
                  </a:cubicBezTo>
                  <a:cubicBezTo>
                    <a:pt x="63" y="110"/>
                    <a:pt x="127" y="203"/>
                    <a:pt x="191" y="296"/>
                  </a:cubicBezTo>
                  <a:cubicBezTo>
                    <a:pt x="130" y="366"/>
                    <a:pt x="69" y="435"/>
                    <a:pt x="8" y="505"/>
                  </a:cubicBezTo>
                  <a:cubicBezTo>
                    <a:pt x="0" y="513"/>
                    <a:pt x="0" y="516"/>
                    <a:pt x="0" y="518"/>
                  </a:cubicBezTo>
                  <a:cubicBezTo>
                    <a:pt x="0" y="524"/>
                    <a:pt x="8" y="524"/>
                    <a:pt x="19" y="524"/>
                  </a:cubicBezTo>
                  <a:cubicBezTo>
                    <a:pt x="162" y="524"/>
                    <a:pt x="305" y="524"/>
                    <a:pt x="448" y="524"/>
                  </a:cubicBezTo>
                  <a:cubicBezTo>
                    <a:pt x="456" y="464"/>
                    <a:pt x="463" y="404"/>
                    <a:pt x="470" y="344"/>
                  </a:cubicBezTo>
                  <a:cubicBezTo>
                    <a:pt x="464" y="344"/>
                    <a:pt x="457" y="344"/>
                    <a:pt x="451" y="344"/>
                  </a:cubicBezTo>
                  <a:cubicBezTo>
                    <a:pt x="437" y="472"/>
                    <a:pt x="385" y="494"/>
                    <a:pt x="264" y="494"/>
                  </a:cubicBezTo>
                  <a:cubicBezTo>
                    <a:pt x="192" y="494"/>
                    <a:pt x="121" y="494"/>
                    <a:pt x="50" y="494"/>
                  </a:cubicBezTo>
                  <a:cubicBezTo>
                    <a:pt x="115" y="420"/>
                    <a:pt x="179" y="347"/>
                    <a:pt x="244" y="27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54" name="Полилиния 1753"/>
            <p:cNvSpPr/>
            <p:nvPr/>
          </p:nvSpPr>
          <p:spPr>
            <a:xfrm>
              <a:off x="2763720" y="2190240"/>
              <a:ext cx="64440" cy="276840"/>
            </a:xfrm>
            <a:custGeom>
              <a:avLst/>
              <a:gdLst/>
              <a:ahLst/>
              <a:cxnLst/>
              <a:rect l="0" t="0" r="r" b="b"/>
              <a:pathLst>
                <a:path w="179" h="769">
                  <a:moveTo>
                    <a:pt x="179" y="762"/>
                  </a:moveTo>
                  <a:cubicBezTo>
                    <a:pt x="179" y="760"/>
                    <a:pt x="179" y="758"/>
                    <a:pt x="165" y="744"/>
                  </a:cubicBezTo>
                  <a:cubicBezTo>
                    <a:pt x="69" y="648"/>
                    <a:pt x="44" y="503"/>
                    <a:pt x="44" y="384"/>
                  </a:cubicBezTo>
                  <a:cubicBezTo>
                    <a:pt x="44" y="251"/>
                    <a:pt x="73" y="117"/>
                    <a:pt x="170" y="20"/>
                  </a:cubicBezTo>
                  <a:cubicBezTo>
                    <a:pt x="179" y="11"/>
                    <a:pt x="179" y="9"/>
                    <a:pt x="179" y="7"/>
                  </a:cubicBezTo>
                  <a:cubicBezTo>
                    <a:pt x="179" y="3"/>
                    <a:pt x="176" y="0"/>
                    <a:pt x="172" y="0"/>
                  </a:cubicBezTo>
                  <a:cubicBezTo>
                    <a:pt x="163" y="0"/>
                    <a:pt x="95" y="53"/>
                    <a:pt x="49" y="150"/>
                  </a:cubicBezTo>
                  <a:cubicBezTo>
                    <a:pt x="9" y="235"/>
                    <a:pt x="0" y="319"/>
                    <a:pt x="0" y="384"/>
                  </a:cubicBezTo>
                  <a:cubicBezTo>
                    <a:pt x="0" y="444"/>
                    <a:pt x="9" y="538"/>
                    <a:pt x="51" y="624"/>
                  </a:cubicBezTo>
                  <a:cubicBezTo>
                    <a:pt x="97" y="718"/>
                    <a:pt x="163" y="769"/>
                    <a:pt x="172" y="769"/>
                  </a:cubicBezTo>
                  <a:cubicBezTo>
                    <a:pt x="176" y="769"/>
                    <a:pt x="179" y="766"/>
                    <a:pt x="179" y="76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55" name="Полилиния 1754"/>
            <p:cNvSpPr/>
            <p:nvPr/>
          </p:nvSpPr>
          <p:spPr>
            <a:xfrm>
              <a:off x="2852640" y="2275560"/>
              <a:ext cx="113040" cy="124920"/>
            </a:xfrm>
            <a:custGeom>
              <a:avLst/>
              <a:gdLst/>
              <a:ahLst/>
              <a:cxnLst/>
              <a:rect l="0" t="0" r="r" b="b"/>
              <a:pathLst>
                <a:path w="314" h="347">
                  <a:moveTo>
                    <a:pt x="46" y="294"/>
                  </a:moveTo>
                  <a:cubicBezTo>
                    <a:pt x="42" y="305"/>
                    <a:pt x="37" y="323"/>
                    <a:pt x="37" y="327"/>
                  </a:cubicBezTo>
                  <a:cubicBezTo>
                    <a:pt x="37" y="341"/>
                    <a:pt x="48" y="347"/>
                    <a:pt x="61" y="347"/>
                  </a:cubicBezTo>
                  <a:cubicBezTo>
                    <a:pt x="70" y="347"/>
                    <a:pt x="83" y="343"/>
                    <a:pt x="90" y="327"/>
                  </a:cubicBezTo>
                  <a:cubicBezTo>
                    <a:pt x="90" y="323"/>
                    <a:pt x="116" y="218"/>
                    <a:pt x="121" y="204"/>
                  </a:cubicBezTo>
                  <a:cubicBezTo>
                    <a:pt x="125" y="180"/>
                    <a:pt x="140" y="125"/>
                    <a:pt x="145" y="106"/>
                  </a:cubicBezTo>
                  <a:cubicBezTo>
                    <a:pt x="147" y="95"/>
                    <a:pt x="169" y="60"/>
                    <a:pt x="189" y="42"/>
                  </a:cubicBezTo>
                  <a:cubicBezTo>
                    <a:pt x="193" y="36"/>
                    <a:pt x="217" y="16"/>
                    <a:pt x="250" y="16"/>
                  </a:cubicBezTo>
                  <a:cubicBezTo>
                    <a:pt x="270" y="16"/>
                    <a:pt x="271" y="23"/>
                    <a:pt x="281" y="27"/>
                  </a:cubicBezTo>
                  <a:cubicBezTo>
                    <a:pt x="259" y="29"/>
                    <a:pt x="242" y="49"/>
                    <a:pt x="242" y="68"/>
                  </a:cubicBezTo>
                  <a:cubicBezTo>
                    <a:pt x="242" y="79"/>
                    <a:pt x="249" y="95"/>
                    <a:pt x="270" y="95"/>
                  </a:cubicBezTo>
                  <a:cubicBezTo>
                    <a:pt x="291" y="95"/>
                    <a:pt x="314" y="77"/>
                    <a:pt x="314" y="49"/>
                  </a:cubicBezTo>
                  <a:cubicBezTo>
                    <a:pt x="314" y="22"/>
                    <a:pt x="290" y="0"/>
                    <a:pt x="250" y="0"/>
                  </a:cubicBezTo>
                  <a:cubicBezTo>
                    <a:pt x="200" y="0"/>
                    <a:pt x="165" y="38"/>
                    <a:pt x="151" y="60"/>
                  </a:cubicBezTo>
                  <a:cubicBezTo>
                    <a:pt x="145" y="25"/>
                    <a:pt x="116" y="0"/>
                    <a:pt x="81" y="0"/>
                  </a:cubicBezTo>
                  <a:cubicBezTo>
                    <a:pt x="46" y="0"/>
                    <a:pt x="31" y="29"/>
                    <a:pt x="24" y="44"/>
                  </a:cubicBezTo>
                  <a:cubicBezTo>
                    <a:pt x="9" y="71"/>
                    <a:pt x="0" y="117"/>
                    <a:pt x="0" y="119"/>
                  </a:cubicBezTo>
                  <a:cubicBezTo>
                    <a:pt x="0" y="125"/>
                    <a:pt x="6" y="125"/>
                    <a:pt x="9" y="125"/>
                  </a:cubicBezTo>
                  <a:cubicBezTo>
                    <a:pt x="17" y="125"/>
                    <a:pt x="17" y="125"/>
                    <a:pt x="22" y="108"/>
                  </a:cubicBezTo>
                  <a:cubicBezTo>
                    <a:pt x="35" y="53"/>
                    <a:pt x="50" y="16"/>
                    <a:pt x="79" y="16"/>
                  </a:cubicBezTo>
                  <a:cubicBezTo>
                    <a:pt x="92" y="16"/>
                    <a:pt x="103" y="22"/>
                    <a:pt x="103" y="51"/>
                  </a:cubicBezTo>
                  <a:cubicBezTo>
                    <a:pt x="103" y="68"/>
                    <a:pt x="99" y="77"/>
                    <a:pt x="90" y="117"/>
                  </a:cubicBezTo>
                  <a:cubicBezTo>
                    <a:pt x="75" y="176"/>
                    <a:pt x="61" y="235"/>
                    <a:pt x="46" y="29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56" name="Полилиния 1755"/>
            <p:cNvSpPr/>
            <p:nvPr/>
          </p:nvSpPr>
          <p:spPr>
            <a:xfrm>
              <a:off x="2993400" y="2190240"/>
              <a:ext cx="64080" cy="276840"/>
            </a:xfrm>
            <a:custGeom>
              <a:avLst/>
              <a:gdLst/>
              <a:ahLst/>
              <a:cxnLst/>
              <a:rect l="0" t="0" r="r" b="b"/>
              <a:pathLst>
                <a:path w="178" h="769">
                  <a:moveTo>
                    <a:pt x="178" y="384"/>
                  </a:moveTo>
                  <a:cubicBezTo>
                    <a:pt x="178" y="325"/>
                    <a:pt x="172" y="231"/>
                    <a:pt x="128" y="145"/>
                  </a:cubicBezTo>
                  <a:cubicBezTo>
                    <a:pt x="82" y="51"/>
                    <a:pt x="16" y="0"/>
                    <a:pt x="7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9"/>
                    <a:pt x="0" y="11"/>
                    <a:pt x="16" y="25"/>
                  </a:cubicBezTo>
                  <a:cubicBezTo>
                    <a:pt x="90" y="101"/>
                    <a:pt x="134" y="224"/>
                    <a:pt x="134" y="384"/>
                  </a:cubicBezTo>
                  <a:cubicBezTo>
                    <a:pt x="134" y="516"/>
                    <a:pt x="106" y="650"/>
                    <a:pt x="11" y="749"/>
                  </a:cubicBezTo>
                  <a:cubicBezTo>
                    <a:pt x="0" y="758"/>
                    <a:pt x="0" y="760"/>
                    <a:pt x="0" y="762"/>
                  </a:cubicBezTo>
                  <a:cubicBezTo>
                    <a:pt x="0" y="766"/>
                    <a:pt x="2" y="769"/>
                    <a:pt x="7" y="769"/>
                  </a:cubicBezTo>
                  <a:cubicBezTo>
                    <a:pt x="16" y="769"/>
                    <a:pt x="86" y="716"/>
                    <a:pt x="130" y="619"/>
                  </a:cubicBezTo>
                  <a:cubicBezTo>
                    <a:pt x="170" y="534"/>
                    <a:pt x="178" y="448"/>
                    <a:pt x="178" y="38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57" name="Полилиния 1756"/>
            <p:cNvSpPr/>
            <p:nvPr/>
          </p:nvSpPr>
          <p:spPr>
            <a:xfrm>
              <a:off x="3094200" y="2275560"/>
              <a:ext cx="142560" cy="124920"/>
            </a:xfrm>
            <a:custGeom>
              <a:avLst/>
              <a:gdLst/>
              <a:ahLst/>
              <a:cxnLst/>
              <a:rect l="0" t="0" r="r" b="b"/>
              <a:pathLst>
                <a:path w="396" h="347">
                  <a:moveTo>
                    <a:pt x="248" y="297"/>
                  </a:moveTo>
                  <a:cubicBezTo>
                    <a:pt x="255" y="327"/>
                    <a:pt x="283" y="347"/>
                    <a:pt x="316" y="347"/>
                  </a:cubicBezTo>
                  <a:cubicBezTo>
                    <a:pt x="343" y="347"/>
                    <a:pt x="360" y="330"/>
                    <a:pt x="374" y="305"/>
                  </a:cubicBezTo>
                  <a:cubicBezTo>
                    <a:pt x="387" y="277"/>
                    <a:pt x="396" y="231"/>
                    <a:pt x="396" y="229"/>
                  </a:cubicBezTo>
                  <a:cubicBezTo>
                    <a:pt x="396" y="222"/>
                    <a:pt x="389" y="222"/>
                    <a:pt x="387" y="222"/>
                  </a:cubicBezTo>
                  <a:cubicBezTo>
                    <a:pt x="380" y="222"/>
                    <a:pt x="378" y="224"/>
                    <a:pt x="376" y="235"/>
                  </a:cubicBezTo>
                  <a:cubicBezTo>
                    <a:pt x="365" y="279"/>
                    <a:pt x="352" y="332"/>
                    <a:pt x="319" y="332"/>
                  </a:cubicBezTo>
                  <a:cubicBezTo>
                    <a:pt x="303" y="332"/>
                    <a:pt x="294" y="321"/>
                    <a:pt x="294" y="297"/>
                  </a:cubicBezTo>
                  <a:cubicBezTo>
                    <a:pt x="294" y="279"/>
                    <a:pt x="303" y="242"/>
                    <a:pt x="310" y="215"/>
                  </a:cubicBezTo>
                  <a:cubicBezTo>
                    <a:pt x="317" y="188"/>
                    <a:pt x="324" y="160"/>
                    <a:pt x="332" y="132"/>
                  </a:cubicBezTo>
                  <a:cubicBezTo>
                    <a:pt x="334" y="121"/>
                    <a:pt x="341" y="93"/>
                    <a:pt x="345" y="79"/>
                  </a:cubicBezTo>
                  <a:cubicBezTo>
                    <a:pt x="349" y="62"/>
                    <a:pt x="356" y="33"/>
                    <a:pt x="356" y="29"/>
                  </a:cubicBezTo>
                  <a:cubicBezTo>
                    <a:pt x="356" y="16"/>
                    <a:pt x="345" y="7"/>
                    <a:pt x="334" y="7"/>
                  </a:cubicBezTo>
                  <a:cubicBezTo>
                    <a:pt x="330" y="7"/>
                    <a:pt x="310" y="9"/>
                    <a:pt x="303" y="36"/>
                  </a:cubicBezTo>
                  <a:cubicBezTo>
                    <a:pt x="290" y="90"/>
                    <a:pt x="255" y="226"/>
                    <a:pt x="246" y="266"/>
                  </a:cubicBezTo>
                  <a:cubicBezTo>
                    <a:pt x="246" y="270"/>
                    <a:pt x="213" y="332"/>
                    <a:pt x="158" y="332"/>
                  </a:cubicBezTo>
                  <a:cubicBezTo>
                    <a:pt x="118" y="332"/>
                    <a:pt x="110" y="297"/>
                    <a:pt x="110" y="268"/>
                  </a:cubicBezTo>
                  <a:cubicBezTo>
                    <a:pt x="110" y="224"/>
                    <a:pt x="132" y="165"/>
                    <a:pt x="151" y="110"/>
                  </a:cubicBezTo>
                  <a:cubicBezTo>
                    <a:pt x="160" y="88"/>
                    <a:pt x="165" y="77"/>
                    <a:pt x="165" y="62"/>
                  </a:cubicBezTo>
                  <a:cubicBezTo>
                    <a:pt x="165" y="29"/>
                    <a:pt x="140" y="0"/>
                    <a:pt x="101" y="0"/>
                  </a:cubicBezTo>
                  <a:cubicBezTo>
                    <a:pt x="28" y="0"/>
                    <a:pt x="0" y="110"/>
                    <a:pt x="0" y="119"/>
                  </a:cubicBezTo>
                  <a:cubicBezTo>
                    <a:pt x="0" y="125"/>
                    <a:pt x="6" y="125"/>
                    <a:pt x="8" y="125"/>
                  </a:cubicBezTo>
                  <a:cubicBezTo>
                    <a:pt x="15" y="125"/>
                    <a:pt x="17" y="123"/>
                    <a:pt x="22" y="112"/>
                  </a:cubicBezTo>
                  <a:cubicBezTo>
                    <a:pt x="39" y="44"/>
                    <a:pt x="70" y="16"/>
                    <a:pt x="99" y="16"/>
                  </a:cubicBezTo>
                  <a:cubicBezTo>
                    <a:pt x="105" y="16"/>
                    <a:pt x="118" y="18"/>
                    <a:pt x="118" y="42"/>
                  </a:cubicBezTo>
                  <a:cubicBezTo>
                    <a:pt x="118" y="60"/>
                    <a:pt x="110" y="82"/>
                    <a:pt x="105" y="95"/>
                  </a:cubicBezTo>
                  <a:cubicBezTo>
                    <a:pt x="77" y="169"/>
                    <a:pt x="61" y="218"/>
                    <a:pt x="61" y="255"/>
                  </a:cubicBezTo>
                  <a:cubicBezTo>
                    <a:pt x="61" y="330"/>
                    <a:pt x="114" y="347"/>
                    <a:pt x="156" y="347"/>
                  </a:cubicBezTo>
                  <a:cubicBezTo>
                    <a:pt x="206" y="347"/>
                    <a:pt x="235" y="314"/>
                    <a:pt x="248" y="29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58" name="Полилиния 1757"/>
            <p:cNvSpPr/>
            <p:nvPr/>
          </p:nvSpPr>
          <p:spPr>
            <a:xfrm>
              <a:off x="3254040" y="2354040"/>
              <a:ext cx="91080" cy="86760"/>
            </a:xfrm>
            <a:custGeom>
              <a:avLst/>
              <a:gdLst/>
              <a:ahLst/>
              <a:cxnLst/>
              <a:rect l="0" t="0" r="r" b="b"/>
              <a:pathLst>
                <a:path w="253" h="241">
                  <a:moveTo>
                    <a:pt x="103" y="127"/>
                  </a:moveTo>
                  <a:cubicBezTo>
                    <a:pt x="103" y="125"/>
                    <a:pt x="114" y="76"/>
                    <a:pt x="117" y="74"/>
                  </a:cubicBezTo>
                  <a:cubicBezTo>
                    <a:pt x="117" y="70"/>
                    <a:pt x="134" y="44"/>
                    <a:pt x="150" y="30"/>
                  </a:cubicBezTo>
                  <a:cubicBezTo>
                    <a:pt x="156" y="26"/>
                    <a:pt x="172" y="15"/>
                    <a:pt x="194" y="15"/>
                  </a:cubicBezTo>
                  <a:cubicBezTo>
                    <a:pt x="200" y="15"/>
                    <a:pt x="213" y="15"/>
                    <a:pt x="224" y="22"/>
                  </a:cubicBezTo>
                  <a:cubicBezTo>
                    <a:pt x="207" y="26"/>
                    <a:pt x="200" y="41"/>
                    <a:pt x="200" y="52"/>
                  </a:cubicBezTo>
                  <a:cubicBezTo>
                    <a:pt x="200" y="63"/>
                    <a:pt x="209" y="72"/>
                    <a:pt x="222" y="72"/>
                  </a:cubicBezTo>
                  <a:cubicBezTo>
                    <a:pt x="235" y="72"/>
                    <a:pt x="253" y="61"/>
                    <a:pt x="253" y="39"/>
                  </a:cubicBezTo>
                  <a:cubicBezTo>
                    <a:pt x="253" y="11"/>
                    <a:pt x="222" y="0"/>
                    <a:pt x="196" y="0"/>
                  </a:cubicBezTo>
                  <a:cubicBezTo>
                    <a:pt x="167" y="0"/>
                    <a:pt x="143" y="11"/>
                    <a:pt x="119" y="37"/>
                  </a:cubicBezTo>
                  <a:cubicBezTo>
                    <a:pt x="110" y="4"/>
                    <a:pt x="75" y="0"/>
                    <a:pt x="64" y="0"/>
                  </a:cubicBezTo>
                  <a:cubicBezTo>
                    <a:pt x="42" y="0"/>
                    <a:pt x="29" y="13"/>
                    <a:pt x="20" y="26"/>
                  </a:cubicBezTo>
                  <a:cubicBezTo>
                    <a:pt x="9" y="48"/>
                    <a:pt x="0" y="79"/>
                    <a:pt x="0" y="81"/>
                  </a:cubicBezTo>
                  <a:cubicBezTo>
                    <a:pt x="0" y="90"/>
                    <a:pt x="6" y="87"/>
                    <a:pt x="9" y="90"/>
                  </a:cubicBezTo>
                  <a:cubicBezTo>
                    <a:pt x="18" y="90"/>
                    <a:pt x="18" y="87"/>
                    <a:pt x="22" y="72"/>
                  </a:cubicBezTo>
                  <a:cubicBezTo>
                    <a:pt x="31" y="39"/>
                    <a:pt x="40" y="15"/>
                    <a:pt x="62" y="15"/>
                  </a:cubicBezTo>
                  <a:cubicBezTo>
                    <a:pt x="75" y="15"/>
                    <a:pt x="79" y="26"/>
                    <a:pt x="79" y="41"/>
                  </a:cubicBezTo>
                  <a:cubicBezTo>
                    <a:pt x="79" y="50"/>
                    <a:pt x="75" y="71"/>
                    <a:pt x="70" y="85"/>
                  </a:cubicBezTo>
                  <a:cubicBezTo>
                    <a:pt x="66" y="100"/>
                    <a:pt x="62" y="123"/>
                    <a:pt x="59" y="134"/>
                  </a:cubicBezTo>
                  <a:cubicBezTo>
                    <a:pt x="53" y="157"/>
                    <a:pt x="48" y="180"/>
                    <a:pt x="42" y="204"/>
                  </a:cubicBezTo>
                  <a:cubicBezTo>
                    <a:pt x="40" y="210"/>
                    <a:pt x="35" y="224"/>
                    <a:pt x="35" y="226"/>
                  </a:cubicBezTo>
                  <a:cubicBezTo>
                    <a:pt x="35" y="237"/>
                    <a:pt x="46" y="241"/>
                    <a:pt x="55" y="241"/>
                  </a:cubicBezTo>
                  <a:cubicBezTo>
                    <a:pt x="62" y="241"/>
                    <a:pt x="73" y="237"/>
                    <a:pt x="77" y="226"/>
                  </a:cubicBezTo>
                  <a:cubicBezTo>
                    <a:pt x="79" y="224"/>
                    <a:pt x="84" y="199"/>
                    <a:pt x="88" y="186"/>
                  </a:cubicBezTo>
                  <a:cubicBezTo>
                    <a:pt x="93" y="166"/>
                    <a:pt x="98" y="147"/>
                    <a:pt x="103" y="12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1760" rIns="90000" bIns="4176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59" name="Полилиния 1758"/>
            <p:cNvSpPr/>
            <p:nvPr/>
          </p:nvSpPr>
          <p:spPr>
            <a:xfrm>
              <a:off x="3382200" y="2272680"/>
              <a:ext cx="128520" cy="127080"/>
            </a:xfrm>
            <a:custGeom>
              <a:avLst/>
              <a:gdLst/>
              <a:ahLst/>
              <a:cxnLst/>
              <a:rect l="0" t="0" r="r" b="b"/>
              <a:pathLst>
                <a:path w="357" h="353">
                  <a:moveTo>
                    <a:pt x="132" y="180"/>
                  </a:moveTo>
                  <a:cubicBezTo>
                    <a:pt x="185" y="180"/>
                    <a:pt x="236" y="175"/>
                    <a:pt x="269" y="164"/>
                  </a:cubicBezTo>
                  <a:cubicBezTo>
                    <a:pt x="332" y="142"/>
                    <a:pt x="343" y="98"/>
                    <a:pt x="343" y="74"/>
                  </a:cubicBezTo>
                  <a:cubicBezTo>
                    <a:pt x="343" y="28"/>
                    <a:pt x="302" y="0"/>
                    <a:pt x="238" y="0"/>
                  </a:cubicBezTo>
                  <a:cubicBezTo>
                    <a:pt x="99" y="0"/>
                    <a:pt x="0" y="96"/>
                    <a:pt x="0" y="215"/>
                  </a:cubicBezTo>
                  <a:cubicBezTo>
                    <a:pt x="0" y="305"/>
                    <a:pt x="60" y="353"/>
                    <a:pt x="161" y="353"/>
                  </a:cubicBezTo>
                  <a:cubicBezTo>
                    <a:pt x="181" y="353"/>
                    <a:pt x="233" y="353"/>
                    <a:pt x="280" y="335"/>
                  </a:cubicBezTo>
                  <a:cubicBezTo>
                    <a:pt x="326" y="318"/>
                    <a:pt x="357" y="285"/>
                    <a:pt x="357" y="276"/>
                  </a:cubicBezTo>
                  <a:cubicBezTo>
                    <a:pt x="357" y="270"/>
                    <a:pt x="343" y="256"/>
                    <a:pt x="337" y="256"/>
                  </a:cubicBezTo>
                  <a:cubicBezTo>
                    <a:pt x="332" y="256"/>
                    <a:pt x="330" y="259"/>
                    <a:pt x="326" y="265"/>
                  </a:cubicBezTo>
                  <a:cubicBezTo>
                    <a:pt x="284" y="309"/>
                    <a:pt x="222" y="327"/>
                    <a:pt x="163" y="327"/>
                  </a:cubicBezTo>
                  <a:cubicBezTo>
                    <a:pt x="108" y="327"/>
                    <a:pt x="88" y="296"/>
                    <a:pt x="88" y="252"/>
                  </a:cubicBezTo>
                  <a:cubicBezTo>
                    <a:pt x="88" y="237"/>
                    <a:pt x="90" y="210"/>
                    <a:pt x="99" y="180"/>
                  </a:cubicBezTo>
                  <a:cubicBezTo>
                    <a:pt x="110" y="180"/>
                    <a:pt x="121" y="180"/>
                    <a:pt x="132" y="180"/>
                  </a:cubicBezTo>
                  <a:moveTo>
                    <a:pt x="106" y="153"/>
                  </a:moveTo>
                  <a:cubicBezTo>
                    <a:pt x="119" y="96"/>
                    <a:pt x="139" y="74"/>
                    <a:pt x="152" y="63"/>
                  </a:cubicBezTo>
                  <a:cubicBezTo>
                    <a:pt x="178" y="37"/>
                    <a:pt x="214" y="28"/>
                    <a:pt x="238" y="28"/>
                  </a:cubicBezTo>
                  <a:cubicBezTo>
                    <a:pt x="266" y="28"/>
                    <a:pt x="297" y="39"/>
                    <a:pt x="297" y="74"/>
                  </a:cubicBezTo>
                  <a:cubicBezTo>
                    <a:pt x="297" y="153"/>
                    <a:pt x="181" y="153"/>
                    <a:pt x="106" y="15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60" name="Полилиния 1759"/>
            <p:cNvSpPr/>
            <p:nvPr/>
          </p:nvSpPr>
          <p:spPr>
            <a:xfrm>
              <a:off x="3535920" y="2354040"/>
              <a:ext cx="122040" cy="127080"/>
            </a:xfrm>
            <a:custGeom>
              <a:avLst/>
              <a:gdLst/>
              <a:ahLst/>
              <a:cxnLst/>
              <a:rect l="0" t="0" r="r" b="b"/>
              <a:pathLst>
                <a:path w="339" h="353">
                  <a:moveTo>
                    <a:pt x="134" y="241"/>
                  </a:moveTo>
                  <a:cubicBezTo>
                    <a:pt x="139" y="241"/>
                    <a:pt x="145" y="241"/>
                    <a:pt x="152" y="241"/>
                  </a:cubicBezTo>
                  <a:cubicBezTo>
                    <a:pt x="249" y="241"/>
                    <a:pt x="339" y="162"/>
                    <a:pt x="339" y="79"/>
                  </a:cubicBezTo>
                  <a:cubicBezTo>
                    <a:pt x="339" y="30"/>
                    <a:pt x="310" y="0"/>
                    <a:pt x="268" y="0"/>
                  </a:cubicBezTo>
                  <a:cubicBezTo>
                    <a:pt x="194" y="0"/>
                    <a:pt x="154" y="94"/>
                    <a:pt x="139" y="134"/>
                  </a:cubicBezTo>
                  <a:cubicBezTo>
                    <a:pt x="132" y="155"/>
                    <a:pt x="119" y="193"/>
                    <a:pt x="117" y="202"/>
                  </a:cubicBezTo>
                  <a:cubicBezTo>
                    <a:pt x="57" y="195"/>
                    <a:pt x="18" y="166"/>
                    <a:pt x="18" y="127"/>
                  </a:cubicBezTo>
                  <a:cubicBezTo>
                    <a:pt x="34" y="90"/>
                    <a:pt x="22" y="68"/>
                    <a:pt x="66" y="17"/>
                  </a:cubicBezTo>
                  <a:cubicBezTo>
                    <a:pt x="70" y="15"/>
                    <a:pt x="70" y="13"/>
                    <a:pt x="70" y="11"/>
                  </a:cubicBezTo>
                  <a:cubicBezTo>
                    <a:pt x="70" y="4"/>
                    <a:pt x="64" y="4"/>
                    <a:pt x="62" y="4"/>
                  </a:cubicBezTo>
                  <a:cubicBezTo>
                    <a:pt x="57" y="4"/>
                    <a:pt x="55" y="4"/>
                    <a:pt x="44" y="17"/>
                  </a:cubicBezTo>
                  <a:cubicBezTo>
                    <a:pt x="13" y="55"/>
                    <a:pt x="0" y="109"/>
                    <a:pt x="0" y="134"/>
                  </a:cubicBezTo>
                  <a:cubicBezTo>
                    <a:pt x="0" y="182"/>
                    <a:pt x="35" y="221"/>
                    <a:pt x="106" y="237"/>
                  </a:cubicBezTo>
                  <a:cubicBezTo>
                    <a:pt x="77" y="320"/>
                    <a:pt x="75" y="331"/>
                    <a:pt x="75" y="335"/>
                  </a:cubicBezTo>
                  <a:cubicBezTo>
                    <a:pt x="75" y="351"/>
                    <a:pt x="86" y="353"/>
                    <a:pt x="92" y="353"/>
                  </a:cubicBezTo>
                  <a:cubicBezTo>
                    <a:pt x="99" y="353"/>
                    <a:pt x="110" y="349"/>
                    <a:pt x="114" y="342"/>
                  </a:cubicBezTo>
                  <a:cubicBezTo>
                    <a:pt x="119" y="333"/>
                    <a:pt x="123" y="305"/>
                    <a:pt x="134" y="241"/>
                  </a:cubicBezTo>
                  <a:moveTo>
                    <a:pt x="141" y="206"/>
                  </a:moveTo>
                  <a:cubicBezTo>
                    <a:pt x="152" y="142"/>
                    <a:pt x="156" y="118"/>
                    <a:pt x="183" y="83"/>
                  </a:cubicBezTo>
                  <a:cubicBezTo>
                    <a:pt x="207" y="50"/>
                    <a:pt x="235" y="37"/>
                    <a:pt x="262" y="37"/>
                  </a:cubicBezTo>
                  <a:cubicBezTo>
                    <a:pt x="299" y="37"/>
                    <a:pt x="319" y="61"/>
                    <a:pt x="319" y="90"/>
                  </a:cubicBezTo>
                  <a:cubicBezTo>
                    <a:pt x="319" y="142"/>
                    <a:pt x="251" y="206"/>
                    <a:pt x="158" y="206"/>
                  </a:cubicBezTo>
                  <a:cubicBezTo>
                    <a:pt x="152" y="206"/>
                    <a:pt x="145" y="206"/>
                    <a:pt x="141" y="20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61" name="Полилиния 1760"/>
            <p:cNvSpPr/>
            <p:nvPr/>
          </p:nvSpPr>
          <p:spPr>
            <a:xfrm>
              <a:off x="3760200" y="2236320"/>
              <a:ext cx="185040" cy="184680"/>
            </a:xfrm>
            <a:custGeom>
              <a:avLst/>
              <a:gdLst/>
              <a:ahLst/>
              <a:cxnLst/>
              <a:rect l="0" t="0" r="r" b="b"/>
              <a:pathLst>
                <a:path w="514" h="513">
                  <a:moveTo>
                    <a:pt x="272" y="272"/>
                  </a:moveTo>
                  <a:cubicBezTo>
                    <a:pt x="344" y="272"/>
                    <a:pt x="416" y="272"/>
                    <a:pt x="488" y="272"/>
                  </a:cubicBezTo>
                  <a:cubicBezTo>
                    <a:pt x="499" y="272"/>
                    <a:pt x="514" y="272"/>
                    <a:pt x="514" y="256"/>
                  </a:cubicBezTo>
                  <a:cubicBezTo>
                    <a:pt x="514" y="241"/>
                    <a:pt x="499" y="241"/>
                    <a:pt x="488" y="241"/>
                  </a:cubicBezTo>
                  <a:cubicBezTo>
                    <a:pt x="416" y="241"/>
                    <a:pt x="344" y="241"/>
                    <a:pt x="272" y="241"/>
                  </a:cubicBezTo>
                  <a:cubicBezTo>
                    <a:pt x="272" y="169"/>
                    <a:pt x="272" y="98"/>
                    <a:pt x="272" y="26"/>
                  </a:cubicBezTo>
                  <a:cubicBezTo>
                    <a:pt x="272" y="15"/>
                    <a:pt x="272" y="0"/>
                    <a:pt x="257" y="0"/>
                  </a:cubicBezTo>
                  <a:cubicBezTo>
                    <a:pt x="241" y="0"/>
                    <a:pt x="241" y="15"/>
                    <a:pt x="241" y="26"/>
                  </a:cubicBezTo>
                  <a:cubicBezTo>
                    <a:pt x="241" y="98"/>
                    <a:pt x="241" y="169"/>
                    <a:pt x="241" y="241"/>
                  </a:cubicBezTo>
                  <a:cubicBezTo>
                    <a:pt x="170" y="241"/>
                    <a:pt x="98" y="241"/>
                    <a:pt x="26" y="241"/>
                  </a:cubicBezTo>
                  <a:cubicBezTo>
                    <a:pt x="15" y="241"/>
                    <a:pt x="0" y="241"/>
                    <a:pt x="0" y="256"/>
                  </a:cubicBezTo>
                  <a:cubicBezTo>
                    <a:pt x="0" y="272"/>
                    <a:pt x="15" y="272"/>
                    <a:pt x="26" y="272"/>
                  </a:cubicBezTo>
                  <a:cubicBezTo>
                    <a:pt x="98" y="272"/>
                    <a:pt x="170" y="272"/>
                    <a:pt x="241" y="272"/>
                  </a:cubicBezTo>
                  <a:cubicBezTo>
                    <a:pt x="241" y="343"/>
                    <a:pt x="241" y="415"/>
                    <a:pt x="241" y="487"/>
                  </a:cubicBezTo>
                  <a:cubicBezTo>
                    <a:pt x="241" y="498"/>
                    <a:pt x="241" y="513"/>
                    <a:pt x="257" y="513"/>
                  </a:cubicBezTo>
                  <a:cubicBezTo>
                    <a:pt x="272" y="513"/>
                    <a:pt x="272" y="498"/>
                    <a:pt x="272" y="487"/>
                  </a:cubicBezTo>
                  <a:cubicBezTo>
                    <a:pt x="272" y="415"/>
                    <a:pt x="272" y="343"/>
                    <a:pt x="272" y="27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62" name="Полилиния 1761"/>
            <p:cNvSpPr/>
            <p:nvPr/>
          </p:nvSpPr>
          <p:spPr>
            <a:xfrm>
              <a:off x="4036320" y="2213280"/>
              <a:ext cx="111600" cy="183960"/>
            </a:xfrm>
            <a:custGeom>
              <a:avLst/>
              <a:gdLst/>
              <a:ahLst/>
              <a:cxnLst/>
              <a:rect l="0" t="0" r="r" b="b"/>
              <a:pathLst>
                <a:path w="310" h="511">
                  <a:moveTo>
                    <a:pt x="60" y="454"/>
                  </a:moveTo>
                  <a:cubicBezTo>
                    <a:pt x="87" y="427"/>
                    <a:pt x="115" y="400"/>
                    <a:pt x="143" y="373"/>
                  </a:cubicBezTo>
                  <a:cubicBezTo>
                    <a:pt x="264" y="268"/>
                    <a:pt x="310" y="226"/>
                    <a:pt x="310" y="149"/>
                  </a:cubicBezTo>
                  <a:cubicBezTo>
                    <a:pt x="310" y="61"/>
                    <a:pt x="240" y="0"/>
                    <a:pt x="145" y="0"/>
                  </a:cubicBezTo>
                  <a:cubicBezTo>
                    <a:pt x="57" y="0"/>
                    <a:pt x="0" y="70"/>
                    <a:pt x="0" y="140"/>
                  </a:cubicBezTo>
                  <a:cubicBezTo>
                    <a:pt x="0" y="182"/>
                    <a:pt x="40" y="182"/>
                    <a:pt x="42" y="182"/>
                  </a:cubicBezTo>
                  <a:cubicBezTo>
                    <a:pt x="55" y="182"/>
                    <a:pt x="82" y="173"/>
                    <a:pt x="82" y="143"/>
                  </a:cubicBezTo>
                  <a:cubicBezTo>
                    <a:pt x="82" y="123"/>
                    <a:pt x="68" y="101"/>
                    <a:pt x="42" y="101"/>
                  </a:cubicBezTo>
                  <a:cubicBezTo>
                    <a:pt x="35" y="101"/>
                    <a:pt x="33" y="101"/>
                    <a:pt x="31" y="103"/>
                  </a:cubicBezTo>
                  <a:cubicBezTo>
                    <a:pt x="49" y="53"/>
                    <a:pt x="90" y="24"/>
                    <a:pt x="137" y="24"/>
                  </a:cubicBezTo>
                  <a:cubicBezTo>
                    <a:pt x="207" y="24"/>
                    <a:pt x="240" y="86"/>
                    <a:pt x="240" y="149"/>
                  </a:cubicBezTo>
                  <a:cubicBezTo>
                    <a:pt x="240" y="211"/>
                    <a:pt x="200" y="272"/>
                    <a:pt x="159" y="320"/>
                  </a:cubicBezTo>
                  <a:cubicBezTo>
                    <a:pt x="109" y="375"/>
                    <a:pt x="59" y="430"/>
                    <a:pt x="9" y="485"/>
                  </a:cubicBezTo>
                  <a:cubicBezTo>
                    <a:pt x="0" y="492"/>
                    <a:pt x="0" y="494"/>
                    <a:pt x="0" y="511"/>
                  </a:cubicBezTo>
                  <a:cubicBezTo>
                    <a:pt x="96" y="511"/>
                    <a:pt x="192" y="511"/>
                    <a:pt x="288" y="511"/>
                  </a:cubicBezTo>
                  <a:cubicBezTo>
                    <a:pt x="296" y="467"/>
                    <a:pt x="303" y="424"/>
                    <a:pt x="310" y="380"/>
                  </a:cubicBezTo>
                  <a:cubicBezTo>
                    <a:pt x="304" y="380"/>
                    <a:pt x="297" y="380"/>
                    <a:pt x="291" y="380"/>
                  </a:cubicBezTo>
                  <a:cubicBezTo>
                    <a:pt x="286" y="402"/>
                    <a:pt x="282" y="435"/>
                    <a:pt x="273" y="448"/>
                  </a:cubicBezTo>
                  <a:cubicBezTo>
                    <a:pt x="269" y="454"/>
                    <a:pt x="216" y="454"/>
                    <a:pt x="200" y="454"/>
                  </a:cubicBezTo>
                  <a:cubicBezTo>
                    <a:pt x="153" y="454"/>
                    <a:pt x="106" y="454"/>
                    <a:pt x="60" y="45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63" name="Полилиния 1762"/>
            <p:cNvSpPr/>
            <p:nvPr/>
          </p:nvSpPr>
          <p:spPr>
            <a:xfrm>
              <a:off x="4185360" y="2127960"/>
              <a:ext cx="154440" cy="31680"/>
            </a:xfrm>
            <a:custGeom>
              <a:avLst/>
              <a:gdLst/>
              <a:ahLst/>
              <a:cxnLst/>
              <a:rect l="0" t="0" r="r" b="b"/>
              <a:pathLst>
                <a:path w="429" h="88">
                  <a:moveTo>
                    <a:pt x="418" y="0"/>
                  </a:moveTo>
                  <a:cubicBezTo>
                    <a:pt x="380" y="31"/>
                    <a:pt x="338" y="55"/>
                    <a:pt x="299" y="55"/>
                  </a:cubicBezTo>
                  <a:cubicBezTo>
                    <a:pt x="268" y="55"/>
                    <a:pt x="246" y="42"/>
                    <a:pt x="220" y="26"/>
                  </a:cubicBezTo>
                  <a:cubicBezTo>
                    <a:pt x="195" y="13"/>
                    <a:pt x="173" y="0"/>
                    <a:pt x="140" y="0"/>
                  </a:cubicBezTo>
                  <a:cubicBezTo>
                    <a:pt x="123" y="0"/>
                    <a:pt x="103" y="7"/>
                    <a:pt x="86" y="13"/>
                  </a:cubicBezTo>
                  <a:cubicBezTo>
                    <a:pt x="70" y="22"/>
                    <a:pt x="55" y="31"/>
                    <a:pt x="42" y="42"/>
                  </a:cubicBezTo>
                  <a:cubicBezTo>
                    <a:pt x="28" y="53"/>
                    <a:pt x="14" y="64"/>
                    <a:pt x="0" y="75"/>
                  </a:cubicBezTo>
                  <a:cubicBezTo>
                    <a:pt x="3" y="79"/>
                    <a:pt x="7" y="83"/>
                    <a:pt x="11" y="88"/>
                  </a:cubicBezTo>
                  <a:cubicBezTo>
                    <a:pt x="48" y="57"/>
                    <a:pt x="90" y="33"/>
                    <a:pt x="129" y="33"/>
                  </a:cubicBezTo>
                  <a:cubicBezTo>
                    <a:pt x="160" y="33"/>
                    <a:pt x="182" y="46"/>
                    <a:pt x="209" y="61"/>
                  </a:cubicBezTo>
                  <a:cubicBezTo>
                    <a:pt x="231" y="75"/>
                    <a:pt x="255" y="88"/>
                    <a:pt x="286" y="88"/>
                  </a:cubicBezTo>
                  <a:cubicBezTo>
                    <a:pt x="305" y="88"/>
                    <a:pt x="325" y="81"/>
                    <a:pt x="343" y="75"/>
                  </a:cubicBezTo>
                  <a:cubicBezTo>
                    <a:pt x="358" y="66"/>
                    <a:pt x="374" y="57"/>
                    <a:pt x="387" y="46"/>
                  </a:cubicBezTo>
                  <a:cubicBezTo>
                    <a:pt x="401" y="35"/>
                    <a:pt x="415" y="24"/>
                    <a:pt x="429" y="13"/>
                  </a:cubicBezTo>
                  <a:cubicBezTo>
                    <a:pt x="425" y="9"/>
                    <a:pt x="421" y="4"/>
                    <a:pt x="4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13320" rIns="90000" bIns="-1332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64" name="Полилиния 1763"/>
            <p:cNvSpPr/>
            <p:nvPr/>
          </p:nvSpPr>
          <p:spPr>
            <a:xfrm>
              <a:off x="4174200" y="2202840"/>
              <a:ext cx="175680" cy="194400"/>
            </a:xfrm>
            <a:custGeom>
              <a:avLst/>
              <a:gdLst/>
              <a:ahLst/>
              <a:cxnLst/>
              <a:rect l="0" t="0" r="r" b="b"/>
              <a:pathLst>
                <a:path w="488" h="540">
                  <a:moveTo>
                    <a:pt x="488" y="417"/>
                  </a:moveTo>
                  <a:cubicBezTo>
                    <a:pt x="482" y="417"/>
                    <a:pt x="477" y="417"/>
                    <a:pt x="471" y="417"/>
                  </a:cubicBezTo>
                  <a:cubicBezTo>
                    <a:pt x="466" y="437"/>
                    <a:pt x="462" y="455"/>
                    <a:pt x="455" y="472"/>
                  </a:cubicBezTo>
                  <a:cubicBezTo>
                    <a:pt x="453" y="486"/>
                    <a:pt x="451" y="492"/>
                    <a:pt x="405" y="492"/>
                  </a:cubicBezTo>
                  <a:cubicBezTo>
                    <a:pt x="384" y="492"/>
                    <a:pt x="364" y="492"/>
                    <a:pt x="343" y="492"/>
                  </a:cubicBezTo>
                  <a:cubicBezTo>
                    <a:pt x="354" y="448"/>
                    <a:pt x="376" y="411"/>
                    <a:pt x="411" y="360"/>
                  </a:cubicBezTo>
                  <a:cubicBezTo>
                    <a:pt x="449" y="306"/>
                    <a:pt x="479" y="253"/>
                    <a:pt x="479" y="191"/>
                  </a:cubicBezTo>
                  <a:cubicBezTo>
                    <a:pt x="479" y="86"/>
                    <a:pt x="376" y="0"/>
                    <a:pt x="244" y="0"/>
                  </a:cubicBezTo>
                  <a:cubicBezTo>
                    <a:pt x="112" y="0"/>
                    <a:pt x="9" y="86"/>
                    <a:pt x="9" y="191"/>
                  </a:cubicBezTo>
                  <a:cubicBezTo>
                    <a:pt x="9" y="253"/>
                    <a:pt x="42" y="306"/>
                    <a:pt x="77" y="360"/>
                  </a:cubicBezTo>
                  <a:cubicBezTo>
                    <a:pt x="112" y="411"/>
                    <a:pt x="136" y="448"/>
                    <a:pt x="145" y="492"/>
                  </a:cubicBezTo>
                  <a:cubicBezTo>
                    <a:pt x="125" y="492"/>
                    <a:pt x="104" y="492"/>
                    <a:pt x="84" y="492"/>
                  </a:cubicBezTo>
                  <a:cubicBezTo>
                    <a:pt x="40" y="492"/>
                    <a:pt x="37" y="486"/>
                    <a:pt x="33" y="475"/>
                  </a:cubicBezTo>
                  <a:cubicBezTo>
                    <a:pt x="26" y="457"/>
                    <a:pt x="24" y="435"/>
                    <a:pt x="20" y="417"/>
                  </a:cubicBezTo>
                  <a:cubicBezTo>
                    <a:pt x="13" y="417"/>
                    <a:pt x="7" y="417"/>
                    <a:pt x="0" y="417"/>
                  </a:cubicBezTo>
                  <a:cubicBezTo>
                    <a:pt x="9" y="458"/>
                    <a:pt x="18" y="499"/>
                    <a:pt x="26" y="540"/>
                  </a:cubicBezTo>
                  <a:cubicBezTo>
                    <a:pt x="67" y="540"/>
                    <a:pt x="108" y="540"/>
                    <a:pt x="149" y="540"/>
                  </a:cubicBezTo>
                  <a:cubicBezTo>
                    <a:pt x="167" y="540"/>
                    <a:pt x="169" y="540"/>
                    <a:pt x="169" y="525"/>
                  </a:cubicBezTo>
                  <a:cubicBezTo>
                    <a:pt x="169" y="472"/>
                    <a:pt x="145" y="404"/>
                    <a:pt x="128" y="354"/>
                  </a:cubicBezTo>
                  <a:cubicBezTo>
                    <a:pt x="110" y="310"/>
                    <a:pt x="88" y="248"/>
                    <a:pt x="88" y="191"/>
                  </a:cubicBezTo>
                  <a:cubicBezTo>
                    <a:pt x="88" y="69"/>
                    <a:pt x="174" y="16"/>
                    <a:pt x="244" y="16"/>
                  </a:cubicBezTo>
                  <a:cubicBezTo>
                    <a:pt x="319" y="16"/>
                    <a:pt x="400" y="71"/>
                    <a:pt x="400" y="191"/>
                  </a:cubicBezTo>
                  <a:cubicBezTo>
                    <a:pt x="400" y="248"/>
                    <a:pt x="380" y="308"/>
                    <a:pt x="356" y="371"/>
                  </a:cubicBezTo>
                  <a:cubicBezTo>
                    <a:pt x="345" y="402"/>
                    <a:pt x="321" y="472"/>
                    <a:pt x="321" y="525"/>
                  </a:cubicBezTo>
                  <a:cubicBezTo>
                    <a:pt x="321" y="540"/>
                    <a:pt x="323" y="540"/>
                    <a:pt x="341" y="540"/>
                  </a:cubicBezTo>
                  <a:cubicBezTo>
                    <a:pt x="382" y="540"/>
                    <a:pt x="423" y="540"/>
                    <a:pt x="464" y="540"/>
                  </a:cubicBezTo>
                  <a:cubicBezTo>
                    <a:pt x="472" y="499"/>
                    <a:pt x="480" y="458"/>
                    <a:pt x="488" y="41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65" name="Полилиния 1764"/>
            <p:cNvSpPr/>
            <p:nvPr/>
          </p:nvSpPr>
          <p:spPr>
            <a:xfrm>
              <a:off x="4390200" y="2190240"/>
              <a:ext cx="65160" cy="276840"/>
            </a:xfrm>
            <a:custGeom>
              <a:avLst/>
              <a:gdLst/>
              <a:ahLst/>
              <a:cxnLst/>
              <a:rect l="0" t="0" r="r" b="b"/>
              <a:pathLst>
                <a:path w="181" h="769">
                  <a:moveTo>
                    <a:pt x="181" y="762"/>
                  </a:moveTo>
                  <a:cubicBezTo>
                    <a:pt x="181" y="760"/>
                    <a:pt x="181" y="758"/>
                    <a:pt x="168" y="744"/>
                  </a:cubicBezTo>
                  <a:cubicBezTo>
                    <a:pt x="71" y="648"/>
                    <a:pt x="47" y="503"/>
                    <a:pt x="47" y="384"/>
                  </a:cubicBezTo>
                  <a:cubicBezTo>
                    <a:pt x="47" y="251"/>
                    <a:pt x="75" y="117"/>
                    <a:pt x="170" y="20"/>
                  </a:cubicBezTo>
                  <a:cubicBezTo>
                    <a:pt x="181" y="11"/>
                    <a:pt x="181" y="9"/>
                    <a:pt x="181" y="7"/>
                  </a:cubicBezTo>
                  <a:cubicBezTo>
                    <a:pt x="181" y="3"/>
                    <a:pt x="176" y="0"/>
                    <a:pt x="172" y="0"/>
                  </a:cubicBezTo>
                  <a:cubicBezTo>
                    <a:pt x="165" y="0"/>
                    <a:pt x="95" y="53"/>
                    <a:pt x="49" y="150"/>
                  </a:cubicBezTo>
                  <a:cubicBezTo>
                    <a:pt x="9" y="235"/>
                    <a:pt x="0" y="319"/>
                    <a:pt x="0" y="384"/>
                  </a:cubicBezTo>
                  <a:cubicBezTo>
                    <a:pt x="0" y="444"/>
                    <a:pt x="9" y="538"/>
                    <a:pt x="51" y="624"/>
                  </a:cubicBezTo>
                  <a:cubicBezTo>
                    <a:pt x="97" y="718"/>
                    <a:pt x="165" y="769"/>
                    <a:pt x="172" y="769"/>
                  </a:cubicBezTo>
                  <a:cubicBezTo>
                    <a:pt x="176" y="769"/>
                    <a:pt x="181" y="766"/>
                    <a:pt x="181" y="76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66" name="Полилиния 1765"/>
            <p:cNvSpPr/>
            <p:nvPr/>
          </p:nvSpPr>
          <p:spPr>
            <a:xfrm>
              <a:off x="4479120" y="2275560"/>
              <a:ext cx="113040" cy="124920"/>
            </a:xfrm>
            <a:custGeom>
              <a:avLst/>
              <a:gdLst/>
              <a:ahLst/>
              <a:cxnLst/>
              <a:rect l="0" t="0" r="r" b="b"/>
              <a:pathLst>
                <a:path w="314" h="347">
                  <a:moveTo>
                    <a:pt x="46" y="294"/>
                  </a:moveTo>
                  <a:cubicBezTo>
                    <a:pt x="44" y="305"/>
                    <a:pt x="39" y="323"/>
                    <a:pt x="39" y="327"/>
                  </a:cubicBezTo>
                  <a:cubicBezTo>
                    <a:pt x="39" y="341"/>
                    <a:pt x="50" y="347"/>
                    <a:pt x="61" y="347"/>
                  </a:cubicBezTo>
                  <a:cubicBezTo>
                    <a:pt x="70" y="347"/>
                    <a:pt x="83" y="343"/>
                    <a:pt x="90" y="327"/>
                  </a:cubicBezTo>
                  <a:cubicBezTo>
                    <a:pt x="92" y="323"/>
                    <a:pt x="119" y="218"/>
                    <a:pt x="121" y="204"/>
                  </a:cubicBezTo>
                  <a:cubicBezTo>
                    <a:pt x="127" y="180"/>
                    <a:pt x="141" y="125"/>
                    <a:pt x="145" y="106"/>
                  </a:cubicBezTo>
                  <a:cubicBezTo>
                    <a:pt x="149" y="95"/>
                    <a:pt x="171" y="60"/>
                    <a:pt x="189" y="42"/>
                  </a:cubicBezTo>
                  <a:cubicBezTo>
                    <a:pt x="196" y="36"/>
                    <a:pt x="218" y="16"/>
                    <a:pt x="251" y="16"/>
                  </a:cubicBezTo>
                  <a:cubicBezTo>
                    <a:pt x="270" y="16"/>
                    <a:pt x="281" y="27"/>
                    <a:pt x="284" y="27"/>
                  </a:cubicBezTo>
                  <a:cubicBezTo>
                    <a:pt x="259" y="29"/>
                    <a:pt x="244" y="49"/>
                    <a:pt x="244" y="68"/>
                  </a:cubicBezTo>
                  <a:cubicBezTo>
                    <a:pt x="244" y="79"/>
                    <a:pt x="252" y="95"/>
                    <a:pt x="273" y="95"/>
                  </a:cubicBezTo>
                  <a:cubicBezTo>
                    <a:pt x="293" y="95"/>
                    <a:pt x="314" y="77"/>
                    <a:pt x="314" y="49"/>
                  </a:cubicBezTo>
                  <a:cubicBezTo>
                    <a:pt x="314" y="22"/>
                    <a:pt x="290" y="0"/>
                    <a:pt x="251" y="0"/>
                  </a:cubicBezTo>
                  <a:cubicBezTo>
                    <a:pt x="200" y="0"/>
                    <a:pt x="167" y="38"/>
                    <a:pt x="152" y="60"/>
                  </a:cubicBezTo>
                  <a:cubicBezTo>
                    <a:pt x="145" y="25"/>
                    <a:pt x="119" y="0"/>
                    <a:pt x="81" y="0"/>
                  </a:cubicBezTo>
                  <a:cubicBezTo>
                    <a:pt x="46" y="0"/>
                    <a:pt x="31" y="29"/>
                    <a:pt x="24" y="44"/>
                  </a:cubicBezTo>
                  <a:cubicBezTo>
                    <a:pt x="11" y="71"/>
                    <a:pt x="0" y="117"/>
                    <a:pt x="0" y="119"/>
                  </a:cubicBezTo>
                  <a:cubicBezTo>
                    <a:pt x="0" y="125"/>
                    <a:pt x="6" y="123"/>
                    <a:pt x="9" y="125"/>
                  </a:cubicBezTo>
                  <a:cubicBezTo>
                    <a:pt x="17" y="125"/>
                    <a:pt x="17" y="125"/>
                    <a:pt x="22" y="108"/>
                  </a:cubicBezTo>
                  <a:cubicBezTo>
                    <a:pt x="35" y="53"/>
                    <a:pt x="50" y="16"/>
                    <a:pt x="79" y="16"/>
                  </a:cubicBezTo>
                  <a:cubicBezTo>
                    <a:pt x="92" y="16"/>
                    <a:pt x="103" y="22"/>
                    <a:pt x="103" y="51"/>
                  </a:cubicBezTo>
                  <a:cubicBezTo>
                    <a:pt x="103" y="68"/>
                    <a:pt x="101" y="77"/>
                    <a:pt x="90" y="117"/>
                  </a:cubicBezTo>
                  <a:cubicBezTo>
                    <a:pt x="75" y="176"/>
                    <a:pt x="61" y="235"/>
                    <a:pt x="46" y="29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67" name="Полилиния 1766"/>
            <p:cNvSpPr/>
            <p:nvPr/>
          </p:nvSpPr>
          <p:spPr>
            <a:xfrm>
              <a:off x="4619880" y="2190240"/>
              <a:ext cx="65160" cy="276840"/>
            </a:xfrm>
            <a:custGeom>
              <a:avLst/>
              <a:gdLst/>
              <a:ahLst/>
              <a:cxnLst/>
              <a:rect l="0" t="0" r="r" b="b"/>
              <a:pathLst>
                <a:path w="181" h="769">
                  <a:moveTo>
                    <a:pt x="181" y="384"/>
                  </a:moveTo>
                  <a:cubicBezTo>
                    <a:pt x="181" y="325"/>
                    <a:pt x="172" y="231"/>
                    <a:pt x="130" y="145"/>
                  </a:cubicBezTo>
                  <a:cubicBezTo>
                    <a:pt x="84" y="51"/>
                    <a:pt x="16" y="0"/>
                    <a:pt x="9" y="0"/>
                  </a:cubicBezTo>
                  <a:cubicBezTo>
                    <a:pt x="5" y="0"/>
                    <a:pt x="0" y="3"/>
                    <a:pt x="0" y="7"/>
                  </a:cubicBezTo>
                  <a:cubicBezTo>
                    <a:pt x="0" y="9"/>
                    <a:pt x="0" y="11"/>
                    <a:pt x="16" y="25"/>
                  </a:cubicBezTo>
                  <a:cubicBezTo>
                    <a:pt x="91" y="101"/>
                    <a:pt x="135" y="224"/>
                    <a:pt x="135" y="384"/>
                  </a:cubicBezTo>
                  <a:cubicBezTo>
                    <a:pt x="135" y="516"/>
                    <a:pt x="106" y="650"/>
                    <a:pt x="11" y="749"/>
                  </a:cubicBezTo>
                  <a:cubicBezTo>
                    <a:pt x="0" y="758"/>
                    <a:pt x="0" y="760"/>
                    <a:pt x="0" y="762"/>
                  </a:cubicBezTo>
                  <a:cubicBezTo>
                    <a:pt x="0" y="766"/>
                    <a:pt x="5" y="769"/>
                    <a:pt x="9" y="769"/>
                  </a:cubicBezTo>
                  <a:cubicBezTo>
                    <a:pt x="16" y="769"/>
                    <a:pt x="86" y="716"/>
                    <a:pt x="132" y="619"/>
                  </a:cubicBezTo>
                  <a:cubicBezTo>
                    <a:pt x="172" y="534"/>
                    <a:pt x="181" y="448"/>
                    <a:pt x="181" y="38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68" name="Полилиния 1767"/>
            <p:cNvSpPr/>
            <p:nvPr/>
          </p:nvSpPr>
          <p:spPr>
            <a:xfrm>
              <a:off x="4791960" y="2190240"/>
              <a:ext cx="37800" cy="276840"/>
            </a:xfrm>
            <a:custGeom>
              <a:avLst/>
              <a:gdLst/>
              <a:ahLst/>
              <a:cxnLst/>
              <a:rect l="0" t="0" r="r" b="b"/>
              <a:pathLst>
                <a:path w="105" h="769">
                  <a:moveTo>
                    <a:pt x="105" y="769"/>
                  </a:moveTo>
                  <a:cubicBezTo>
                    <a:pt x="105" y="758"/>
                    <a:pt x="105" y="748"/>
                    <a:pt x="105" y="738"/>
                  </a:cubicBezTo>
                  <a:cubicBezTo>
                    <a:pt x="80" y="738"/>
                    <a:pt x="55" y="738"/>
                    <a:pt x="30" y="738"/>
                  </a:cubicBezTo>
                  <a:cubicBezTo>
                    <a:pt x="30" y="502"/>
                    <a:pt x="30" y="267"/>
                    <a:pt x="30" y="31"/>
                  </a:cubicBezTo>
                  <a:cubicBezTo>
                    <a:pt x="55" y="31"/>
                    <a:pt x="80" y="31"/>
                    <a:pt x="105" y="31"/>
                  </a:cubicBezTo>
                  <a:cubicBezTo>
                    <a:pt x="105" y="21"/>
                    <a:pt x="105" y="11"/>
                    <a:pt x="105" y="0"/>
                  </a:cubicBezTo>
                  <a:cubicBezTo>
                    <a:pt x="70" y="0"/>
                    <a:pt x="35" y="0"/>
                    <a:pt x="0" y="0"/>
                  </a:cubicBezTo>
                  <a:cubicBezTo>
                    <a:pt x="0" y="256"/>
                    <a:pt x="0" y="512"/>
                    <a:pt x="0" y="769"/>
                  </a:cubicBezTo>
                  <a:cubicBezTo>
                    <a:pt x="35" y="769"/>
                    <a:pt x="70" y="769"/>
                    <a:pt x="105" y="76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69" name="Полилиния 1768"/>
            <p:cNvSpPr/>
            <p:nvPr/>
          </p:nvSpPr>
          <p:spPr>
            <a:xfrm>
              <a:off x="4849560" y="2272680"/>
              <a:ext cx="129240" cy="127080"/>
            </a:xfrm>
            <a:custGeom>
              <a:avLst/>
              <a:gdLst/>
              <a:ahLst/>
              <a:cxnLst/>
              <a:rect l="0" t="0" r="r" b="b"/>
              <a:pathLst>
                <a:path w="359" h="353">
                  <a:moveTo>
                    <a:pt x="134" y="180"/>
                  </a:moveTo>
                  <a:cubicBezTo>
                    <a:pt x="187" y="180"/>
                    <a:pt x="238" y="175"/>
                    <a:pt x="269" y="164"/>
                  </a:cubicBezTo>
                  <a:cubicBezTo>
                    <a:pt x="335" y="142"/>
                    <a:pt x="346" y="98"/>
                    <a:pt x="346" y="74"/>
                  </a:cubicBezTo>
                  <a:cubicBezTo>
                    <a:pt x="346" y="28"/>
                    <a:pt x="304" y="0"/>
                    <a:pt x="240" y="0"/>
                  </a:cubicBezTo>
                  <a:cubicBezTo>
                    <a:pt x="99" y="0"/>
                    <a:pt x="0" y="96"/>
                    <a:pt x="0" y="215"/>
                  </a:cubicBezTo>
                  <a:cubicBezTo>
                    <a:pt x="0" y="305"/>
                    <a:pt x="60" y="353"/>
                    <a:pt x="163" y="353"/>
                  </a:cubicBezTo>
                  <a:cubicBezTo>
                    <a:pt x="183" y="353"/>
                    <a:pt x="236" y="353"/>
                    <a:pt x="282" y="335"/>
                  </a:cubicBezTo>
                  <a:cubicBezTo>
                    <a:pt x="328" y="318"/>
                    <a:pt x="359" y="285"/>
                    <a:pt x="359" y="276"/>
                  </a:cubicBezTo>
                  <a:cubicBezTo>
                    <a:pt x="359" y="270"/>
                    <a:pt x="346" y="256"/>
                    <a:pt x="339" y="256"/>
                  </a:cubicBezTo>
                  <a:cubicBezTo>
                    <a:pt x="335" y="256"/>
                    <a:pt x="332" y="259"/>
                    <a:pt x="328" y="265"/>
                  </a:cubicBezTo>
                  <a:cubicBezTo>
                    <a:pt x="286" y="309"/>
                    <a:pt x="225" y="327"/>
                    <a:pt x="165" y="327"/>
                  </a:cubicBezTo>
                  <a:cubicBezTo>
                    <a:pt x="110" y="327"/>
                    <a:pt x="88" y="296"/>
                    <a:pt x="88" y="252"/>
                  </a:cubicBezTo>
                  <a:cubicBezTo>
                    <a:pt x="88" y="237"/>
                    <a:pt x="93" y="210"/>
                    <a:pt x="101" y="180"/>
                  </a:cubicBezTo>
                  <a:cubicBezTo>
                    <a:pt x="112" y="180"/>
                    <a:pt x="123" y="180"/>
                    <a:pt x="134" y="180"/>
                  </a:cubicBezTo>
                  <a:moveTo>
                    <a:pt x="108" y="153"/>
                  </a:moveTo>
                  <a:cubicBezTo>
                    <a:pt x="121" y="96"/>
                    <a:pt x="141" y="74"/>
                    <a:pt x="154" y="63"/>
                  </a:cubicBezTo>
                  <a:cubicBezTo>
                    <a:pt x="181" y="37"/>
                    <a:pt x="216" y="28"/>
                    <a:pt x="240" y="28"/>
                  </a:cubicBezTo>
                  <a:cubicBezTo>
                    <a:pt x="269" y="28"/>
                    <a:pt x="299" y="39"/>
                    <a:pt x="299" y="74"/>
                  </a:cubicBezTo>
                  <a:cubicBezTo>
                    <a:pt x="299" y="153"/>
                    <a:pt x="183" y="153"/>
                    <a:pt x="108" y="15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70" name="Полилиния 1769"/>
            <p:cNvSpPr/>
            <p:nvPr/>
          </p:nvSpPr>
          <p:spPr>
            <a:xfrm>
              <a:off x="5002560" y="2354040"/>
              <a:ext cx="89280" cy="86760"/>
            </a:xfrm>
            <a:custGeom>
              <a:avLst/>
              <a:gdLst/>
              <a:ahLst/>
              <a:cxnLst/>
              <a:rect l="0" t="0" r="r" b="b"/>
              <a:pathLst>
                <a:path w="248" h="241">
                  <a:moveTo>
                    <a:pt x="57" y="188"/>
                  </a:moveTo>
                  <a:cubicBezTo>
                    <a:pt x="70" y="175"/>
                    <a:pt x="81" y="164"/>
                    <a:pt x="127" y="129"/>
                  </a:cubicBezTo>
                  <a:cubicBezTo>
                    <a:pt x="138" y="120"/>
                    <a:pt x="178" y="87"/>
                    <a:pt x="196" y="72"/>
                  </a:cubicBezTo>
                  <a:cubicBezTo>
                    <a:pt x="229" y="39"/>
                    <a:pt x="248" y="13"/>
                    <a:pt x="248" y="6"/>
                  </a:cubicBezTo>
                  <a:cubicBezTo>
                    <a:pt x="248" y="0"/>
                    <a:pt x="242" y="0"/>
                    <a:pt x="240" y="0"/>
                  </a:cubicBezTo>
                  <a:cubicBezTo>
                    <a:pt x="233" y="0"/>
                    <a:pt x="233" y="0"/>
                    <a:pt x="231" y="4"/>
                  </a:cubicBezTo>
                  <a:cubicBezTo>
                    <a:pt x="213" y="30"/>
                    <a:pt x="202" y="37"/>
                    <a:pt x="189" y="37"/>
                  </a:cubicBezTo>
                  <a:cubicBezTo>
                    <a:pt x="182" y="37"/>
                    <a:pt x="174" y="37"/>
                    <a:pt x="158" y="22"/>
                  </a:cubicBezTo>
                  <a:cubicBezTo>
                    <a:pt x="138" y="4"/>
                    <a:pt x="127" y="0"/>
                    <a:pt x="114" y="0"/>
                  </a:cubicBezTo>
                  <a:cubicBezTo>
                    <a:pt x="72" y="0"/>
                    <a:pt x="42" y="46"/>
                    <a:pt x="42" y="63"/>
                  </a:cubicBezTo>
                  <a:cubicBezTo>
                    <a:pt x="42" y="68"/>
                    <a:pt x="48" y="70"/>
                    <a:pt x="53" y="70"/>
                  </a:cubicBezTo>
                  <a:cubicBezTo>
                    <a:pt x="59" y="70"/>
                    <a:pt x="59" y="68"/>
                    <a:pt x="61" y="61"/>
                  </a:cubicBezTo>
                  <a:cubicBezTo>
                    <a:pt x="70" y="44"/>
                    <a:pt x="99" y="41"/>
                    <a:pt x="108" y="41"/>
                  </a:cubicBezTo>
                  <a:cubicBezTo>
                    <a:pt x="121" y="41"/>
                    <a:pt x="134" y="44"/>
                    <a:pt x="143" y="46"/>
                  </a:cubicBezTo>
                  <a:cubicBezTo>
                    <a:pt x="171" y="52"/>
                    <a:pt x="176" y="52"/>
                    <a:pt x="189" y="52"/>
                  </a:cubicBezTo>
                  <a:cubicBezTo>
                    <a:pt x="176" y="68"/>
                    <a:pt x="165" y="76"/>
                    <a:pt x="114" y="118"/>
                  </a:cubicBezTo>
                  <a:cubicBezTo>
                    <a:pt x="72" y="151"/>
                    <a:pt x="57" y="164"/>
                    <a:pt x="48" y="175"/>
                  </a:cubicBezTo>
                  <a:cubicBezTo>
                    <a:pt x="15" y="208"/>
                    <a:pt x="0" y="230"/>
                    <a:pt x="0" y="237"/>
                  </a:cubicBezTo>
                  <a:cubicBezTo>
                    <a:pt x="0" y="241"/>
                    <a:pt x="6" y="241"/>
                    <a:pt x="9" y="241"/>
                  </a:cubicBezTo>
                  <a:cubicBezTo>
                    <a:pt x="13" y="241"/>
                    <a:pt x="15" y="241"/>
                    <a:pt x="17" y="237"/>
                  </a:cubicBezTo>
                  <a:cubicBezTo>
                    <a:pt x="33" y="217"/>
                    <a:pt x="48" y="204"/>
                    <a:pt x="68" y="204"/>
                  </a:cubicBezTo>
                  <a:cubicBezTo>
                    <a:pt x="75" y="204"/>
                    <a:pt x="81" y="204"/>
                    <a:pt x="97" y="217"/>
                  </a:cubicBezTo>
                  <a:cubicBezTo>
                    <a:pt x="114" y="234"/>
                    <a:pt x="125" y="241"/>
                    <a:pt x="141" y="241"/>
                  </a:cubicBezTo>
                  <a:cubicBezTo>
                    <a:pt x="200" y="241"/>
                    <a:pt x="235" y="177"/>
                    <a:pt x="235" y="158"/>
                  </a:cubicBezTo>
                  <a:cubicBezTo>
                    <a:pt x="235" y="153"/>
                    <a:pt x="231" y="151"/>
                    <a:pt x="226" y="151"/>
                  </a:cubicBezTo>
                  <a:cubicBezTo>
                    <a:pt x="220" y="151"/>
                    <a:pt x="220" y="155"/>
                    <a:pt x="218" y="160"/>
                  </a:cubicBezTo>
                  <a:cubicBezTo>
                    <a:pt x="207" y="186"/>
                    <a:pt x="174" y="199"/>
                    <a:pt x="147" y="199"/>
                  </a:cubicBezTo>
                  <a:cubicBezTo>
                    <a:pt x="136" y="199"/>
                    <a:pt x="123" y="197"/>
                    <a:pt x="108" y="195"/>
                  </a:cubicBezTo>
                  <a:cubicBezTo>
                    <a:pt x="83" y="188"/>
                    <a:pt x="79" y="188"/>
                    <a:pt x="70" y="188"/>
                  </a:cubicBezTo>
                  <a:cubicBezTo>
                    <a:pt x="68" y="188"/>
                    <a:pt x="61" y="188"/>
                    <a:pt x="57" y="18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1760" rIns="90000" bIns="4176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71" name="Полилиния 1770"/>
            <p:cNvSpPr/>
            <p:nvPr/>
          </p:nvSpPr>
          <p:spPr>
            <a:xfrm>
              <a:off x="5221080" y="2261520"/>
              <a:ext cx="134640" cy="133560"/>
            </a:xfrm>
            <a:custGeom>
              <a:avLst/>
              <a:gdLst/>
              <a:ahLst/>
              <a:cxnLst/>
              <a:rect l="0" t="0" r="r" b="b"/>
              <a:pathLst>
                <a:path w="374" h="371">
                  <a:moveTo>
                    <a:pt x="187" y="164"/>
                  </a:moveTo>
                  <a:cubicBezTo>
                    <a:pt x="135" y="113"/>
                    <a:pt x="84" y="62"/>
                    <a:pt x="33" y="11"/>
                  </a:cubicBezTo>
                  <a:cubicBezTo>
                    <a:pt x="24" y="2"/>
                    <a:pt x="22" y="0"/>
                    <a:pt x="15" y="0"/>
                  </a:cubicBezTo>
                  <a:cubicBezTo>
                    <a:pt x="9" y="0"/>
                    <a:pt x="0" y="9"/>
                    <a:pt x="0" y="15"/>
                  </a:cubicBezTo>
                  <a:cubicBezTo>
                    <a:pt x="0" y="22"/>
                    <a:pt x="2" y="24"/>
                    <a:pt x="11" y="31"/>
                  </a:cubicBezTo>
                  <a:cubicBezTo>
                    <a:pt x="62" y="83"/>
                    <a:pt x="114" y="134"/>
                    <a:pt x="165" y="186"/>
                  </a:cubicBezTo>
                  <a:cubicBezTo>
                    <a:pt x="114" y="238"/>
                    <a:pt x="62" y="289"/>
                    <a:pt x="11" y="340"/>
                  </a:cubicBezTo>
                  <a:cubicBezTo>
                    <a:pt x="2" y="349"/>
                    <a:pt x="0" y="351"/>
                    <a:pt x="0" y="355"/>
                  </a:cubicBezTo>
                  <a:cubicBezTo>
                    <a:pt x="0" y="364"/>
                    <a:pt x="9" y="371"/>
                    <a:pt x="15" y="371"/>
                  </a:cubicBezTo>
                  <a:cubicBezTo>
                    <a:pt x="22" y="371"/>
                    <a:pt x="24" y="371"/>
                    <a:pt x="33" y="360"/>
                  </a:cubicBezTo>
                  <a:cubicBezTo>
                    <a:pt x="84" y="309"/>
                    <a:pt x="135" y="259"/>
                    <a:pt x="187" y="208"/>
                  </a:cubicBezTo>
                  <a:cubicBezTo>
                    <a:pt x="240" y="261"/>
                    <a:pt x="294" y="314"/>
                    <a:pt x="347" y="366"/>
                  </a:cubicBezTo>
                  <a:cubicBezTo>
                    <a:pt x="350" y="369"/>
                    <a:pt x="354" y="371"/>
                    <a:pt x="358" y="371"/>
                  </a:cubicBezTo>
                  <a:cubicBezTo>
                    <a:pt x="367" y="371"/>
                    <a:pt x="374" y="364"/>
                    <a:pt x="374" y="355"/>
                  </a:cubicBezTo>
                  <a:cubicBezTo>
                    <a:pt x="373" y="353"/>
                    <a:pt x="374" y="351"/>
                    <a:pt x="372" y="347"/>
                  </a:cubicBezTo>
                  <a:cubicBezTo>
                    <a:pt x="317" y="293"/>
                    <a:pt x="248" y="226"/>
                    <a:pt x="209" y="186"/>
                  </a:cubicBezTo>
                  <a:cubicBezTo>
                    <a:pt x="256" y="140"/>
                    <a:pt x="304" y="93"/>
                    <a:pt x="352" y="46"/>
                  </a:cubicBezTo>
                  <a:cubicBezTo>
                    <a:pt x="354" y="42"/>
                    <a:pt x="367" y="31"/>
                    <a:pt x="369" y="26"/>
                  </a:cubicBezTo>
                  <a:cubicBezTo>
                    <a:pt x="372" y="24"/>
                    <a:pt x="374" y="22"/>
                    <a:pt x="374" y="15"/>
                  </a:cubicBezTo>
                  <a:cubicBezTo>
                    <a:pt x="374" y="9"/>
                    <a:pt x="367" y="0"/>
                    <a:pt x="358" y="0"/>
                  </a:cubicBezTo>
                  <a:cubicBezTo>
                    <a:pt x="352" y="0"/>
                    <a:pt x="350" y="4"/>
                    <a:pt x="341" y="13"/>
                  </a:cubicBezTo>
                  <a:cubicBezTo>
                    <a:pt x="289" y="64"/>
                    <a:pt x="238" y="114"/>
                    <a:pt x="187" y="16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72" name="Полилиния 1771"/>
            <p:cNvSpPr/>
            <p:nvPr/>
          </p:nvSpPr>
          <p:spPr>
            <a:xfrm>
              <a:off x="5467320" y="2272680"/>
              <a:ext cx="171720" cy="127080"/>
            </a:xfrm>
            <a:custGeom>
              <a:avLst/>
              <a:gdLst/>
              <a:ahLst/>
              <a:cxnLst/>
              <a:rect l="0" t="0" r="r" b="b"/>
              <a:pathLst>
                <a:path w="477" h="353">
                  <a:moveTo>
                    <a:pt x="411" y="103"/>
                  </a:moveTo>
                  <a:cubicBezTo>
                    <a:pt x="416" y="83"/>
                    <a:pt x="427" y="46"/>
                    <a:pt x="427" y="39"/>
                  </a:cubicBezTo>
                  <a:cubicBezTo>
                    <a:pt x="427" y="24"/>
                    <a:pt x="413" y="6"/>
                    <a:pt x="389" y="6"/>
                  </a:cubicBezTo>
                  <a:cubicBezTo>
                    <a:pt x="378" y="6"/>
                    <a:pt x="350" y="13"/>
                    <a:pt x="339" y="48"/>
                  </a:cubicBezTo>
                  <a:cubicBezTo>
                    <a:pt x="336" y="57"/>
                    <a:pt x="301" y="197"/>
                    <a:pt x="295" y="221"/>
                  </a:cubicBezTo>
                  <a:cubicBezTo>
                    <a:pt x="290" y="239"/>
                    <a:pt x="284" y="263"/>
                    <a:pt x="284" y="276"/>
                  </a:cubicBezTo>
                  <a:cubicBezTo>
                    <a:pt x="268" y="294"/>
                    <a:pt x="240" y="327"/>
                    <a:pt x="200" y="327"/>
                  </a:cubicBezTo>
                  <a:cubicBezTo>
                    <a:pt x="154" y="327"/>
                    <a:pt x="154" y="287"/>
                    <a:pt x="154" y="270"/>
                  </a:cubicBezTo>
                  <a:cubicBezTo>
                    <a:pt x="154" y="223"/>
                    <a:pt x="178" y="162"/>
                    <a:pt x="198" y="107"/>
                  </a:cubicBezTo>
                  <a:cubicBezTo>
                    <a:pt x="207" y="87"/>
                    <a:pt x="209" y="83"/>
                    <a:pt x="209" y="70"/>
                  </a:cubicBezTo>
                  <a:cubicBezTo>
                    <a:pt x="209" y="24"/>
                    <a:pt x="165" y="0"/>
                    <a:pt x="121" y="0"/>
                  </a:cubicBezTo>
                  <a:cubicBezTo>
                    <a:pt x="40" y="0"/>
                    <a:pt x="0" y="105"/>
                    <a:pt x="0" y="120"/>
                  </a:cubicBezTo>
                  <a:cubicBezTo>
                    <a:pt x="0" y="131"/>
                    <a:pt x="13" y="131"/>
                    <a:pt x="20" y="131"/>
                  </a:cubicBezTo>
                  <a:cubicBezTo>
                    <a:pt x="29" y="131"/>
                    <a:pt x="33" y="131"/>
                    <a:pt x="37" y="120"/>
                  </a:cubicBezTo>
                  <a:cubicBezTo>
                    <a:pt x="62" y="35"/>
                    <a:pt x="103" y="28"/>
                    <a:pt x="117" y="28"/>
                  </a:cubicBezTo>
                  <a:cubicBezTo>
                    <a:pt x="123" y="28"/>
                    <a:pt x="130" y="28"/>
                    <a:pt x="130" y="44"/>
                  </a:cubicBezTo>
                  <a:cubicBezTo>
                    <a:pt x="130" y="61"/>
                    <a:pt x="121" y="83"/>
                    <a:pt x="117" y="92"/>
                  </a:cubicBezTo>
                  <a:cubicBezTo>
                    <a:pt x="86" y="173"/>
                    <a:pt x="70" y="217"/>
                    <a:pt x="70" y="254"/>
                  </a:cubicBezTo>
                  <a:cubicBezTo>
                    <a:pt x="70" y="342"/>
                    <a:pt x="147" y="353"/>
                    <a:pt x="194" y="353"/>
                  </a:cubicBezTo>
                  <a:cubicBezTo>
                    <a:pt x="216" y="353"/>
                    <a:pt x="251" y="351"/>
                    <a:pt x="292" y="311"/>
                  </a:cubicBezTo>
                  <a:cubicBezTo>
                    <a:pt x="317" y="349"/>
                    <a:pt x="361" y="353"/>
                    <a:pt x="380" y="353"/>
                  </a:cubicBezTo>
                  <a:cubicBezTo>
                    <a:pt x="409" y="353"/>
                    <a:pt x="431" y="338"/>
                    <a:pt x="446" y="309"/>
                  </a:cubicBezTo>
                  <a:cubicBezTo>
                    <a:pt x="466" y="278"/>
                    <a:pt x="477" y="237"/>
                    <a:pt x="477" y="234"/>
                  </a:cubicBezTo>
                  <a:cubicBezTo>
                    <a:pt x="477" y="223"/>
                    <a:pt x="464" y="223"/>
                    <a:pt x="457" y="223"/>
                  </a:cubicBezTo>
                  <a:cubicBezTo>
                    <a:pt x="449" y="223"/>
                    <a:pt x="446" y="223"/>
                    <a:pt x="442" y="226"/>
                  </a:cubicBezTo>
                  <a:cubicBezTo>
                    <a:pt x="440" y="228"/>
                    <a:pt x="440" y="230"/>
                    <a:pt x="435" y="250"/>
                  </a:cubicBezTo>
                  <a:cubicBezTo>
                    <a:pt x="420" y="309"/>
                    <a:pt x="402" y="327"/>
                    <a:pt x="383" y="327"/>
                  </a:cubicBezTo>
                  <a:cubicBezTo>
                    <a:pt x="372" y="327"/>
                    <a:pt x="365" y="318"/>
                    <a:pt x="365" y="298"/>
                  </a:cubicBezTo>
                  <a:cubicBezTo>
                    <a:pt x="365" y="285"/>
                    <a:pt x="369" y="272"/>
                    <a:pt x="376" y="241"/>
                  </a:cubicBezTo>
                  <a:cubicBezTo>
                    <a:pt x="383" y="219"/>
                    <a:pt x="389" y="188"/>
                    <a:pt x="394" y="173"/>
                  </a:cubicBezTo>
                  <a:cubicBezTo>
                    <a:pt x="400" y="150"/>
                    <a:pt x="405" y="126"/>
                    <a:pt x="411" y="10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73" name="Полилиния 1772"/>
            <p:cNvSpPr/>
            <p:nvPr/>
          </p:nvSpPr>
          <p:spPr>
            <a:xfrm>
              <a:off x="5654160" y="2190240"/>
              <a:ext cx="38160" cy="276840"/>
            </a:xfrm>
            <a:custGeom>
              <a:avLst/>
              <a:gdLst/>
              <a:ahLst/>
              <a:cxnLst/>
              <a:rect l="0" t="0" r="r" b="b"/>
              <a:pathLst>
                <a:path w="106" h="769">
                  <a:moveTo>
                    <a:pt x="106" y="0"/>
                  </a:moveTo>
                  <a:cubicBezTo>
                    <a:pt x="70" y="0"/>
                    <a:pt x="35" y="0"/>
                    <a:pt x="0" y="0"/>
                  </a:cubicBezTo>
                  <a:cubicBezTo>
                    <a:pt x="0" y="11"/>
                    <a:pt x="0" y="21"/>
                    <a:pt x="0" y="31"/>
                  </a:cubicBezTo>
                  <a:cubicBezTo>
                    <a:pt x="25" y="31"/>
                    <a:pt x="50" y="31"/>
                    <a:pt x="75" y="31"/>
                  </a:cubicBezTo>
                  <a:cubicBezTo>
                    <a:pt x="75" y="267"/>
                    <a:pt x="75" y="502"/>
                    <a:pt x="75" y="738"/>
                  </a:cubicBezTo>
                  <a:cubicBezTo>
                    <a:pt x="50" y="738"/>
                    <a:pt x="25" y="738"/>
                    <a:pt x="0" y="738"/>
                  </a:cubicBezTo>
                  <a:cubicBezTo>
                    <a:pt x="0" y="748"/>
                    <a:pt x="0" y="758"/>
                    <a:pt x="0" y="769"/>
                  </a:cubicBezTo>
                  <a:cubicBezTo>
                    <a:pt x="35" y="769"/>
                    <a:pt x="70" y="769"/>
                    <a:pt x="106" y="769"/>
                  </a:cubicBezTo>
                  <a:cubicBezTo>
                    <a:pt x="106" y="512"/>
                    <a:pt x="106" y="256"/>
                    <a:pt x="10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74" name="Полилиния 1773"/>
            <p:cNvSpPr/>
            <p:nvPr/>
          </p:nvSpPr>
          <p:spPr>
            <a:xfrm>
              <a:off x="5817960" y="2296080"/>
              <a:ext cx="185400" cy="64800"/>
            </a:xfrm>
            <a:custGeom>
              <a:avLst/>
              <a:gdLst/>
              <a:ahLst/>
              <a:cxnLst/>
              <a:rect l="0" t="0" r="r" b="b"/>
              <a:pathLst>
                <a:path w="515" h="180">
                  <a:moveTo>
                    <a:pt x="489" y="31"/>
                  </a:moveTo>
                  <a:cubicBezTo>
                    <a:pt x="500" y="31"/>
                    <a:pt x="515" y="31"/>
                    <a:pt x="515" y="16"/>
                  </a:cubicBezTo>
                  <a:cubicBezTo>
                    <a:pt x="515" y="0"/>
                    <a:pt x="500" y="0"/>
                    <a:pt x="489" y="0"/>
                  </a:cubicBezTo>
                  <a:cubicBezTo>
                    <a:pt x="335" y="0"/>
                    <a:pt x="181" y="0"/>
                    <a:pt x="27" y="0"/>
                  </a:cubicBezTo>
                  <a:cubicBezTo>
                    <a:pt x="16" y="0"/>
                    <a:pt x="0" y="0"/>
                    <a:pt x="0" y="16"/>
                  </a:cubicBezTo>
                  <a:cubicBezTo>
                    <a:pt x="0" y="31"/>
                    <a:pt x="16" y="31"/>
                    <a:pt x="27" y="31"/>
                  </a:cubicBezTo>
                  <a:cubicBezTo>
                    <a:pt x="181" y="31"/>
                    <a:pt x="335" y="31"/>
                    <a:pt x="489" y="31"/>
                  </a:cubicBezTo>
                  <a:moveTo>
                    <a:pt x="489" y="180"/>
                  </a:moveTo>
                  <a:cubicBezTo>
                    <a:pt x="500" y="180"/>
                    <a:pt x="515" y="180"/>
                    <a:pt x="515" y="165"/>
                  </a:cubicBezTo>
                  <a:cubicBezTo>
                    <a:pt x="515" y="150"/>
                    <a:pt x="500" y="150"/>
                    <a:pt x="489" y="150"/>
                  </a:cubicBezTo>
                  <a:cubicBezTo>
                    <a:pt x="335" y="150"/>
                    <a:pt x="181" y="150"/>
                    <a:pt x="27" y="150"/>
                  </a:cubicBezTo>
                  <a:cubicBezTo>
                    <a:pt x="16" y="150"/>
                    <a:pt x="0" y="150"/>
                    <a:pt x="0" y="165"/>
                  </a:cubicBezTo>
                  <a:cubicBezTo>
                    <a:pt x="0" y="180"/>
                    <a:pt x="16" y="180"/>
                    <a:pt x="27" y="180"/>
                  </a:cubicBezTo>
                  <a:cubicBezTo>
                    <a:pt x="181" y="180"/>
                    <a:pt x="335" y="180"/>
                    <a:pt x="489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19800" rIns="90000" bIns="198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75" name="Полилиния 1774"/>
            <p:cNvSpPr/>
            <p:nvPr/>
          </p:nvSpPr>
          <p:spPr>
            <a:xfrm>
              <a:off x="6119640" y="2323080"/>
              <a:ext cx="170280" cy="11160"/>
            </a:xfrm>
            <a:custGeom>
              <a:avLst/>
              <a:gdLst/>
              <a:ahLst/>
              <a:cxnLst/>
              <a:rect l="0" t="0" r="r" b="b"/>
              <a:pathLst>
                <a:path w="473" h="31">
                  <a:moveTo>
                    <a:pt x="445" y="31"/>
                  </a:moveTo>
                  <a:cubicBezTo>
                    <a:pt x="458" y="31"/>
                    <a:pt x="473" y="31"/>
                    <a:pt x="473" y="15"/>
                  </a:cubicBezTo>
                  <a:cubicBezTo>
                    <a:pt x="473" y="0"/>
                    <a:pt x="458" y="0"/>
                    <a:pt x="445" y="0"/>
                  </a:cubicBezTo>
                  <a:cubicBezTo>
                    <a:pt x="305" y="0"/>
                    <a:pt x="166" y="0"/>
                    <a:pt x="27" y="0"/>
                  </a:cubicBezTo>
                  <a:cubicBezTo>
                    <a:pt x="14" y="0"/>
                    <a:pt x="0" y="0"/>
                    <a:pt x="0" y="15"/>
                  </a:cubicBezTo>
                  <a:cubicBezTo>
                    <a:pt x="0" y="31"/>
                    <a:pt x="14" y="31"/>
                    <a:pt x="27" y="31"/>
                  </a:cubicBezTo>
                  <a:cubicBezTo>
                    <a:pt x="166" y="31"/>
                    <a:pt x="305" y="31"/>
                    <a:pt x="445" y="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3840" rIns="90000" bIns="-3384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76" name="Полилиния 1775"/>
            <p:cNvSpPr/>
            <p:nvPr/>
          </p:nvSpPr>
          <p:spPr>
            <a:xfrm>
              <a:off x="6325560" y="2208600"/>
              <a:ext cx="205920" cy="198360"/>
            </a:xfrm>
            <a:custGeom>
              <a:avLst/>
              <a:gdLst/>
              <a:ahLst/>
              <a:cxnLst/>
              <a:rect l="0" t="0" r="r" b="b"/>
              <a:pathLst>
                <a:path w="572" h="551">
                  <a:moveTo>
                    <a:pt x="568" y="17"/>
                  </a:moveTo>
                  <a:cubicBezTo>
                    <a:pt x="570" y="15"/>
                    <a:pt x="572" y="9"/>
                    <a:pt x="572" y="6"/>
                  </a:cubicBezTo>
                  <a:cubicBezTo>
                    <a:pt x="572" y="2"/>
                    <a:pt x="570" y="0"/>
                    <a:pt x="552" y="0"/>
                  </a:cubicBezTo>
                  <a:cubicBezTo>
                    <a:pt x="375" y="0"/>
                    <a:pt x="198" y="0"/>
                    <a:pt x="20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"/>
                    <a:pt x="5" y="15"/>
                    <a:pt x="5" y="17"/>
                  </a:cubicBezTo>
                  <a:cubicBezTo>
                    <a:pt x="92" y="190"/>
                    <a:pt x="179" y="363"/>
                    <a:pt x="267" y="535"/>
                  </a:cubicBezTo>
                  <a:cubicBezTo>
                    <a:pt x="271" y="546"/>
                    <a:pt x="273" y="551"/>
                    <a:pt x="286" y="551"/>
                  </a:cubicBezTo>
                  <a:cubicBezTo>
                    <a:pt x="300" y="551"/>
                    <a:pt x="302" y="546"/>
                    <a:pt x="308" y="535"/>
                  </a:cubicBezTo>
                  <a:cubicBezTo>
                    <a:pt x="395" y="363"/>
                    <a:pt x="481" y="190"/>
                    <a:pt x="568" y="17"/>
                  </a:cubicBezTo>
                  <a:moveTo>
                    <a:pt x="97" y="55"/>
                  </a:moveTo>
                  <a:cubicBezTo>
                    <a:pt x="239" y="55"/>
                    <a:pt x="380" y="55"/>
                    <a:pt x="522" y="55"/>
                  </a:cubicBezTo>
                  <a:cubicBezTo>
                    <a:pt x="451" y="196"/>
                    <a:pt x="381" y="337"/>
                    <a:pt x="311" y="478"/>
                  </a:cubicBezTo>
                  <a:cubicBezTo>
                    <a:pt x="239" y="337"/>
                    <a:pt x="168" y="196"/>
                    <a:pt x="97" y="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77" name="Полилиния 1776"/>
            <p:cNvSpPr/>
            <p:nvPr/>
          </p:nvSpPr>
          <p:spPr>
            <a:xfrm>
              <a:off x="6536160" y="2275560"/>
              <a:ext cx="145080" cy="175680"/>
            </a:xfrm>
            <a:custGeom>
              <a:avLst/>
              <a:gdLst/>
              <a:ahLst/>
              <a:cxnLst/>
              <a:rect l="0" t="0" r="r" b="b"/>
              <a:pathLst>
                <a:path w="403" h="488">
                  <a:moveTo>
                    <a:pt x="60" y="433"/>
                  </a:moveTo>
                  <a:cubicBezTo>
                    <a:pt x="53" y="459"/>
                    <a:pt x="51" y="466"/>
                    <a:pt x="18" y="466"/>
                  </a:cubicBezTo>
                  <a:cubicBezTo>
                    <a:pt x="7" y="466"/>
                    <a:pt x="0" y="466"/>
                    <a:pt x="0" y="479"/>
                  </a:cubicBezTo>
                  <a:cubicBezTo>
                    <a:pt x="0" y="485"/>
                    <a:pt x="3" y="488"/>
                    <a:pt x="9" y="488"/>
                  </a:cubicBezTo>
                  <a:cubicBezTo>
                    <a:pt x="31" y="488"/>
                    <a:pt x="53" y="485"/>
                    <a:pt x="75" y="485"/>
                  </a:cubicBezTo>
                  <a:cubicBezTo>
                    <a:pt x="99" y="485"/>
                    <a:pt x="126" y="488"/>
                    <a:pt x="150" y="488"/>
                  </a:cubicBezTo>
                  <a:cubicBezTo>
                    <a:pt x="154" y="488"/>
                    <a:pt x="165" y="488"/>
                    <a:pt x="165" y="472"/>
                  </a:cubicBezTo>
                  <a:cubicBezTo>
                    <a:pt x="165" y="466"/>
                    <a:pt x="157" y="466"/>
                    <a:pt x="146" y="466"/>
                  </a:cubicBezTo>
                  <a:cubicBezTo>
                    <a:pt x="108" y="466"/>
                    <a:pt x="108" y="459"/>
                    <a:pt x="108" y="452"/>
                  </a:cubicBezTo>
                  <a:cubicBezTo>
                    <a:pt x="108" y="444"/>
                    <a:pt x="141" y="319"/>
                    <a:pt x="146" y="299"/>
                  </a:cubicBezTo>
                  <a:cubicBezTo>
                    <a:pt x="157" y="321"/>
                    <a:pt x="176" y="347"/>
                    <a:pt x="216" y="347"/>
                  </a:cubicBezTo>
                  <a:cubicBezTo>
                    <a:pt x="306" y="347"/>
                    <a:pt x="403" y="235"/>
                    <a:pt x="403" y="123"/>
                  </a:cubicBezTo>
                  <a:cubicBezTo>
                    <a:pt x="403" y="51"/>
                    <a:pt x="359" y="0"/>
                    <a:pt x="300" y="0"/>
                  </a:cubicBezTo>
                  <a:cubicBezTo>
                    <a:pt x="262" y="0"/>
                    <a:pt x="225" y="27"/>
                    <a:pt x="198" y="57"/>
                  </a:cubicBezTo>
                  <a:cubicBezTo>
                    <a:pt x="192" y="16"/>
                    <a:pt x="159" y="0"/>
                    <a:pt x="130" y="0"/>
                  </a:cubicBezTo>
                  <a:cubicBezTo>
                    <a:pt x="93" y="0"/>
                    <a:pt x="80" y="29"/>
                    <a:pt x="73" y="44"/>
                  </a:cubicBezTo>
                  <a:cubicBezTo>
                    <a:pt x="58" y="71"/>
                    <a:pt x="49" y="117"/>
                    <a:pt x="49" y="119"/>
                  </a:cubicBezTo>
                  <a:cubicBezTo>
                    <a:pt x="49" y="125"/>
                    <a:pt x="55" y="125"/>
                    <a:pt x="58" y="125"/>
                  </a:cubicBezTo>
                  <a:cubicBezTo>
                    <a:pt x="64" y="125"/>
                    <a:pt x="66" y="125"/>
                    <a:pt x="71" y="108"/>
                  </a:cubicBezTo>
                  <a:cubicBezTo>
                    <a:pt x="84" y="53"/>
                    <a:pt x="99" y="16"/>
                    <a:pt x="128" y="16"/>
                  </a:cubicBezTo>
                  <a:cubicBezTo>
                    <a:pt x="141" y="16"/>
                    <a:pt x="150" y="22"/>
                    <a:pt x="150" y="51"/>
                  </a:cubicBezTo>
                  <a:cubicBezTo>
                    <a:pt x="150" y="71"/>
                    <a:pt x="148" y="77"/>
                    <a:pt x="146" y="90"/>
                  </a:cubicBezTo>
                  <a:cubicBezTo>
                    <a:pt x="117" y="204"/>
                    <a:pt x="88" y="319"/>
                    <a:pt x="60" y="433"/>
                  </a:cubicBezTo>
                  <a:moveTo>
                    <a:pt x="194" y="99"/>
                  </a:moveTo>
                  <a:cubicBezTo>
                    <a:pt x="201" y="79"/>
                    <a:pt x="220" y="57"/>
                    <a:pt x="236" y="46"/>
                  </a:cubicBezTo>
                  <a:cubicBezTo>
                    <a:pt x="262" y="22"/>
                    <a:pt x="284" y="16"/>
                    <a:pt x="297" y="16"/>
                  </a:cubicBezTo>
                  <a:cubicBezTo>
                    <a:pt x="328" y="16"/>
                    <a:pt x="348" y="43"/>
                    <a:pt x="348" y="88"/>
                  </a:cubicBezTo>
                  <a:cubicBezTo>
                    <a:pt x="348" y="133"/>
                    <a:pt x="322" y="222"/>
                    <a:pt x="308" y="253"/>
                  </a:cubicBezTo>
                  <a:cubicBezTo>
                    <a:pt x="282" y="305"/>
                    <a:pt x="245" y="332"/>
                    <a:pt x="216" y="332"/>
                  </a:cubicBezTo>
                  <a:cubicBezTo>
                    <a:pt x="165" y="332"/>
                    <a:pt x="154" y="268"/>
                    <a:pt x="154" y="262"/>
                  </a:cubicBezTo>
                  <a:cubicBezTo>
                    <a:pt x="155" y="258"/>
                    <a:pt x="154" y="259"/>
                    <a:pt x="157" y="251"/>
                  </a:cubicBezTo>
                  <a:cubicBezTo>
                    <a:pt x="169" y="200"/>
                    <a:pt x="182" y="150"/>
                    <a:pt x="194" y="9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778" name="Группа 1777"/>
          <p:cNvGrpSpPr/>
          <p:nvPr/>
        </p:nvGrpSpPr>
        <p:grpSpPr>
          <a:xfrm>
            <a:off x="8491680" y="2567520"/>
            <a:ext cx="1564920" cy="324720"/>
            <a:chOff x="8491680" y="2567520"/>
            <a:chExt cx="1564920" cy="324720"/>
          </a:xfrm>
        </p:grpSpPr>
        <p:sp>
          <p:nvSpPr>
            <p:cNvPr id="1779" name="Полилиния 1778"/>
            <p:cNvSpPr/>
            <p:nvPr/>
          </p:nvSpPr>
          <p:spPr>
            <a:xfrm>
              <a:off x="8532720" y="2567520"/>
              <a:ext cx="92880" cy="25920"/>
            </a:xfrm>
            <a:custGeom>
              <a:avLst/>
              <a:gdLst/>
              <a:ahLst/>
              <a:cxnLst/>
              <a:rect l="0" t="0" r="r" b="b"/>
              <a:pathLst>
                <a:path w="258" h="72">
                  <a:moveTo>
                    <a:pt x="258" y="11"/>
                  </a:moveTo>
                  <a:cubicBezTo>
                    <a:pt x="254" y="7"/>
                    <a:pt x="250" y="4"/>
                    <a:pt x="247" y="0"/>
                  </a:cubicBezTo>
                  <a:cubicBezTo>
                    <a:pt x="247" y="2"/>
                    <a:pt x="216" y="37"/>
                    <a:pt x="183" y="37"/>
                  </a:cubicBezTo>
                  <a:cubicBezTo>
                    <a:pt x="165" y="37"/>
                    <a:pt x="145" y="26"/>
                    <a:pt x="132" y="17"/>
                  </a:cubicBezTo>
                  <a:cubicBezTo>
                    <a:pt x="112" y="7"/>
                    <a:pt x="97" y="0"/>
                    <a:pt x="84" y="0"/>
                  </a:cubicBezTo>
                  <a:cubicBezTo>
                    <a:pt x="55" y="0"/>
                    <a:pt x="40" y="17"/>
                    <a:pt x="0" y="61"/>
                  </a:cubicBezTo>
                  <a:cubicBezTo>
                    <a:pt x="5" y="65"/>
                    <a:pt x="9" y="69"/>
                    <a:pt x="13" y="72"/>
                  </a:cubicBezTo>
                  <a:cubicBezTo>
                    <a:pt x="13" y="70"/>
                    <a:pt x="42" y="35"/>
                    <a:pt x="77" y="35"/>
                  </a:cubicBezTo>
                  <a:cubicBezTo>
                    <a:pt x="95" y="35"/>
                    <a:pt x="115" y="46"/>
                    <a:pt x="128" y="55"/>
                  </a:cubicBezTo>
                  <a:cubicBezTo>
                    <a:pt x="148" y="66"/>
                    <a:pt x="161" y="72"/>
                    <a:pt x="174" y="72"/>
                  </a:cubicBezTo>
                  <a:cubicBezTo>
                    <a:pt x="205" y="72"/>
                    <a:pt x="218" y="55"/>
                    <a:pt x="258" y="1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19080" rIns="90000" bIns="-1908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80" name="Полилиния 1779"/>
            <p:cNvSpPr/>
            <p:nvPr/>
          </p:nvSpPr>
          <p:spPr>
            <a:xfrm>
              <a:off x="8491680" y="2627640"/>
              <a:ext cx="175680" cy="195120"/>
            </a:xfrm>
            <a:custGeom>
              <a:avLst/>
              <a:gdLst/>
              <a:ahLst/>
              <a:cxnLst/>
              <a:rect l="0" t="0" r="r" b="b"/>
              <a:pathLst>
                <a:path w="488" h="542">
                  <a:moveTo>
                    <a:pt x="488" y="417"/>
                  </a:moveTo>
                  <a:cubicBezTo>
                    <a:pt x="482" y="417"/>
                    <a:pt x="475" y="417"/>
                    <a:pt x="468" y="417"/>
                  </a:cubicBezTo>
                  <a:cubicBezTo>
                    <a:pt x="466" y="437"/>
                    <a:pt x="462" y="454"/>
                    <a:pt x="455" y="474"/>
                  </a:cubicBezTo>
                  <a:cubicBezTo>
                    <a:pt x="451" y="487"/>
                    <a:pt x="449" y="491"/>
                    <a:pt x="405" y="491"/>
                  </a:cubicBezTo>
                  <a:cubicBezTo>
                    <a:pt x="384" y="491"/>
                    <a:pt x="364" y="491"/>
                    <a:pt x="343" y="491"/>
                  </a:cubicBezTo>
                  <a:cubicBezTo>
                    <a:pt x="352" y="450"/>
                    <a:pt x="376" y="412"/>
                    <a:pt x="411" y="362"/>
                  </a:cubicBezTo>
                  <a:cubicBezTo>
                    <a:pt x="446" y="307"/>
                    <a:pt x="479" y="254"/>
                    <a:pt x="479" y="193"/>
                  </a:cubicBezTo>
                  <a:cubicBezTo>
                    <a:pt x="479" y="85"/>
                    <a:pt x="374" y="0"/>
                    <a:pt x="244" y="0"/>
                  </a:cubicBezTo>
                  <a:cubicBezTo>
                    <a:pt x="112" y="0"/>
                    <a:pt x="9" y="88"/>
                    <a:pt x="9" y="193"/>
                  </a:cubicBezTo>
                  <a:cubicBezTo>
                    <a:pt x="9" y="254"/>
                    <a:pt x="40" y="307"/>
                    <a:pt x="77" y="362"/>
                  </a:cubicBezTo>
                  <a:cubicBezTo>
                    <a:pt x="110" y="412"/>
                    <a:pt x="136" y="450"/>
                    <a:pt x="145" y="491"/>
                  </a:cubicBezTo>
                  <a:cubicBezTo>
                    <a:pt x="125" y="491"/>
                    <a:pt x="104" y="491"/>
                    <a:pt x="84" y="491"/>
                  </a:cubicBezTo>
                  <a:cubicBezTo>
                    <a:pt x="40" y="491"/>
                    <a:pt x="37" y="487"/>
                    <a:pt x="33" y="474"/>
                  </a:cubicBezTo>
                  <a:cubicBezTo>
                    <a:pt x="26" y="456"/>
                    <a:pt x="22" y="437"/>
                    <a:pt x="18" y="417"/>
                  </a:cubicBezTo>
                  <a:cubicBezTo>
                    <a:pt x="12" y="417"/>
                    <a:pt x="6" y="417"/>
                    <a:pt x="0" y="417"/>
                  </a:cubicBezTo>
                  <a:cubicBezTo>
                    <a:pt x="8" y="459"/>
                    <a:pt x="16" y="500"/>
                    <a:pt x="24" y="542"/>
                  </a:cubicBezTo>
                  <a:cubicBezTo>
                    <a:pt x="65" y="542"/>
                    <a:pt x="106" y="542"/>
                    <a:pt x="147" y="542"/>
                  </a:cubicBezTo>
                  <a:cubicBezTo>
                    <a:pt x="165" y="542"/>
                    <a:pt x="167" y="542"/>
                    <a:pt x="167" y="527"/>
                  </a:cubicBezTo>
                  <a:cubicBezTo>
                    <a:pt x="167" y="472"/>
                    <a:pt x="143" y="404"/>
                    <a:pt x="125" y="355"/>
                  </a:cubicBezTo>
                  <a:cubicBezTo>
                    <a:pt x="110" y="311"/>
                    <a:pt x="88" y="250"/>
                    <a:pt x="88" y="193"/>
                  </a:cubicBezTo>
                  <a:cubicBezTo>
                    <a:pt x="88" y="68"/>
                    <a:pt x="174" y="17"/>
                    <a:pt x="244" y="17"/>
                  </a:cubicBezTo>
                  <a:cubicBezTo>
                    <a:pt x="317" y="17"/>
                    <a:pt x="400" y="72"/>
                    <a:pt x="400" y="193"/>
                  </a:cubicBezTo>
                  <a:cubicBezTo>
                    <a:pt x="400" y="250"/>
                    <a:pt x="378" y="309"/>
                    <a:pt x="356" y="371"/>
                  </a:cubicBezTo>
                  <a:cubicBezTo>
                    <a:pt x="345" y="404"/>
                    <a:pt x="319" y="474"/>
                    <a:pt x="319" y="527"/>
                  </a:cubicBezTo>
                  <a:cubicBezTo>
                    <a:pt x="319" y="542"/>
                    <a:pt x="323" y="542"/>
                    <a:pt x="341" y="542"/>
                  </a:cubicBezTo>
                  <a:cubicBezTo>
                    <a:pt x="381" y="542"/>
                    <a:pt x="421" y="542"/>
                    <a:pt x="462" y="542"/>
                  </a:cubicBezTo>
                  <a:cubicBezTo>
                    <a:pt x="471" y="500"/>
                    <a:pt x="479" y="459"/>
                    <a:pt x="488" y="41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81" name="Полилиния 1780"/>
            <p:cNvSpPr/>
            <p:nvPr/>
          </p:nvSpPr>
          <p:spPr>
            <a:xfrm>
              <a:off x="8772840" y="2720880"/>
              <a:ext cx="185040" cy="64800"/>
            </a:xfrm>
            <a:custGeom>
              <a:avLst/>
              <a:gdLst/>
              <a:ahLst/>
              <a:cxnLst/>
              <a:rect l="0" t="0" r="r" b="b"/>
              <a:pathLst>
                <a:path w="514" h="180">
                  <a:moveTo>
                    <a:pt x="488" y="30"/>
                  </a:moveTo>
                  <a:cubicBezTo>
                    <a:pt x="499" y="30"/>
                    <a:pt x="514" y="30"/>
                    <a:pt x="514" y="15"/>
                  </a:cubicBezTo>
                  <a:cubicBezTo>
                    <a:pt x="514" y="0"/>
                    <a:pt x="499" y="0"/>
                    <a:pt x="488" y="0"/>
                  </a:cubicBezTo>
                  <a:cubicBezTo>
                    <a:pt x="334" y="0"/>
                    <a:pt x="180" y="0"/>
                    <a:pt x="26" y="0"/>
                  </a:cubicBezTo>
                  <a:cubicBezTo>
                    <a:pt x="15" y="0"/>
                    <a:pt x="0" y="0"/>
                    <a:pt x="0" y="15"/>
                  </a:cubicBezTo>
                  <a:cubicBezTo>
                    <a:pt x="0" y="30"/>
                    <a:pt x="15" y="30"/>
                    <a:pt x="26" y="30"/>
                  </a:cubicBezTo>
                  <a:cubicBezTo>
                    <a:pt x="180" y="30"/>
                    <a:pt x="334" y="30"/>
                    <a:pt x="488" y="30"/>
                  </a:cubicBezTo>
                  <a:moveTo>
                    <a:pt x="488" y="180"/>
                  </a:moveTo>
                  <a:cubicBezTo>
                    <a:pt x="499" y="180"/>
                    <a:pt x="514" y="180"/>
                    <a:pt x="514" y="164"/>
                  </a:cubicBezTo>
                  <a:cubicBezTo>
                    <a:pt x="514" y="149"/>
                    <a:pt x="499" y="149"/>
                    <a:pt x="488" y="149"/>
                  </a:cubicBezTo>
                  <a:cubicBezTo>
                    <a:pt x="334" y="149"/>
                    <a:pt x="180" y="149"/>
                    <a:pt x="26" y="149"/>
                  </a:cubicBezTo>
                  <a:cubicBezTo>
                    <a:pt x="15" y="149"/>
                    <a:pt x="0" y="149"/>
                    <a:pt x="0" y="164"/>
                  </a:cubicBezTo>
                  <a:cubicBezTo>
                    <a:pt x="0" y="180"/>
                    <a:pt x="15" y="180"/>
                    <a:pt x="26" y="180"/>
                  </a:cubicBezTo>
                  <a:cubicBezTo>
                    <a:pt x="180" y="180"/>
                    <a:pt x="334" y="180"/>
                    <a:pt x="488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19800" rIns="90000" bIns="198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82" name="Полилиния 1781"/>
            <p:cNvSpPr/>
            <p:nvPr/>
          </p:nvSpPr>
          <p:spPr>
            <a:xfrm>
              <a:off x="9063360" y="2627640"/>
              <a:ext cx="175680" cy="195120"/>
            </a:xfrm>
            <a:custGeom>
              <a:avLst/>
              <a:gdLst/>
              <a:ahLst/>
              <a:cxnLst/>
              <a:rect l="0" t="0" r="r" b="b"/>
              <a:pathLst>
                <a:path w="488" h="542">
                  <a:moveTo>
                    <a:pt x="488" y="417"/>
                  </a:moveTo>
                  <a:cubicBezTo>
                    <a:pt x="481" y="417"/>
                    <a:pt x="474" y="417"/>
                    <a:pt x="468" y="417"/>
                  </a:cubicBezTo>
                  <a:cubicBezTo>
                    <a:pt x="466" y="437"/>
                    <a:pt x="461" y="454"/>
                    <a:pt x="455" y="474"/>
                  </a:cubicBezTo>
                  <a:cubicBezTo>
                    <a:pt x="450" y="487"/>
                    <a:pt x="448" y="491"/>
                    <a:pt x="404" y="491"/>
                  </a:cubicBezTo>
                  <a:cubicBezTo>
                    <a:pt x="384" y="491"/>
                    <a:pt x="363" y="491"/>
                    <a:pt x="343" y="491"/>
                  </a:cubicBezTo>
                  <a:cubicBezTo>
                    <a:pt x="351" y="450"/>
                    <a:pt x="376" y="412"/>
                    <a:pt x="411" y="362"/>
                  </a:cubicBezTo>
                  <a:cubicBezTo>
                    <a:pt x="446" y="307"/>
                    <a:pt x="479" y="254"/>
                    <a:pt x="479" y="193"/>
                  </a:cubicBezTo>
                  <a:cubicBezTo>
                    <a:pt x="479" y="85"/>
                    <a:pt x="373" y="0"/>
                    <a:pt x="244" y="0"/>
                  </a:cubicBezTo>
                  <a:cubicBezTo>
                    <a:pt x="112" y="0"/>
                    <a:pt x="8" y="88"/>
                    <a:pt x="8" y="193"/>
                  </a:cubicBezTo>
                  <a:cubicBezTo>
                    <a:pt x="8" y="254"/>
                    <a:pt x="39" y="307"/>
                    <a:pt x="76" y="362"/>
                  </a:cubicBezTo>
                  <a:cubicBezTo>
                    <a:pt x="109" y="412"/>
                    <a:pt x="136" y="450"/>
                    <a:pt x="145" y="491"/>
                  </a:cubicBezTo>
                  <a:cubicBezTo>
                    <a:pt x="124" y="491"/>
                    <a:pt x="104" y="491"/>
                    <a:pt x="83" y="491"/>
                  </a:cubicBezTo>
                  <a:cubicBezTo>
                    <a:pt x="39" y="491"/>
                    <a:pt x="37" y="487"/>
                    <a:pt x="32" y="474"/>
                  </a:cubicBezTo>
                  <a:cubicBezTo>
                    <a:pt x="26" y="456"/>
                    <a:pt x="21" y="437"/>
                    <a:pt x="19" y="417"/>
                  </a:cubicBezTo>
                  <a:cubicBezTo>
                    <a:pt x="13" y="417"/>
                    <a:pt x="6" y="417"/>
                    <a:pt x="0" y="417"/>
                  </a:cubicBezTo>
                  <a:cubicBezTo>
                    <a:pt x="8" y="459"/>
                    <a:pt x="16" y="500"/>
                    <a:pt x="24" y="542"/>
                  </a:cubicBezTo>
                  <a:cubicBezTo>
                    <a:pt x="65" y="542"/>
                    <a:pt x="107" y="542"/>
                    <a:pt x="149" y="542"/>
                  </a:cubicBezTo>
                  <a:cubicBezTo>
                    <a:pt x="164" y="542"/>
                    <a:pt x="167" y="542"/>
                    <a:pt x="167" y="527"/>
                  </a:cubicBezTo>
                  <a:cubicBezTo>
                    <a:pt x="167" y="472"/>
                    <a:pt x="142" y="404"/>
                    <a:pt x="125" y="355"/>
                  </a:cubicBezTo>
                  <a:cubicBezTo>
                    <a:pt x="109" y="311"/>
                    <a:pt x="87" y="250"/>
                    <a:pt x="87" y="193"/>
                  </a:cubicBezTo>
                  <a:cubicBezTo>
                    <a:pt x="87" y="68"/>
                    <a:pt x="173" y="17"/>
                    <a:pt x="244" y="17"/>
                  </a:cubicBezTo>
                  <a:cubicBezTo>
                    <a:pt x="316" y="17"/>
                    <a:pt x="400" y="72"/>
                    <a:pt x="400" y="193"/>
                  </a:cubicBezTo>
                  <a:cubicBezTo>
                    <a:pt x="400" y="250"/>
                    <a:pt x="378" y="309"/>
                    <a:pt x="356" y="371"/>
                  </a:cubicBezTo>
                  <a:cubicBezTo>
                    <a:pt x="345" y="404"/>
                    <a:pt x="321" y="474"/>
                    <a:pt x="321" y="527"/>
                  </a:cubicBezTo>
                  <a:cubicBezTo>
                    <a:pt x="321" y="542"/>
                    <a:pt x="323" y="542"/>
                    <a:pt x="340" y="542"/>
                  </a:cubicBezTo>
                  <a:cubicBezTo>
                    <a:pt x="381" y="542"/>
                    <a:pt x="422" y="542"/>
                    <a:pt x="463" y="542"/>
                  </a:cubicBezTo>
                  <a:cubicBezTo>
                    <a:pt x="472" y="500"/>
                    <a:pt x="480" y="459"/>
                    <a:pt x="488" y="41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83" name="Полилиния 1782"/>
            <p:cNvSpPr/>
            <p:nvPr/>
          </p:nvSpPr>
          <p:spPr>
            <a:xfrm>
              <a:off x="9329040" y="2661480"/>
              <a:ext cx="184680" cy="184320"/>
            </a:xfrm>
            <a:custGeom>
              <a:avLst/>
              <a:gdLst/>
              <a:ahLst/>
              <a:cxnLst/>
              <a:rect l="0" t="0" r="r" b="b"/>
              <a:pathLst>
                <a:path w="513" h="512">
                  <a:moveTo>
                    <a:pt x="273" y="270"/>
                  </a:moveTo>
                  <a:cubicBezTo>
                    <a:pt x="345" y="270"/>
                    <a:pt x="417" y="270"/>
                    <a:pt x="488" y="270"/>
                  </a:cubicBezTo>
                  <a:cubicBezTo>
                    <a:pt x="499" y="270"/>
                    <a:pt x="513" y="270"/>
                    <a:pt x="513" y="255"/>
                  </a:cubicBezTo>
                  <a:cubicBezTo>
                    <a:pt x="513" y="239"/>
                    <a:pt x="499" y="239"/>
                    <a:pt x="488" y="239"/>
                  </a:cubicBezTo>
                  <a:cubicBezTo>
                    <a:pt x="417" y="239"/>
                    <a:pt x="345" y="239"/>
                    <a:pt x="273" y="239"/>
                  </a:cubicBezTo>
                  <a:cubicBezTo>
                    <a:pt x="273" y="168"/>
                    <a:pt x="273" y="96"/>
                    <a:pt x="273" y="24"/>
                  </a:cubicBezTo>
                  <a:cubicBezTo>
                    <a:pt x="273" y="13"/>
                    <a:pt x="273" y="0"/>
                    <a:pt x="258" y="0"/>
                  </a:cubicBezTo>
                  <a:cubicBezTo>
                    <a:pt x="242" y="0"/>
                    <a:pt x="242" y="13"/>
                    <a:pt x="242" y="24"/>
                  </a:cubicBezTo>
                  <a:cubicBezTo>
                    <a:pt x="242" y="96"/>
                    <a:pt x="242" y="168"/>
                    <a:pt x="242" y="239"/>
                  </a:cubicBezTo>
                  <a:cubicBezTo>
                    <a:pt x="170" y="239"/>
                    <a:pt x="97" y="239"/>
                    <a:pt x="24" y="239"/>
                  </a:cubicBezTo>
                  <a:cubicBezTo>
                    <a:pt x="14" y="239"/>
                    <a:pt x="0" y="239"/>
                    <a:pt x="0" y="255"/>
                  </a:cubicBezTo>
                  <a:cubicBezTo>
                    <a:pt x="0" y="270"/>
                    <a:pt x="14" y="270"/>
                    <a:pt x="24" y="270"/>
                  </a:cubicBezTo>
                  <a:cubicBezTo>
                    <a:pt x="97" y="270"/>
                    <a:pt x="170" y="270"/>
                    <a:pt x="242" y="270"/>
                  </a:cubicBezTo>
                  <a:cubicBezTo>
                    <a:pt x="242" y="343"/>
                    <a:pt x="242" y="415"/>
                    <a:pt x="242" y="487"/>
                  </a:cubicBezTo>
                  <a:cubicBezTo>
                    <a:pt x="242" y="498"/>
                    <a:pt x="242" y="512"/>
                    <a:pt x="258" y="512"/>
                  </a:cubicBezTo>
                  <a:cubicBezTo>
                    <a:pt x="273" y="512"/>
                    <a:pt x="273" y="498"/>
                    <a:pt x="273" y="487"/>
                  </a:cubicBezTo>
                  <a:cubicBezTo>
                    <a:pt x="273" y="415"/>
                    <a:pt x="273" y="343"/>
                    <a:pt x="273" y="27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84" name="Полилиния 1783"/>
            <p:cNvSpPr/>
            <p:nvPr/>
          </p:nvSpPr>
          <p:spPr>
            <a:xfrm>
              <a:off x="9610200" y="2633760"/>
              <a:ext cx="192240" cy="195120"/>
            </a:xfrm>
            <a:custGeom>
              <a:avLst/>
              <a:gdLst/>
              <a:ahLst/>
              <a:cxnLst/>
              <a:rect l="0" t="0" r="r" b="b"/>
              <a:pathLst>
                <a:path w="534" h="542">
                  <a:moveTo>
                    <a:pt x="437" y="79"/>
                  </a:moveTo>
                  <a:cubicBezTo>
                    <a:pt x="446" y="49"/>
                    <a:pt x="459" y="27"/>
                    <a:pt x="521" y="22"/>
                  </a:cubicBezTo>
                  <a:cubicBezTo>
                    <a:pt x="525" y="22"/>
                    <a:pt x="534" y="22"/>
                    <a:pt x="534" y="7"/>
                  </a:cubicBezTo>
                  <a:cubicBezTo>
                    <a:pt x="531" y="5"/>
                    <a:pt x="534" y="0"/>
                    <a:pt x="525" y="0"/>
                  </a:cubicBezTo>
                  <a:cubicBezTo>
                    <a:pt x="499" y="0"/>
                    <a:pt x="473" y="3"/>
                    <a:pt x="446" y="3"/>
                  </a:cubicBezTo>
                  <a:cubicBezTo>
                    <a:pt x="420" y="3"/>
                    <a:pt x="391" y="0"/>
                    <a:pt x="365" y="0"/>
                  </a:cubicBezTo>
                  <a:cubicBezTo>
                    <a:pt x="360" y="0"/>
                    <a:pt x="352" y="0"/>
                    <a:pt x="352" y="16"/>
                  </a:cubicBezTo>
                  <a:cubicBezTo>
                    <a:pt x="352" y="22"/>
                    <a:pt x="360" y="22"/>
                    <a:pt x="365" y="22"/>
                  </a:cubicBezTo>
                  <a:cubicBezTo>
                    <a:pt x="409" y="24"/>
                    <a:pt x="418" y="40"/>
                    <a:pt x="418" y="57"/>
                  </a:cubicBezTo>
                  <a:cubicBezTo>
                    <a:pt x="418" y="60"/>
                    <a:pt x="418" y="71"/>
                    <a:pt x="415" y="73"/>
                  </a:cubicBezTo>
                  <a:cubicBezTo>
                    <a:pt x="393" y="164"/>
                    <a:pt x="370" y="256"/>
                    <a:pt x="347" y="347"/>
                  </a:cubicBezTo>
                  <a:cubicBezTo>
                    <a:pt x="321" y="450"/>
                    <a:pt x="231" y="518"/>
                    <a:pt x="154" y="518"/>
                  </a:cubicBezTo>
                  <a:cubicBezTo>
                    <a:pt x="101" y="518"/>
                    <a:pt x="59" y="485"/>
                    <a:pt x="59" y="417"/>
                  </a:cubicBezTo>
                  <a:cubicBezTo>
                    <a:pt x="62" y="398"/>
                    <a:pt x="59" y="391"/>
                    <a:pt x="68" y="358"/>
                  </a:cubicBezTo>
                  <a:cubicBezTo>
                    <a:pt x="93" y="259"/>
                    <a:pt x="118" y="159"/>
                    <a:pt x="143" y="60"/>
                  </a:cubicBezTo>
                  <a:cubicBezTo>
                    <a:pt x="149" y="31"/>
                    <a:pt x="152" y="22"/>
                    <a:pt x="209" y="22"/>
                  </a:cubicBezTo>
                  <a:cubicBezTo>
                    <a:pt x="229" y="22"/>
                    <a:pt x="235" y="22"/>
                    <a:pt x="235" y="7"/>
                  </a:cubicBezTo>
                  <a:cubicBezTo>
                    <a:pt x="235" y="0"/>
                    <a:pt x="226" y="0"/>
                    <a:pt x="224" y="0"/>
                  </a:cubicBezTo>
                  <a:cubicBezTo>
                    <a:pt x="202" y="0"/>
                    <a:pt x="147" y="3"/>
                    <a:pt x="125" y="3"/>
                  </a:cubicBezTo>
                  <a:cubicBezTo>
                    <a:pt x="103" y="3"/>
                    <a:pt x="48" y="0"/>
                    <a:pt x="24" y="0"/>
                  </a:cubicBezTo>
                  <a:cubicBezTo>
                    <a:pt x="20" y="0"/>
                    <a:pt x="11" y="0"/>
                    <a:pt x="11" y="16"/>
                  </a:cubicBezTo>
                  <a:cubicBezTo>
                    <a:pt x="11" y="22"/>
                    <a:pt x="17" y="22"/>
                    <a:pt x="33" y="22"/>
                  </a:cubicBezTo>
                  <a:cubicBezTo>
                    <a:pt x="42" y="23"/>
                    <a:pt x="48" y="22"/>
                    <a:pt x="61" y="24"/>
                  </a:cubicBezTo>
                  <a:cubicBezTo>
                    <a:pt x="75" y="27"/>
                    <a:pt x="81" y="27"/>
                    <a:pt x="81" y="38"/>
                  </a:cubicBezTo>
                  <a:cubicBezTo>
                    <a:pt x="81" y="42"/>
                    <a:pt x="75" y="75"/>
                    <a:pt x="68" y="93"/>
                  </a:cubicBezTo>
                  <a:cubicBezTo>
                    <a:pt x="63" y="115"/>
                    <a:pt x="58" y="138"/>
                    <a:pt x="53" y="161"/>
                  </a:cubicBezTo>
                  <a:cubicBezTo>
                    <a:pt x="46" y="189"/>
                    <a:pt x="9" y="334"/>
                    <a:pt x="4" y="349"/>
                  </a:cubicBezTo>
                  <a:cubicBezTo>
                    <a:pt x="0" y="371"/>
                    <a:pt x="0" y="382"/>
                    <a:pt x="0" y="395"/>
                  </a:cubicBezTo>
                  <a:cubicBezTo>
                    <a:pt x="0" y="488"/>
                    <a:pt x="70" y="542"/>
                    <a:pt x="152" y="542"/>
                  </a:cubicBezTo>
                  <a:cubicBezTo>
                    <a:pt x="248" y="542"/>
                    <a:pt x="345" y="455"/>
                    <a:pt x="369" y="354"/>
                  </a:cubicBezTo>
                  <a:cubicBezTo>
                    <a:pt x="392" y="262"/>
                    <a:pt x="415" y="171"/>
                    <a:pt x="437" y="7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85" name="Полилиния 1784"/>
            <p:cNvSpPr/>
            <p:nvPr/>
          </p:nvSpPr>
          <p:spPr>
            <a:xfrm>
              <a:off x="9811080" y="2615040"/>
              <a:ext cx="108720" cy="277200"/>
            </a:xfrm>
            <a:custGeom>
              <a:avLst/>
              <a:gdLst/>
              <a:ahLst/>
              <a:cxnLst/>
              <a:rect l="0" t="0" r="r" b="b"/>
              <a:pathLst>
                <a:path w="302" h="770">
                  <a:moveTo>
                    <a:pt x="297" y="28"/>
                  </a:moveTo>
                  <a:cubicBezTo>
                    <a:pt x="302" y="19"/>
                    <a:pt x="300" y="19"/>
                    <a:pt x="302" y="15"/>
                  </a:cubicBezTo>
                  <a:cubicBezTo>
                    <a:pt x="302" y="6"/>
                    <a:pt x="295" y="0"/>
                    <a:pt x="286" y="0"/>
                  </a:cubicBezTo>
                  <a:cubicBezTo>
                    <a:pt x="280" y="0"/>
                    <a:pt x="275" y="2"/>
                    <a:pt x="273" y="6"/>
                  </a:cubicBezTo>
                  <a:cubicBezTo>
                    <a:pt x="184" y="251"/>
                    <a:pt x="94" y="495"/>
                    <a:pt x="5" y="739"/>
                  </a:cubicBezTo>
                  <a:cubicBezTo>
                    <a:pt x="0" y="750"/>
                    <a:pt x="0" y="753"/>
                    <a:pt x="0" y="755"/>
                  </a:cubicBezTo>
                  <a:cubicBezTo>
                    <a:pt x="0" y="763"/>
                    <a:pt x="7" y="770"/>
                    <a:pt x="16" y="770"/>
                  </a:cubicBezTo>
                  <a:cubicBezTo>
                    <a:pt x="27" y="770"/>
                    <a:pt x="29" y="763"/>
                    <a:pt x="33" y="750"/>
                  </a:cubicBezTo>
                  <a:cubicBezTo>
                    <a:pt x="121" y="510"/>
                    <a:pt x="209" y="269"/>
                    <a:pt x="297" y="2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86" name="Полилиния 1785"/>
            <p:cNvSpPr/>
            <p:nvPr/>
          </p:nvSpPr>
          <p:spPr>
            <a:xfrm>
              <a:off x="9943560" y="2700360"/>
              <a:ext cx="113040" cy="125640"/>
            </a:xfrm>
            <a:custGeom>
              <a:avLst/>
              <a:gdLst/>
              <a:ahLst/>
              <a:cxnLst/>
              <a:rect l="0" t="0" r="r" b="b"/>
              <a:pathLst>
                <a:path w="314" h="349">
                  <a:moveTo>
                    <a:pt x="46" y="294"/>
                  </a:moveTo>
                  <a:cubicBezTo>
                    <a:pt x="41" y="307"/>
                    <a:pt x="37" y="325"/>
                    <a:pt x="37" y="329"/>
                  </a:cubicBezTo>
                  <a:cubicBezTo>
                    <a:pt x="37" y="342"/>
                    <a:pt x="48" y="349"/>
                    <a:pt x="61" y="349"/>
                  </a:cubicBezTo>
                  <a:cubicBezTo>
                    <a:pt x="70" y="349"/>
                    <a:pt x="83" y="342"/>
                    <a:pt x="90" y="327"/>
                  </a:cubicBezTo>
                  <a:cubicBezTo>
                    <a:pt x="90" y="325"/>
                    <a:pt x="116" y="219"/>
                    <a:pt x="121" y="206"/>
                  </a:cubicBezTo>
                  <a:cubicBezTo>
                    <a:pt x="125" y="180"/>
                    <a:pt x="140" y="127"/>
                    <a:pt x="145" y="105"/>
                  </a:cubicBezTo>
                  <a:cubicBezTo>
                    <a:pt x="147" y="96"/>
                    <a:pt x="169" y="59"/>
                    <a:pt x="189" y="41"/>
                  </a:cubicBezTo>
                  <a:cubicBezTo>
                    <a:pt x="193" y="37"/>
                    <a:pt x="217" y="17"/>
                    <a:pt x="250" y="17"/>
                  </a:cubicBezTo>
                  <a:cubicBezTo>
                    <a:pt x="270" y="17"/>
                    <a:pt x="271" y="23"/>
                    <a:pt x="281" y="26"/>
                  </a:cubicBezTo>
                  <a:cubicBezTo>
                    <a:pt x="259" y="30"/>
                    <a:pt x="241" y="48"/>
                    <a:pt x="241" y="68"/>
                  </a:cubicBezTo>
                  <a:cubicBezTo>
                    <a:pt x="241" y="81"/>
                    <a:pt x="249" y="96"/>
                    <a:pt x="270" y="96"/>
                  </a:cubicBezTo>
                  <a:cubicBezTo>
                    <a:pt x="291" y="96"/>
                    <a:pt x="314" y="79"/>
                    <a:pt x="314" y="50"/>
                  </a:cubicBezTo>
                  <a:cubicBezTo>
                    <a:pt x="314" y="24"/>
                    <a:pt x="290" y="0"/>
                    <a:pt x="250" y="0"/>
                  </a:cubicBezTo>
                  <a:cubicBezTo>
                    <a:pt x="200" y="0"/>
                    <a:pt x="164" y="37"/>
                    <a:pt x="151" y="59"/>
                  </a:cubicBezTo>
                  <a:cubicBezTo>
                    <a:pt x="145" y="24"/>
                    <a:pt x="116" y="0"/>
                    <a:pt x="81" y="0"/>
                  </a:cubicBezTo>
                  <a:cubicBezTo>
                    <a:pt x="46" y="0"/>
                    <a:pt x="30" y="30"/>
                    <a:pt x="24" y="44"/>
                  </a:cubicBezTo>
                  <a:cubicBezTo>
                    <a:pt x="8" y="70"/>
                    <a:pt x="0" y="116"/>
                    <a:pt x="0" y="118"/>
                  </a:cubicBezTo>
                  <a:cubicBezTo>
                    <a:pt x="0" y="127"/>
                    <a:pt x="6" y="127"/>
                    <a:pt x="8" y="127"/>
                  </a:cubicBezTo>
                  <a:cubicBezTo>
                    <a:pt x="17" y="127"/>
                    <a:pt x="17" y="125"/>
                    <a:pt x="22" y="109"/>
                  </a:cubicBezTo>
                  <a:cubicBezTo>
                    <a:pt x="35" y="55"/>
                    <a:pt x="50" y="17"/>
                    <a:pt x="79" y="17"/>
                  </a:cubicBezTo>
                  <a:cubicBezTo>
                    <a:pt x="92" y="17"/>
                    <a:pt x="103" y="24"/>
                    <a:pt x="103" y="52"/>
                  </a:cubicBezTo>
                  <a:cubicBezTo>
                    <a:pt x="103" y="68"/>
                    <a:pt x="99" y="77"/>
                    <a:pt x="90" y="116"/>
                  </a:cubicBezTo>
                  <a:cubicBezTo>
                    <a:pt x="75" y="175"/>
                    <a:pt x="60" y="235"/>
                    <a:pt x="46" y="29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787" name="Группа 1786"/>
          <p:cNvGrpSpPr/>
          <p:nvPr/>
        </p:nvGrpSpPr>
        <p:grpSpPr>
          <a:xfrm>
            <a:off x="8496720" y="2174400"/>
            <a:ext cx="2008440" cy="292320"/>
            <a:chOff x="8496720" y="2174400"/>
            <a:chExt cx="2008440" cy="292320"/>
          </a:xfrm>
        </p:grpSpPr>
        <p:sp>
          <p:nvSpPr>
            <p:cNvPr id="1788" name="Полилиния 1787"/>
            <p:cNvSpPr/>
            <p:nvPr/>
          </p:nvSpPr>
          <p:spPr>
            <a:xfrm>
              <a:off x="8496720" y="2208240"/>
              <a:ext cx="169560" cy="189000"/>
            </a:xfrm>
            <a:custGeom>
              <a:avLst/>
              <a:gdLst/>
              <a:ahLst/>
              <a:cxnLst/>
              <a:rect l="0" t="0" r="r" b="b"/>
              <a:pathLst>
                <a:path w="471" h="525">
                  <a:moveTo>
                    <a:pt x="244" y="275"/>
                  </a:moveTo>
                  <a:cubicBezTo>
                    <a:pt x="251" y="266"/>
                    <a:pt x="251" y="264"/>
                    <a:pt x="251" y="262"/>
                  </a:cubicBezTo>
                  <a:cubicBezTo>
                    <a:pt x="251" y="257"/>
                    <a:pt x="246" y="255"/>
                    <a:pt x="244" y="251"/>
                  </a:cubicBezTo>
                  <a:cubicBezTo>
                    <a:pt x="191" y="174"/>
                    <a:pt x="139" y="98"/>
                    <a:pt x="86" y="22"/>
                  </a:cubicBezTo>
                  <a:cubicBezTo>
                    <a:pt x="146" y="22"/>
                    <a:pt x="206" y="22"/>
                    <a:pt x="266" y="22"/>
                  </a:cubicBezTo>
                  <a:cubicBezTo>
                    <a:pt x="396" y="22"/>
                    <a:pt x="433" y="51"/>
                    <a:pt x="451" y="174"/>
                  </a:cubicBezTo>
                  <a:cubicBezTo>
                    <a:pt x="457" y="174"/>
                    <a:pt x="464" y="174"/>
                    <a:pt x="471" y="174"/>
                  </a:cubicBezTo>
                  <a:cubicBezTo>
                    <a:pt x="463" y="116"/>
                    <a:pt x="456" y="58"/>
                    <a:pt x="449" y="0"/>
                  </a:cubicBezTo>
                  <a:cubicBezTo>
                    <a:pt x="306" y="0"/>
                    <a:pt x="163" y="0"/>
                    <a:pt x="20" y="0"/>
                  </a:cubicBezTo>
                  <a:cubicBezTo>
                    <a:pt x="0" y="0"/>
                    <a:pt x="0" y="0"/>
                    <a:pt x="0" y="18"/>
                  </a:cubicBezTo>
                  <a:cubicBezTo>
                    <a:pt x="64" y="111"/>
                    <a:pt x="128" y="204"/>
                    <a:pt x="191" y="297"/>
                  </a:cubicBezTo>
                  <a:cubicBezTo>
                    <a:pt x="130" y="366"/>
                    <a:pt x="70" y="436"/>
                    <a:pt x="9" y="505"/>
                  </a:cubicBezTo>
                  <a:cubicBezTo>
                    <a:pt x="0" y="514"/>
                    <a:pt x="0" y="514"/>
                    <a:pt x="0" y="516"/>
                  </a:cubicBezTo>
                  <a:cubicBezTo>
                    <a:pt x="0" y="525"/>
                    <a:pt x="9" y="525"/>
                    <a:pt x="20" y="525"/>
                  </a:cubicBezTo>
                  <a:cubicBezTo>
                    <a:pt x="163" y="525"/>
                    <a:pt x="306" y="525"/>
                    <a:pt x="449" y="525"/>
                  </a:cubicBezTo>
                  <a:cubicBezTo>
                    <a:pt x="456" y="464"/>
                    <a:pt x="463" y="403"/>
                    <a:pt x="471" y="343"/>
                  </a:cubicBezTo>
                  <a:cubicBezTo>
                    <a:pt x="464" y="343"/>
                    <a:pt x="457" y="343"/>
                    <a:pt x="451" y="343"/>
                  </a:cubicBezTo>
                  <a:cubicBezTo>
                    <a:pt x="435" y="472"/>
                    <a:pt x="385" y="494"/>
                    <a:pt x="262" y="494"/>
                  </a:cubicBezTo>
                  <a:cubicBezTo>
                    <a:pt x="191" y="494"/>
                    <a:pt x="121" y="494"/>
                    <a:pt x="51" y="494"/>
                  </a:cubicBezTo>
                  <a:cubicBezTo>
                    <a:pt x="115" y="421"/>
                    <a:pt x="180" y="348"/>
                    <a:pt x="244" y="27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89" name="Полилиния 1788"/>
            <p:cNvSpPr/>
            <p:nvPr/>
          </p:nvSpPr>
          <p:spPr>
            <a:xfrm>
              <a:off x="8774640" y="2295360"/>
              <a:ext cx="185040" cy="65520"/>
            </a:xfrm>
            <a:custGeom>
              <a:avLst/>
              <a:gdLst/>
              <a:ahLst/>
              <a:cxnLst/>
              <a:rect l="0" t="0" r="r" b="b"/>
              <a:pathLst>
                <a:path w="514" h="182">
                  <a:moveTo>
                    <a:pt x="488" y="30"/>
                  </a:moveTo>
                  <a:cubicBezTo>
                    <a:pt x="499" y="30"/>
                    <a:pt x="514" y="30"/>
                    <a:pt x="514" y="15"/>
                  </a:cubicBezTo>
                  <a:cubicBezTo>
                    <a:pt x="514" y="0"/>
                    <a:pt x="499" y="0"/>
                    <a:pt x="488" y="0"/>
                  </a:cubicBezTo>
                  <a:cubicBezTo>
                    <a:pt x="334" y="0"/>
                    <a:pt x="180" y="0"/>
                    <a:pt x="26" y="0"/>
                  </a:cubicBezTo>
                  <a:cubicBezTo>
                    <a:pt x="15" y="0"/>
                    <a:pt x="0" y="0"/>
                    <a:pt x="0" y="15"/>
                  </a:cubicBezTo>
                  <a:cubicBezTo>
                    <a:pt x="0" y="30"/>
                    <a:pt x="15" y="30"/>
                    <a:pt x="26" y="30"/>
                  </a:cubicBezTo>
                  <a:cubicBezTo>
                    <a:pt x="180" y="30"/>
                    <a:pt x="334" y="30"/>
                    <a:pt x="488" y="30"/>
                  </a:cubicBezTo>
                  <a:moveTo>
                    <a:pt x="488" y="182"/>
                  </a:moveTo>
                  <a:cubicBezTo>
                    <a:pt x="499" y="182"/>
                    <a:pt x="514" y="182"/>
                    <a:pt x="514" y="167"/>
                  </a:cubicBezTo>
                  <a:cubicBezTo>
                    <a:pt x="514" y="151"/>
                    <a:pt x="499" y="151"/>
                    <a:pt x="488" y="151"/>
                  </a:cubicBezTo>
                  <a:cubicBezTo>
                    <a:pt x="334" y="151"/>
                    <a:pt x="180" y="151"/>
                    <a:pt x="26" y="151"/>
                  </a:cubicBezTo>
                  <a:cubicBezTo>
                    <a:pt x="15" y="151"/>
                    <a:pt x="0" y="151"/>
                    <a:pt x="0" y="167"/>
                  </a:cubicBezTo>
                  <a:cubicBezTo>
                    <a:pt x="0" y="182"/>
                    <a:pt x="15" y="182"/>
                    <a:pt x="26" y="182"/>
                  </a:cubicBezTo>
                  <a:cubicBezTo>
                    <a:pt x="180" y="182"/>
                    <a:pt x="334" y="182"/>
                    <a:pt x="488" y="18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20520" rIns="90000" bIns="2052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90" name="Полилиния 1789"/>
            <p:cNvSpPr/>
            <p:nvPr/>
          </p:nvSpPr>
          <p:spPr>
            <a:xfrm>
              <a:off x="9071640" y="2208240"/>
              <a:ext cx="192240" cy="195120"/>
            </a:xfrm>
            <a:custGeom>
              <a:avLst/>
              <a:gdLst/>
              <a:ahLst/>
              <a:cxnLst/>
              <a:rect l="0" t="0" r="r" b="b"/>
              <a:pathLst>
                <a:path w="534" h="542">
                  <a:moveTo>
                    <a:pt x="437" y="79"/>
                  </a:moveTo>
                  <a:cubicBezTo>
                    <a:pt x="446" y="49"/>
                    <a:pt x="459" y="25"/>
                    <a:pt x="521" y="22"/>
                  </a:cubicBezTo>
                  <a:cubicBezTo>
                    <a:pt x="525" y="22"/>
                    <a:pt x="534" y="22"/>
                    <a:pt x="534" y="7"/>
                  </a:cubicBezTo>
                  <a:cubicBezTo>
                    <a:pt x="530" y="5"/>
                    <a:pt x="534" y="0"/>
                    <a:pt x="523" y="0"/>
                  </a:cubicBezTo>
                  <a:cubicBezTo>
                    <a:pt x="499" y="0"/>
                    <a:pt x="472" y="3"/>
                    <a:pt x="446" y="3"/>
                  </a:cubicBezTo>
                  <a:cubicBezTo>
                    <a:pt x="420" y="3"/>
                    <a:pt x="391" y="0"/>
                    <a:pt x="365" y="0"/>
                  </a:cubicBezTo>
                  <a:cubicBezTo>
                    <a:pt x="360" y="0"/>
                    <a:pt x="351" y="0"/>
                    <a:pt x="351" y="16"/>
                  </a:cubicBezTo>
                  <a:cubicBezTo>
                    <a:pt x="351" y="22"/>
                    <a:pt x="358" y="22"/>
                    <a:pt x="365" y="22"/>
                  </a:cubicBezTo>
                  <a:cubicBezTo>
                    <a:pt x="409" y="25"/>
                    <a:pt x="417" y="40"/>
                    <a:pt x="417" y="57"/>
                  </a:cubicBezTo>
                  <a:cubicBezTo>
                    <a:pt x="417" y="60"/>
                    <a:pt x="415" y="71"/>
                    <a:pt x="415" y="73"/>
                  </a:cubicBezTo>
                  <a:cubicBezTo>
                    <a:pt x="392" y="165"/>
                    <a:pt x="368" y="257"/>
                    <a:pt x="345" y="349"/>
                  </a:cubicBezTo>
                  <a:cubicBezTo>
                    <a:pt x="318" y="452"/>
                    <a:pt x="230" y="518"/>
                    <a:pt x="153" y="518"/>
                  </a:cubicBezTo>
                  <a:cubicBezTo>
                    <a:pt x="101" y="518"/>
                    <a:pt x="59" y="485"/>
                    <a:pt x="59" y="417"/>
                  </a:cubicBezTo>
                  <a:cubicBezTo>
                    <a:pt x="62" y="398"/>
                    <a:pt x="59" y="393"/>
                    <a:pt x="68" y="358"/>
                  </a:cubicBezTo>
                  <a:cubicBezTo>
                    <a:pt x="93" y="259"/>
                    <a:pt x="118" y="159"/>
                    <a:pt x="142" y="60"/>
                  </a:cubicBezTo>
                  <a:cubicBezTo>
                    <a:pt x="149" y="31"/>
                    <a:pt x="151" y="22"/>
                    <a:pt x="206" y="22"/>
                  </a:cubicBezTo>
                  <a:cubicBezTo>
                    <a:pt x="228" y="22"/>
                    <a:pt x="233" y="22"/>
                    <a:pt x="233" y="7"/>
                  </a:cubicBezTo>
                  <a:cubicBezTo>
                    <a:pt x="233" y="0"/>
                    <a:pt x="226" y="0"/>
                    <a:pt x="222" y="0"/>
                  </a:cubicBezTo>
                  <a:cubicBezTo>
                    <a:pt x="202" y="0"/>
                    <a:pt x="145" y="3"/>
                    <a:pt x="125" y="3"/>
                  </a:cubicBezTo>
                  <a:cubicBezTo>
                    <a:pt x="101" y="3"/>
                    <a:pt x="46" y="0"/>
                    <a:pt x="24" y="0"/>
                  </a:cubicBezTo>
                  <a:cubicBezTo>
                    <a:pt x="17" y="0"/>
                    <a:pt x="10" y="0"/>
                    <a:pt x="10" y="16"/>
                  </a:cubicBezTo>
                  <a:cubicBezTo>
                    <a:pt x="10" y="22"/>
                    <a:pt x="17" y="22"/>
                    <a:pt x="30" y="22"/>
                  </a:cubicBezTo>
                  <a:cubicBezTo>
                    <a:pt x="32" y="22"/>
                    <a:pt x="48" y="22"/>
                    <a:pt x="61" y="25"/>
                  </a:cubicBezTo>
                  <a:cubicBezTo>
                    <a:pt x="74" y="27"/>
                    <a:pt x="81" y="27"/>
                    <a:pt x="81" y="38"/>
                  </a:cubicBezTo>
                  <a:cubicBezTo>
                    <a:pt x="81" y="42"/>
                    <a:pt x="72" y="75"/>
                    <a:pt x="68" y="93"/>
                  </a:cubicBezTo>
                  <a:cubicBezTo>
                    <a:pt x="62" y="115"/>
                    <a:pt x="56" y="138"/>
                    <a:pt x="50" y="161"/>
                  </a:cubicBezTo>
                  <a:cubicBezTo>
                    <a:pt x="43" y="189"/>
                    <a:pt x="6" y="336"/>
                    <a:pt x="4" y="349"/>
                  </a:cubicBezTo>
                  <a:cubicBezTo>
                    <a:pt x="0" y="371"/>
                    <a:pt x="0" y="382"/>
                    <a:pt x="0" y="395"/>
                  </a:cubicBezTo>
                  <a:cubicBezTo>
                    <a:pt x="0" y="488"/>
                    <a:pt x="70" y="542"/>
                    <a:pt x="149" y="542"/>
                  </a:cubicBezTo>
                  <a:cubicBezTo>
                    <a:pt x="248" y="542"/>
                    <a:pt x="343" y="455"/>
                    <a:pt x="369" y="354"/>
                  </a:cubicBezTo>
                  <a:cubicBezTo>
                    <a:pt x="392" y="262"/>
                    <a:pt x="414" y="171"/>
                    <a:pt x="437" y="7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91" name="Полилиния 1790"/>
            <p:cNvSpPr/>
            <p:nvPr/>
          </p:nvSpPr>
          <p:spPr>
            <a:xfrm>
              <a:off x="9281880" y="2174400"/>
              <a:ext cx="49320" cy="100440"/>
            </a:xfrm>
            <a:custGeom>
              <a:avLst/>
              <a:gdLst/>
              <a:ahLst/>
              <a:cxnLst/>
              <a:rect l="0" t="0" r="r" b="b"/>
              <a:pathLst>
                <a:path w="137" h="279">
                  <a:moveTo>
                    <a:pt x="132" y="46"/>
                  </a:moveTo>
                  <a:cubicBezTo>
                    <a:pt x="135" y="37"/>
                    <a:pt x="137" y="33"/>
                    <a:pt x="137" y="31"/>
                  </a:cubicBezTo>
                  <a:cubicBezTo>
                    <a:pt x="137" y="13"/>
                    <a:pt x="121" y="0"/>
                    <a:pt x="104" y="0"/>
                  </a:cubicBezTo>
                  <a:cubicBezTo>
                    <a:pt x="84" y="0"/>
                    <a:pt x="77" y="18"/>
                    <a:pt x="75" y="26"/>
                  </a:cubicBezTo>
                  <a:cubicBezTo>
                    <a:pt x="51" y="104"/>
                    <a:pt x="27" y="181"/>
                    <a:pt x="3" y="259"/>
                  </a:cubicBezTo>
                  <a:cubicBezTo>
                    <a:pt x="2" y="262"/>
                    <a:pt x="1" y="265"/>
                    <a:pt x="0" y="268"/>
                  </a:cubicBezTo>
                  <a:cubicBezTo>
                    <a:pt x="0" y="274"/>
                    <a:pt x="18" y="279"/>
                    <a:pt x="22" y="279"/>
                  </a:cubicBezTo>
                  <a:cubicBezTo>
                    <a:pt x="25" y="279"/>
                    <a:pt x="27" y="279"/>
                    <a:pt x="29" y="270"/>
                  </a:cubicBezTo>
                  <a:cubicBezTo>
                    <a:pt x="63" y="195"/>
                    <a:pt x="98" y="121"/>
                    <a:pt x="132" y="4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92" name="Полилиния 1791"/>
            <p:cNvSpPr/>
            <p:nvPr/>
          </p:nvSpPr>
          <p:spPr>
            <a:xfrm>
              <a:off x="9378720" y="2189520"/>
              <a:ext cx="64080" cy="277200"/>
            </a:xfrm>
            <a:custGeom>
              <a:avLst/>
              <a:gdLst/>
              <a:ahLst/>
              <a:cxnLst/>
              <a:rect l="0" t="0" r="r" b="b"/>
              <a:pathLst>
                <a:path w="178" h="770">
                  <a:moveTo>
                    <a:pt x="178" y="761"/>
                  </a:moveTo>
                  <a:cubicBezTo>
                    <a:pt x="178" y="759"/>
                    <a:pt x="178" y="759"/>
                    <a:pt x="165" y="746"/>
                  </a:cubicBezTo>
                  <a:cubicBezTo>
                    <a:pt x="68" y="649"/>
                    <a:pt x="44" y="502"/>
                    <a:pt x="44" y="386"/>
                  </a:cubicBezTo>
                  <a:cubicBezTo>
                    <a:pt x="44" y="250"/>
                    <a:pt x="72" y="116"/>
                    <a:pt x="167" y="19"/>
                  </a:cubicBezTo>
                  <a:cubicBezTo>
                    <a:pt x="178" y="11"/>
                    <a:pt x="178" y="11"/>
                    <a:pt x="178" y="8"/>
                  </a:cubicBezTo>
                  <a:cubicBezTo>
                    <a:pt x="178" y="2"/>
                    <a:pt x="176" y="0"/>
                    <a:pt x="171" y="0"/>
                  </a:cubicBezTo>
                  <a:cubicBezTo>
                    <a:pt x="162" y="0"/>
                    <a:pt x="92" y="52"/>
                    <a:pt x="48" y="149"/>
                  </a:cubicBezTo>
                  <a:cubicBezTo>
                    <a:pt x="9" y="235"/>
                    <a:pt x="0" y="320"/>
                    <a:pt x="0" y="386"/>
                  </a:cubicBezTo>
                  <a:cubicBezTo>
                    <a:pt x="0" y="445"/>
                    <a:pt x="6" y="537"/>
                    <a:pt x="50" y="625"/>
                  </a:cubicBezTo>
                  <a:cubicBezTo>
                    <a:pt x="96" y="720"/>
                    <a:pt x="162" y="770"/>
                    <a:pt x="171" y="770"/>
                  </a:cubicBezTo>
                  <a:cubicBezTo>
                    <a:pt x="176" y="770"/>
                    <a:pt x="178" y="768"/>
                    <a:pt x="178" y="7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93" name="Полилиния 1792"/>
            <p:cNvSpPr/>
            <p:nvPr/>
          </p:nvSpPr>
          <p:spPr>
            <a:xfrm>
              <a:off x="9467280" y="2274840"/>
              <a:ext cx="113040" cy="125640"/>
            </a:xfrm>
            <a:custGeom>
              <a:avLst/>
              <a:gdLst/>
              <a:ahLst/>
              <a:cxnLst/>
              <a:rect l="0" t="0" r="r" b="b"/>
              <a:pathLst>
                <a:path w="314" h="349">
                  <a:moveTo>
                    <a:pt x="44" y="296"/>
                  </a:moveTo>
                  <a:cubicBezTo>
                    <a:pt x="42" y="307"/>
                    <a:pt x="37" y="325"/>
                    <a:pt x="37" y="329"/>
                  </a:cubicBezTo>
                  <a:cubicBezTo>
                    <a:pt x="37" y="342"/>
                    <a:pt x="48" y="349"/>
                    <a:pt x="59" y="349"/>
                  </a:cubicBezTo>
                  <a:cubicBezTo>
                    <a:pt x="70" y="349"/>
                    <a:pt x="84" y="342"/>
                    <a:pt x="88" y="327"/>
                  </a:cubicBezTo>
                  <a:cubicBezTo>
                    <a:pt x="90" y="325"/>
                    <a:pt x="117" y="219"/>
                    <a:pt x="119" y="206"/>
                  </a:cubicBezTo>
                  <a:cubicBezTo>
                    <a:pt x="125" y="180"/>
                    <a:pt x="141" y="127"/>
                    <a:pt x="145" y="105"/>
                  </a:cubicBezTo>
                  <a:cubicBezTo>
                    <a:pt x="147" y="96"/>
                    <a:pt x="169" y="59"/>
                    <a:pt x="187" y="41"/>
                  </a:cubicBezTo>
                  <a:cubicBezTo>
                    <a:pt x="194" y="37"/>
                    <a:pt x="216" y="17"/>
                    <a:pt x="249" y="17"/>
                  </a:cubicBezTo>
                  <a:cubicBezTo>
                    <a:pt x="271" y="17"/>
                    <a:pt x="271" y="23"/>
                    <a:pt x="282" y="26"/>
                  </a:cubicBezTo>
                  <a:cubicBezTo>
                    <a:pt x="260" y="30"/>
                    <a:pt x="242" y="48"/>
                    <a:pt x="242" y="68"/>
                  </a:cubicBezTo>
                  <a:cubicBezTo>
                    <a:pt x="242" y="81"/>
                    <a:pt x="250" y="96"/>
                    <a:pt x="271" y="96"/>
                  </a:cubicBezTo>
                  <a:cubicBezTo>
                    <a:pt x="291" y="96"/>
                    <a:pt x="314" y="79"/>
                    <a:pt x="314" y="50"/>
                  </a:cubicBezTo>
                  <a:cubicBezTo>
                    <a:pt x="314" y="24"/>
                    <a:pt x="288" y="0"/>
                    <a:pt x="249" y="0"/>
                  </a:cubicBezTo>
                  <a:cubicBezTo>
                    <a:pt x="200" y="0"/>
                    <a:pt x="165" y="37"/>
                    <a:pt x="150" y="59"/>
                  </a:cubicBezTo>
                  <a:cubicBezTo>
                    <a:pt x="145" y="24"/>
                    <a:pt x="117" y="0"/>
                    <a:pt x="79" y="0"/>
                  </a:cubicBezTo>
                  <a:cubicBezTo>
                    <a:pt x="44" y="0"/>
                    <a:pt x="31" y="30"/>
                    <a:pt x="22" y="44"/>
                  </a:cubicBezTo>
                  <a:cubicBezTo>
                    <a:pt x="9" y="70"/>
                    <a:pt x="0" y="116"/>
                    <a:pt x="0" y="118"/>
                  </a:cubicBezTo>
                  <a:cubicBezTo>
                    <a:pt x="0" y="127"/>
                    <a:pt x="7" y="127"/>
                    <a:pt x="9" y="127"/>
                  </a:cubicBezTo>
                  <a:cubicBezTo>
                    <a:pt x="15" y="127"/>
                    <a:pt x="18" y="125"/>
                    <a:pt x="22" y="109"/>
                  </a:cubicBezTo>
                  <a:cubicBezTo>
                    <a:pt x="35" y="55"/>
                    <a:pt x="51" y="17"/>
                    <a:pt x="77" y="17"/>
                  </a:cubicBezTo>
                  <a:cubicBezTo>
                    <a:pt x="90" y="17"/>
                    <a:pt x="101" y="24"/>
                    <a:pt x="101" y="52"/>
                  </a:cubicBezTo>
                  <a:cubicBezTo>
                    <a:pt x="101" y="68"/>
                    <a:pt x="99" y="77"/>
                    <a:pt x="90" y="116"/>
                  </a:cubicBezTo>
                  <a:cubicBezTo>
                    <a:pt x="75" y="176"/>
                    <a:pt x="59" y="236"/>
                    <a:pt x="44" y="2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94" name="Полилиния 1793"/>
            <p:cNvSpPr/>
            <p:nvPr/>
          </p:nvSpPr>
          <p:spPr>
            <a:xfrm>
              <a:off x="9608040" y="2189520"/>
              <a:ext cx="64440" cy="277200"/>
            </a:xfrm>
            <a:custGeom>
              <a:avLst/>
              <a:gdLst/>
              <a:ahLst/>
              <a:cxnLst/>
              <a:rect l="0" t="0" r="r" b="b"/>
              <a:pathLst>
                <a:path w="179" h="770">
                  <a:moveTo>
                    <a:pt x="179" y="386"/>
                  </a:moveTo>
                  <a:cubicBezTo>
                    <a:pt x="179" y="324"/>
                    <a:pt x="170" y="232"/>
                    <a:pt x="128" y="145"/>
                  </a:cubicBezTo>
                  <a:cubicBezTo>
                    <a:pt x="82" y="50"/>
                    <a:pt x="16" y="0"/>
                    <a:pt x="7" y="0"/>
                  </a:cubicBezTo>
                  <a:cubicBezTo>
                    <a:pt x="3" y="0"/>
                    <a:pt x="0" y="2"/>
                    <a:pt x="0" y="8"/>
                  </a:cubicBezTo>
                  <a:cubicBezTo>
                    <a:pt x="0" y="11"/>
                    <a:pt x="0" y="11"/>
                    <a:pt x="14" y="26"/>
                  </a:cubicBezTo>
                  <a:cubicBezTo>
                    <a:pt x="91" y="101"/>
                    <a:pt x="135" y="224"/>
                    <a:pt x="135" y="386"/>
                  </a:cubicBezTo>
                  <a:cubicBezTo>
                    <a:pt x="135" y="518"/>
                    <a:pt x="106" y="651"/>
                    <a:pt x="9" y="750"/>
                  </a:cubicBezTo>
                  <a:cubicBezTo>
                    <a:pt x="0" y="759"/>
                    <a:pt x="0" y="759"/>
                    <a:pt x="0" y="761"/>
                  </a:cubicBezTo>
                  <a:cubicBezTo>
                    <a:pt x="0" y="768"/>
                    <a:pt x="3" y="770"/>
                    <a:pt x="7" y="770"/>
                  </a:cubicBezTo>
                  <a:cubicBezTo>
                    <a:pt x="16" y="770"/>
                    <a:pt x="84" y="717"/>
                    <a:pt x="130" y="621"/>
                  </a:cubicBezTo>
                  <a:cubicBezTo>
                    <a:pt x="170" y="535"/>
                    <a:pt x="179" y="450"/>
                    <a:pt x="179" y="38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95" name="Полилиния 1794"/>
            <p:cNvSpPr/>
            <p:nvPr/>
          </p:nvSpPr>
          <p:spPr>
            <a:xfrm>
              <a:off x="9784800" y="2322000"/>
              <a:ext cx="170280" cy="11880"/>
            </a:xfrm>
            <a:custGeom>
              <a:avLst/>
              <a:gdLst/>
              <a:ahLst/>
              <a:cxnLst/>
              <a:rect l="0" t="0" r="r" b="b"/>
              <a:pathLst>
                <a:path w="473" h="33">
                  <a:moveTo>
                    <a:pt x="446" y="33"/>
                  </a:moveTo>
                  <a:cubicBezTo>
                    <a:pt x="459" y="33"/>
                    <a:pt x="473" y="34"/>
                    <a:pt x="473" y="18"/>
                  </a:cubicBezTo>
                  <a:cubicBezTo>
                    <a:pt x="473" y="1"/>
                    <a:pt x="459" y="0"/>
                    <a:pt x="446" y="0"/>
                  </a:cubicBezTo>
                  <a:cubicBezTo>
                    <a:pt x="307" y="0"/>
                    <a:pt x="168" y="0"/>
                    <a:pt x="28" y="0"/>
                  </a:cubicBezTo>
                  <a:cubicBezTo>
                    <a:pt x="15" y="0"/>
                    <a:pt x="0" y="1"/>
                    <a:pt x="0" y="18"/>
                  </a:cubicBezTo>
                  <a:cubicBezTo>
                    <a:pt x="0" y="34"/>
                    <a:pt x="15" y="33"/>
                    <a:pt x="28" y="33"/>
                  </a:cubicBezTo>
                  <a:cubicBezTo>
                    <a:pt x="168" y="33"/>
                    <a:pt x="307" y="33"/>
                    <a:pt x="446" y="3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3120" rIns="90000" bIns="-3312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96" name="Полилиния 1795"/>
            <p:cNvSpPr/>
            <p:nvPr/>
          </p:nvSpPr>
          <p:spPr>
            <a:xfrm>
              <a:off x="10058760" y="2208240"/>
              <a:ext cx="192960" cy="195120"/>
            </a:xfrm>
            <a:custGeom>
              <a:avLst/>
              <a:gdLst/>
              <a:ahLst/>
              <a:cxnLst/>
              <a:rect l="0" t="0" r="r" b="b"/>
              <a:pathLst>
                <a:path w="536" h="542">
                  <a:moveTo>
                    <a:pt x="440" y="79"/>
                  </a:moveTo>
                  <a:cubicBezTo>
                    <a:pt x="446" y="49"/>
                    <a:pt x="459" y="25"/>
                    <a:pt x="523" y="22"/>
                  </a:cubicBezTo>
                  <a:cubicBezTo>
                    <a:pt x="525" y="22"/>
                    <a:pt x="536" y="22"/>
                    <a:pt x="536" y="7"/>
                  </a:cubicBezTo>
                  <a:cubicBezTo>
                    <a:pt x="533" y="5"/>
                    <a:pt x="536" y="0"/>
                    <a:pt x="525" y="0"/>
                  </a:cubicBezTo>
                  <a:cubicBezTo>
                    <a:pt x="499" y="0"/>
                    <a:pt x="473" y="3"/>
                    <a:pt x="446" y="3"/>
                  </a:cubicBezTo>
                  <a:cubicBezTo>
                    <a:pt x="420" y="3"/>
                    <a:pt x="391" y="0"/>
                    <a:pt x="367" y="0"/>
                  </a:cubicBezTo>
                  <a:cubicBezTo>
                    <a:pt x="363" y="0"/>
                    <a:pt x="352" y="0"/>
                    <a:pt x="352" y="16"/>
                  </a:cubicBezTo>
                  <a:cubicBezTo>
                    <a:pt x="352" y="22"/>
                    <a:pt x="360" y="22"/>
                    <a:pt x="367" y="22"/>
                  </a:cubicBezTo>
                  <a:cubicBezTo>
                    <a:pt x="411" y="25"/>
                    <a:pt x="420" y="40"/>
                    <a:pt x="420" y="57"/>
                  </a:cubicBezTo>
                  <a:cubicBezTo>
                    <a:pt x="420" y="60"/>
                    <a:pt x="418" y="71"/>
                    <a:pt x="415" y="73"/>
                  </a:cubicBezTo>
                  <a:cubicBezTo>
                    <a:pt x="393" y="165"/>
                    <a:pt x="370" y="257"/>
                    <a:pt x="347" y="349"/>
                  </a:cubicBezTo>
                  <a:cubicBezTo>
                    <a:pt x="321" y="452"/>
                    <a:pt x="231" y="518"/>
                    <a:pt x="154" y="518"/>
                  </a:cubicBezTo>
                  <a:cubicBezTo>
                    <a:pt x="101" y="518"/>
                    <a:pt x="61" y="485"/>
                    <a:pt x="61" y="417"/>
                  </a:cubicBezTo>
                  <a:cubicBezTo>
                    <a:pt x="64" y="398"/>
                    <a:pt x="61" y="393"/>
                    <a:pt x="68" y="358"/>
                  </a:cubicBezTo>
                  <a:cubicBezTo>
                    <a:pt x="93" y="259"/>
                    <a:pt x="118" y="159"/>
                    <a:pt x="143" y="60"/>
                  </a:cubicBezTo>
                  <a:cubicBezTo>
                    <a:pt x="151" y="31"/>
                    <a:pt x="151" y="22"/>
                    <a:pt x="209" y="22"/>
                  </a:cubicBezTo>
                  <a:cubicBezTo>
                    <a:pt x="228" y="22"/>
                    <a:pt x="235" y="22"/>
                    <a:pt x="235" y="7"/>
                  </a:cubicBezTo>
                  <a:cubicBezTo>
                    <a:pt x="235" y="0"/>
                    <a:pt x="226" y="0"/>
                    <a:pt x="224" y="0"/>
                  </a:cubicBezTo>
                  <a:cubicBezTo>
                    <a:pt x="202" y="0"/>
                    <a:pt x="147" y="3"/>
                    <a:pt x="125" y="3"/>
                  </a:cubicBezTo>
                  <a:cubicBezTo>
                    <a:pt x="103" y="3"/>
                    <a:pt x="48" y="0"/>
                    <a:pt x="26" y="0"/>
                  </a:cubicBezTo>
                  <a:cubicBezTo>
                    <a:pt x="20" y="0"/>
                    <a:pt x="11" y="0"/>
                    <a:pt x="11" y="16"/>
                  </a:cubicBezTo>
                  <a:cubicBezTo>
                    <a:pt x="11" y="22"/>
                    <a:pt x="17" y="22"/>
                    <a:pt x="33" y="22"/>
                  </a:cubicBezTo>
                  <a:cubicBezTo>
                    <a:pt x="35" y="22"/>
                    <a:pt x="48" y="22"/>
                    <a:pt x="61" y="25"/>
                  </a:cubicBezTo>
                  <a:cubicBezTo>
                    <a:pt x="77" y="27"/>
                    <a:pt x="83" y="27"/>
                    <a:pt x="83" y="38"/>
                  </a:cubicBezTo>
                  <a:cubicBezTo>
                    <a:pt x="83" y="42"/>
                    <a:pt x="74" y="75"/>
                    <a:pt x="70" y="93"/>
                  </a:cubicBezTo>
                  <a:cubicBezTo>
                    <a:pt x="64" y="115"/>
                    <a:pt x="58" y="138"/>
                    <a:pt x="53" y="161"/>
                  </a:cubicBezTo>
                  <a:cubicBezTo>
                    <a:pt x="46" y="189"/>
                    <a:pt x="9" y="336"/>
                    <a:pt x="6" y="349"/>
                  </a:cubicBezTo>
                  <a:cubicBezTo>
                    <a:pt x="0" y="371"/>
                    <a:pt x="0" y="382"/>
                    <a:pt x="0" y="395"/>
                  </a:cubicBezTo>
                  <a:cubicBezTo>
                    <a:pt x="0" y="488"/>
                    <a:pt x="70" y="542"/>
                    <a:pt x="151" y="542"/>
                  </a:cubicBezTo>
                  <a:cubicBezTo>
                    <a:pt x="248" y="542"/>
                    <a:pt x="345" y="455"/>
                    <a:pt x="369" y="354"/>
                  </a:cubicBezTo>
                  <a:cubicBezTo>
                    <a:pt x="393" y="262"/>
                    <a:pt x="416" y="171"/>
                    <a:pt x="440" y="7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97" name="Полилиния 1796"/>
            <p:cNvSpPr/>
            <p:nvPr/>
          </p:nvSpPr>
          <p:spPr>
            <a:xfrm>
              <a:off x="10260360" y="2189520"/>
              <a:ext cx="108000" cy="277200"/>
            </a:xfrm>
            <a:custGeom>
              <a:avLst/>
              <a:gdLst/>
              <a:ahLst/>
              <a:cxnLst/>
              <a:rect l="0" t="0" r="r" b="b"/>
              <a:pathLst>
                <a:path w="300" h="770">
                  <a:moveTo>
                    <a:pt x="295" y="28"/>
                  </a:moveTo>
                  <a:cubicBezTo>
                    <a:pt x="300" y="19"/>
                    <a:pt x="298" y="19"/>
                    <a:pt x="300" y="15"/>
                  </a:cubicBezTo>
                  <a:cubicBezTo>
                    <a:pt x="300" y="6"/>
                    <a:pt x="293" y="0"/>
                    <a:pt x="284" y="0"/>
                  </a:cubicBezTo>
                  <a:cubicBezTo>
                    <a:pt x="280" y="0"/>
                    <a:pt x="273" y="2"/>
                    <a:pt x="271" y="6"/>
                  </a:cubicBezTo>
                  <a:cubicBezTo>
                    <a:pt x="182" y="251"/>
                    <a:pt x="92" y="496"/>
                    <a:pt x="3" y="741"/>
                  </a:cubicBezTo>
                  <a:cubicBezTo>
                    <a:pt x="0" y="750"/>
                    <a:pt x="1" y="750"/>
                    <a:pt x="0" y="755"/>
                  </a:cubicBezTo>
                  <a:cubicBezTo>
                    <a:pt x="0" y="763"/>
                    <a:pt x="7" y="770"/>
                    <a:pt x="16" y="770"/>
                  </a:cubicBezTo>
                  <a:cubicBezTo>
                    <a:pt x="25" y="770"/>
                    <a:pt x="27" y="766"/>
                    <a:pt x="31" y="752"/>
                  </a:cubicBezTo>
                  <a:cubicBezTo>
                    <a:pt x="119" y="511"/>
                    <a:pt x="207" y="270"/>
                    <a:pt x="295" y="2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98" name="Полилиния 1797"/>
            <p:cNvSpPr/>
            <p:nvPr/>
          </p:nvSpPr>
          <p:spPr>
            <a:xfrm>
              <a:off x="10392120" y="2274840"/>
              <a:ext cx="113040" cy="125640"/>
            </a:xfrm>
            <a:custGeom>
              <a:avLst/>
              <a:gdLst/>
              <a:ahLst/>
              <a:cxnLst/>
              <a:rect l="0" t="0" r="r" b="b"/>
              <a:pathLst>
                <a:path w="314" h="349">
                  <a:moveTo>
                    <a:pt x="46" y="296"/>
                  </a:moveTo>
                  <a:cubicBezTo>
                    <a:pt x="44" y="307"/>
                    <a:pt x="39" y="325"/>
                    <a:pt x="39" y="329"/>
                  </a:cubicBezTo>
                  <a:cubicBezTo>
                    <a:pt x="39" y="342"/>
                    <a:pt x="50" y="349"/>
                    <a:pt x="61" y="349"/>
                  </a:cubicBezTo>
                  <a:cubicBezTo>
                    <a:pt x="70" y="349"/>
                    <a:pt x="83" y="342"/>
                    <a:pt x="90" y="327"/>
                  </a:cubicBezTo>
                  <a:cubicBezTo>
                    <a:pt x="90" y="325"/>
                    <a:pt x="116" y="219"/>
                    <a:pt x="120" y="206"/>
                  </a:cubicBezTo>
                  <a:cubicBezTo>
                    <a:pt x="127" y="180"/>
                    <a:pt x="140" y="127"/>
                    <a:pt x="145" y="105"/>
                  </a:cubicBezTo>
                  <a:cubicBezTo>
                    <a:pt x="147" y="96"/>
                    <a:pt x="169" y="59"/>
                    <a:pt x="189" y="41"/>
                  </a:cubicBezTo>
                  <a:cubicBezTo>
                    <a:pt x="195" y="37"/>
                    <a:pt x="217" y="17"/>
                    <a:pt x="250" y="17"/>
                  </a:cubicBezTo>
                  <a:cubicBezTo>
                    <a:pt x="270" y="17"/>
                    <a:pt x="281" y="26"/>
                    <a:pt x="283" y="26"/>
                  </a:cubicBezTo>
                  <a:cubicBezTo>
                    <a:pt x="259" y="30"/>
                    <a:pt x="241" y="48"/>
                    <a:pt x="241" y="68"/>
                  </a:cubicBezTo>
                  <a:cubicBezTo>
                    <a:pt x="241" y="81"/>
                    <a:pt x="251" y="96"/>
                    <a:pt x="272" y="96"/>
                  </a:cubicBezTo>
                  <a:cubicBezTo>
                    <a:pt x="293" y="96"/>
                    <a:pt x="314" y="79"/>
                    <a:pt x="314" y="50"/>
                  </a:cubicBezTo>
                  <a:cubicBezTo>
                    <a:pt x="314" y="24"/>
                    <a:pt x="290" y="0"/>
                    <a:pt x="250" y="0"/>
                  </a:cubicBezTo>
                  <a:cubicBezTo>
                    <a:pt x="200" y="0"/>
                    <a:pt x="167" y="37"/>
                    <a:pt x="151" y="59"/>
                  </a:cubicBezTo>
                  <a:cubicBezTo>
                    <a:pt x="145" y="24"/>
                    <a:pt x="116" y="0"/>
                    <a:pt x="81" y="0"/>
                  </a:cubicBezTo>
                  <a:cubicBezTo>
                    <a:pt x="46" y="0"/>
                    <a:pt x="30" y="30"/>
                    <a:pt x="24" y="44"/>
                  </a:cubicBezTo>
                  <a:cubicBezTo>
                    <a:pt x="11" y="70"/>
                    <a:pt x="0" y="116"/>
                    <a:pt x="0" y="118"/>
                  </a:cubicBezTo>
                  <a:cubicBezTo>
                    <a:pt x="0" y="127"/>
                    <a:pt x="5" y="124"/>
                    <a:pt x="8" y="127"/>
                  </a:cubicBezTo>
                  <a:cubicBezTo>
                    <a:pt x="17" y="127"/>
                    <a:pt x="17" y="125"/>
                    <a:pt x="22" y="109"/>
                  </a:cubicBezTo>
                  <a:cubicBezTo>
                    <a:pt x="35" y="55"/>
                    <a:pt x="50" y="17"/>
                    <a:pt x="79" y="17"/>
                  </a:cubicBezTo>
                  <a:cubicBezTo>
                    <a:pt x="92" y="17"/>
                    <a:pt x="103" y="24"/>
                    <a:pt x="103" y="52"/>
                  </a:cubicBezTo>
                  <a:cubicBezTo>
                    <a:pt x="103" y="68"/>
                    <a:pt x="101" y="77"/>
                    <a:pt x="90" y="116"/>
                  </a:cubicBezTo>
                  <a:cubicBezTo>
                    <a:pt x="75" y="176"/>
                    <a:pt x="60" y="236"/>
                    <a:pt x="46" y="2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799" name="Группа 1798"/>
          <p:cNvGrpSpPr/>
          <p:nvPr/>
        </p:nvGrpSpPr>
        <p:grpSpPr>
          <a:xfrm>
            <a:off x="2774160" y="2549520"/>
            <a:ext cx="1926000" cy="328680"/>
            <a:chOff x="2774160" y="2549520"/>
            <a:chExt cx="1926000" cy="328680"/>
          </a:xfrm>
        </p:grpSpPr>
        <p:sp>
          <p:nvSpPr>
            <p:cNvPr id="1800" name="Полилиния 1799"/>
            <p:cNvSpPr/>
            <p:nvPr/>
          </p:nvSpPr>
          <p:spPr>
            <a:xfrm>
              <a:off x="2774160" y="2676600"/>
              <a:ext cx="145800" cy="176400"/>
            </a:xfrm>
            <a:custGeom>
              <a:avLst/>
              <a:gdLst/>
              <a:ahLst/>
              <a:cxnLst/>
              <a:rect l="0" t="0" r="r" b="b"/>
              <a:pathLst>
                <a:path w="405" h="490">
                  <a:moveTo>
                    <a:pt x="59" y="435"/>
                  </a:moveTo>
                  <a:cubicBezTo>
                    <a:pt x="53" y="459"/>
                    <a:pt x="53" y="466"/>
                    <a:pt x="18" y="466"/>
                  </a:cubicBezTo>
                  <a:cubicBezTo>
                    <a:pt x="9" y="466"/>
                    <a:pt x="0" y="466"/>
                    <a:pt x="0" y="481"/>
                  </a:cubicBezTo>
                  <a:cubicBezTo>
                    <a:pt x="0" y="485"/>
                    <a:pt x="4" y="490"/>
                    <a:pt x="11" y="490"/>
                  </a:cubicBezTo>
                  <a:cubicBezTo>
                    <a:pt x="31" y="490"/>
                    <a:pt x="53" y="488"/>
                    <a:pt x="75" y="488"/>
                  </a:cubicBezTo>
                  <a:cubicBezTo>
                    <a:pt x="101" y="488"/>
                    <a:pt x="128" y="490"/>
                    <a:pt x="152" y="490"/>
                  </a:cubicBezTo>
                  <a:cubicBezTo>
                    <a:pt x="156" y="490"/>
                    <a:pt x="165" y="490"/>
                    <a:pt x="165" y="474"/>
                  </a:cubicBezTo>
                  <a:cubicBezTo>
                    <a:pt x="165" y="466"/>
                    <a:pt x="158" y="466"/>
                    <a:pt x="147" y="466"/>
                  </a:cubicBezTo>
                  <a:cubicBezTo>
                    <a:pt x="108" y="466"/>
                    <a:pt x="108" y="459"/>
                    <a:pt x="108" y="453"/>
                  </a:cubicBezTo>
                  <a:cubicBezTo>
                    <a:pt x="108" y="444"/>
                    <a:pt x="141" y="319"/>
                    <a:pt x="147" y="299"/>
                  </a:cubicBezTo>
                  <a:cubicBezTo>
                    <a:pt x="156" y="321"/>
                    <a:pt x="178" y="349"/>
                    <a:pt x="218" y="349"/>
                  </a:cubicBezTo>
                  <a:cubicBezTo>
                    <a:pt x="308" y="349"/>
                    <a:pt x="405" y="235"/>
                    <a:pt x="405" y="123"/>
                  </a:cubicBezTo>
                  <a:cubicBezTo>
                    <a:pt x="405" y="51"/>
                    <a:pt x="361" y="0"/>
                    <a:pt x="301" y="0"/>
                  </a:cubicBezTo>
                  <a:cubicBezTo>
                    <a:pt x="262" y="0"/>
                    <a:pt x="224" y="27"/>
                    <a:pt x="200" y="57"/>
                  </a:cubicBezTo>
                  <a:cubicBezTo>
                    <a:pt x="191" y="16"/>
                    <a:pt x="158" y="0"/>
                    <a:pt x="130" y="0"/>
                  </a:cubicBezTo>
                  <a:cubicBezTo>
                    <a:pt x="95" y="0"/>
                    <a:pt x="79" y="29"/>
                    <a:pt x="73" y="44"/>
                  </a:cubicBezTo>
                  <a:cubicBezTo>
                    <a:pt x="59" y="68"/>
                    <a:pt x="48" y="117"/>
                    <a:pt x="48" y="119"/>
                  </a:cubicBezTo>
                  <a:cubicBezTo>
                    <a:pt x="48" y="125"/>
                    <a:pt x="57" y="125"/>
                    <a:pt x="59" y="125"/>
                  </a:cubicBezTo>
                  <a:cubicBezTo>
                    <a:pt x="66" y="125"/>
                    <a:pt x="66" y="125"/>
                    <a:pt x="73" y="108"/>
                  </a:cubicBezTo>
                  <a:cubicBezTo>
                    <a:pt x="86" y="53"/>
                    <a:pt x="101" y="16"/>
                    <a:pt x="128" y="16"/>
                  </a:cubicBezTo>
                  <a:cubicBezTo>
                    <a:pt x="141" y="16"/>
                    <a:pt x="152" y="22"/>
                    <a:pt x="152" y="51"/>
                  </a:cubicBezTo>
                  <a:cubicBezTo>
                    <a:pt x="152" y="68"/>
                    <a:pt x="150" y="77"/>
                    <a:pt x="147" y="90"/>
                  </a:cubicBezTo>
                  <a:cubicBezTo>
                    <a:pt x="118" y="205"/>
                    <a:pt x="89" y="320"/>
                    <a:pt x="59" y="435"/>
                  </a:cubicBezTo>
                  <a:moveTo>
                    <a:pt x="196" y="99"/>
                  </a:moveTo>
                  <a:cubicBezTo>
                    <a:pt x="202" y="79"/>
                    <a:pt x="222" y="57"/>
                    <a:pt x="235" y="46"/>
                  </a:cubicBezTo>
                  <a:cubicBezTo>
                    <a:pt x="264" y="22"/>
                    <a:pt x="286" y="16"/>
                    <a:pt x="299" y="16"/>
                  </a:cubicBezTo>
                  <a:cubicBezTo>
                    <a:pt x="330" y="16"/>
                    <a:pt x="347" y="43"/>
                    <a:pt x="347" y="88"/>
                  </a:cubicBezTo>
                  <a:cubicBezTo>
                    <a:pt x="347" y="133"/>
                    <a:pt x="323" y="222"/>
                    <a:pt x="308" y="253"/>
                  </a:cubicBezTo>
                  <a:cubicBezTo>
                    <a:pt x="281" y="305"/>
                    <a:pt x="246" y="332"/>
                    <a:pt x="218" y="332"/>
                  </a:cubicBezTo>
                  <a:cubicBezTo>
                    <a:pt x="165" y="332"/>
                    <a:pt x="156" y="268"/>
                    <a:pt x="156" y="264"/>
                  </a:cubicBezTo>
                  <a:cubicBezTo>
                    <a:pt x="156" y="262"/>
                    <a:pt x="156" y="259"/>
                    <a:pt x="158" y="251"/>
                  </a:cubicBezTo>
                  <a:cubicBezTo>
                    <a:pt x="171" y="200"/>
                    <a:pt x="183" y="150"/>
                    <a:pt x="196" y="9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01" name="Полилиния 1800"/>
            <p:cNvSpPr/>
            <p:nvPr/>
          </p:nvSpPr>
          <p:spPr>
            <a:xfrm>
              <a:off x="2937960" y="2706120"/>
              <a:ext cx="95760" cy="136440"/>
            </a:xfrm>
            <a:custGeom>
              <a:avLst/>
              <a:gdLst/>
              <a:ahLst/>
              <a:cxnLst/>
              <a:rect l="0" t="0" r="r" b="b"/>
              <a:pathLst>
                <a:path w="266" h="379">
                  <a:moveTo>
                    <a:pt x="128" y="15"/>
                  </a:moveTo>
                  <a:cubicBezTo>
                    <a:pt x="128" y="12"/>
                    <a:pt x="130" y="8"/>
                    <a:pt x="130" y="6"/>
                  </a:cubicBezTo>
                  <a:cubicBezTo>
                    <a:pt x="130" y="4"/>
                    <a:pt x="128" y="0"/>
                    <a:pt x="121" y="0"/>
                  </a:cubicBezTo>
                  <a:cubicBezTo>
                    <a:pt x="110" y="0"/>
                    <a:pt x="66" y="4"/>
                    <a:pt x="53" y="4"/>
                  </a:cubicBezTo>
                  <a:cubicBezTo>
                    <a:pt x="49" y="6"/>
                    <a:pt x="40" y="6"/>
                    <a:pt x="40" y="17"/>
                  </a:cubicBezTo>
                  <a:cubicBezTo>
                    <a:pt x="40" y="24"/>
                    <a:pt x="49" y="24"/>
                    <a:pt x="55" y="24"/>
                  </a:cubicBezTo>
                  <a:cubicBezTo>
                    <a:pt x="82" y="24"/>
                    <a:pt x="82" y="28"/>
                    <a:pt x="82" y="32"/>
                  </a:cubicBezTo>
                  <a:cubicBezTo>
                    <a:pt x="82" y="37"/>
                    <a:pt x="79" y="39"/>
                    <a:pt x="79" y="43"/>
                  </a:cubicBezTo>
                  <a:cubicBezTo>
                    <a:pt x="54" y="146"/>
                    <a:pt x="28" y="248"/>
                    <a:pt x="2" y="351"/>
                  </a:cubicBezTo>
                  <a:cubicBezTo>
                    <a:pt x="0" y="360"/>
                    <a:pt x="0" y="360"/>
                    <a:pt x="0" y="362"/>
                  </a:cubicBezTo>
                  <a:cubicBezTo>
                    <a:pt x="0" y="371"/>
                    <a:pt x="7" y="379"/>
                    <a:pt x="18" y="379"/>
                  </a:cubicBezTo>
                  <a:cubicBezTo>
                    <a:pt x="33" y="379"/>
                    <a:pt x="40" y="368"/>
                    <a:pt x="42" y="355"/>
                  </a:cubicBezTo>
                  <a:cubicBezTo>
                    <a:pt x="44" y="355"/>
                    <a:pt x="66" y="259"/>
                    <a:pt x="68" y="252"/>
                  </a:cubicBezTo>
                  <a:cubicBezTo>
                    <a:pt x="108" y="256"/>
                    <a:pt x="139" y="267"/>
                    <a:pt x="139" y="296"/>
                  </a:cubicBezTo>
                  <a:cubicBezTo>
                    <a:pt x="139" y="298"/>
                    <a:pt x="139" y="300"/>
                    <a:pt x="137" y="307"/>
                  </a:cubicBezTo>
                  <a:cubicBezTo>
                    <a:pt x="134" y="316"/>
                    <a:pt x="134" y="318"/>
                    <a:pt x="134" y="324"/>
                  </a:cubicBezTo>
                  <a:cubicBezTo>
                    <a:pt x="134" y="362"/>
                    <a:pt x="167" y="379"/>
                    <a:pt x="191" y="379"/>
                  </a:cubicBezTo>
                  <a:cubicBezTo>
                    <a:pt x="244" y="379"/>
                    <a:pt x="238" y="324"/>
                    <a:pt x="262" y="296"/>
                  </a:cubicBezTo>
                  <a:cubicBezTo>
                    <a:pt x="262" y="289"/>
                    <a:pt x="256" y="291"/>
                    <a:pt x="253" y="289"/>
                  </a:cubicBezTo>
                  <a:cubicBezTo>
                    <a:pt x="244" y="289"/>
                    <a:pt x="244" y="291"/>
                    <a:pt x="242" y="302"/>
                  </a:cubicBezTo>
                  <a:cubicBezTo>
                    <a:pt x="235" y="324"/>
                    <a:pt x="220" y="364"/>
                    <a:pt x="194" y="364"/>
                  </a:cubicBezTo>
                  <a:cubicBezTo>
                    <a:pt x="180" y="364"/>
                    <a:pt x="176" y="351"/>
                    <a:pt x="176" y="335"/>
                  </a:cubicBezTo>
                  <a:cubicBezTo>
                    <a:pt x="176" y="327"/>
                    <a:pt x="176" y="324"/>
                    <a:pt x="178" y="311"/>
                  </a:cubicBezTo>
                  <a:cubicBezTo>
                    <a:pt x="178" y="309"/>
                    <a:pt x="180" y="300"/>
                    <a:pt x="180" y="294"/>
                  </a:cubicBezTo>
                  <a:cubicBezTo>
                    <a:pt x="180" y="248"/>
                    <a:pt x="117" y="239"/>
                    <a:pt x="93" y="237"/>
                  </a:cubicBezTo>
                  <a:cubicBezTo>
                    <a:pt x="110" y="228"/>
                    <a:pt x="130" y="210"/>
                    <a:pt x="139" y="201"/>
                  </a:cubicBezTo>
                  <a:cubicBezTo>
                    <a:pt x="165" y="175"/>
                    <a:pt x="194" y="151"/>
                    <a:pt x="222" y="151"/>
                  </a:cubicBezTo>
                  <a:cubicBezTo>
                    <a:pt x="229" y="151"/>
                    <a:pt x="238" y="153"/>
                    <a:pt x="242" y="158"/>
                  </a:cubicBezTo>
                  <a:cubicBezTo>
                    <a:pt x="218" y="162"/>
                    <a:pt x="213" y="180"/>
                    <a:pt x="213" y="188"/>
                  </a:cubicBezTo>
                  <a:cubicBezTo>
                    <a:pt x="213" y="199"/>
                    <a:pt x="222" y="208"/>
                    <a:pt x="235" y="208"/>
                  </a:cubicBezTo>
                  <a:cubicBezTo>
                    <a:pt x="249" y="208"/>
                    <a:pt x="266" y="197"/>
                    <a:pt x="266" y="173"/>
                  </a:cubicBezTo>
                  <a:cubicBezTo>
                    <a:pt x="266" y="155"/>
                    <a:pt x="253" y="136"/>
                    <a:pt x="224" y="136"/>
                  </a:cubicBezTo>
                  <a:cubicBezTo>
                    <a:pt x="194" y="136"/>
                    <a:pt x="165" y="158"/>
                    <a:pt x="137" y="184"/>
                  </a:cubicBezTo>
                  <a:cubicBezTo>
                    <a:pt x="115" y="204"/>
                    <a:pt x="97" y="221"/>
                    <a:pt x="75" y="230"/>
                  </a:cubicBezTo>
                  <a:cubicBezTo>
                    <a:pt x="93" y="158"/>
                    <a:pt x="110" y="87"/>
                    <a:pt x="128" y="1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02" name="Полилиния 1801"/>
            <p:cNvSpPr/>
            <p:nvPr/>
          </p:nvSpPr>
          <p:spPr>
            <a:xfrm>
              <a:off x="3067920" y="2818080"/>
              <a:ext cx="24480" cy="60120"/>
            </a:xfrm>
            <a:custGeom>
              <a:avLst/>
              <a:gdLst/>
              <a:ahLst/>
              <a:cxnLst/>
              <a:rect l="0" t="0" r="r" b="b"/>
              <a:pathLst>
                <a:path w="68" h="167">
                  <a:moveTo>
                    <a:pt x="53" y="53"/>
                  </a:moveTo>
                  <a:cubicBezTo>
                    <a:pt x="53" y="84"/>
                    <a:pt x="48" y="119"/>
                    <a:pt x="11" y="152"/>
                  </a:cubicBezTo>
                  <a:cubicBezTo>
                    <a:pt x="9" y="154"/>
                    <a:pt x="6" y="156"/>
                    <a:pt x="6" y="158"/>
                  </a:cubicBezTo>
                  <a:cubicBezTo>
                    <a:pt x="6" y="163"/>
                    <a:pt x="11" y="167"/>
                    <a:pt x="15" y="167"/>
                  </a:cubicBezTo>
                  <a:cubicBezTo>
                    <a:pt x="22" y="167"/>
                    <a:pt x="68" y="123"/>
                    <a:pt x="68" y="60"/>
                  </a:cubicBezTo>
                  <a:cubicBezTo>
                    <a:pt x="68" y="27"/>
                    <a:pt x="55" y="0"/>
                    <a:pt x="31" y="0"/>
                  </a:cubicBezTo>
                  <a:cubicBezTo>
                    <a:pt x="13" y="0"/>
                    <a:pt x="0" y="13"/>
                    <a:pt x="0" y="31"/>
                  </a:cubicBezTo>
                  <a:cubicBezTo>
                    <a:pt x="0" y="49"/>
                    <a:pt x="13" y="62"/>
                    <a:pt x="31" y="62"/>
                  </a:cubicBezTo>
                  <a:cubicBezTo>
                    <a:pt x="44" y="62"/>
                    <a:pt x="45" y="56"/>
                    <a:pt x="53" y="5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15120" rIns="90000" bIns="1512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03" name="Полилиния 1802"/>
            <p:cNvSpPr/>
            <p:nvPr/>
          </p:nvSpPr>
          <p:spPr>
            <a:xfrm>
              <a:off x="3120840" y="2755080"/>
              <a:ext cx="178920" cy="87480"/>
            </a:xfrm>
            <a:custGeom>
              <a:avLst/>
              <a:gdLst/>
              <a:ahLst/>
              <a:cxnLst/>
              <a:rect l="0" t="0" r="r" b="b"/>
              <a:pathLst>
                <a:path w="497" h="243">
                  <a:moveTo>
                    <a:pt x="211" y="193"/>
                  </a:moveTo>
                  <a:cubicBezTo>
                    <a:pt x="207" y="204"/>
                    <a:pt x="202" y="224"/>
                    <a:pt x="202" y="226"/>
                  </a:cubicBezTo>
                  <a:cubicBezTo>
                    <a:pt x="202" y="237"/>
                    <a:pt x="213" y="243"/>
                    <a:pt x="222" y="243"/>
                  </a:cubicBezTo>
                  <a:cubicBezTo>
                    <a:pt x="231" y="243"/>
                    <a:pt x="240" y="236"/>
                    <a:pt x="242" y="230"/>
                  </a:cubicBezTo>
                  <a:cubicBezTo>
                    <a:pt x="244" y="225"/>
                    <a:pt x="249" y="208"/>
                    <a:pt x="253" y="197"/>
                  </a:cubicBezTo>
                  <a:cubicBezTo>
                    <a:pt x="255" y="188"/>
                    <a:pt x="260" y="162"/>
                    <a:pt x="264" y="149"/>
                  </a:cubicBezTo>
                  <a:cubicBezTo>
                    <a:pt x="266" y="138"/>
                    <a:pt x="271" y="125"/>
                    <a:pt x="273" y="114"/>
                  </a:cubicBezTo>
                  <a:cubicBezTo>
                    <a:pt x="279" y="90"/>
                    <a:pt x="279" y="90"/>
                    <a:pt x="290" y="72"/>
                  </a:cubicBezTo>
                  <a:cubicBezTo>
                    <a:pt x="308" y="46"/>
                    <a:pt x="334" y="15"/>
                    <a:pt x="376" y="15"/>
                  </a:cubicBezTo>
                  <a:cubicBezTo>
                    <a:pt x="407" y="15"/>
                    <a:pt x="409" y="39"/>
                    <a:pt x="409" y="52"/>
                  </a:cubicBezTo>
                  <a:cubicBezTo>
                    <a:pt x="409" y="85"/>
                    <a:pt x="385" y="145"/>
                    <a:pt x="376" y="166"/>
                  </a:cubicBezTo>
                  <a:cubicBezTo>
                    <a:pt x="370" y="182"/>
                    <a:pt x="367" y="188"/>
                    <a:pt x="367" y="197"/>
                  </a:cubicBezTo>
                  <a:cubicBezTo>
                    <a:pt x="367" y="226"/>
                    <a:pt x="392" y="243"/>
                    <a:pt x="420" y="243"/>
                  </a:cubicBezTo>
                  <a:cubicBezTo>
                    <a:pt x="473" y="243"/>
                    <a:pt x="497" y="169"/>
                    <a:pt x="497" y="160"/>
                  </a:cubicBezTo>
                  <a:cubicBezTo>
                    <a:pt x="497" y="153"/>
                    <a:pt x="490" y="153"/>
                    <a:pt x="488" y="153"/>
                  </a:cubicBezTo>
                  <a:cubicBezTo>
                    <a:pt x="482" y="153"/>
                    <a:pt x="482" y="155"/>
                    <a:pt x="479" y="162"/>
                  </a:cubicBezTo>
                  <a:cubicBezTo>
                    <a:pt x="466" y="206"/>
                    <a:pt x="442" y="228"/>
                    <a:pt x="420" y="228"/>
                  </a:cubicBezTo>
                  <a:cubicBezTo>
                    <a:pt x="409" y="228"/>
                    <a:pt x="407" y="219"/>
                    <a:pt x="407" y="208"/>
                  </a:cubicBezTo>
                  <a:cubicBezTo>
                    <a:pt x="407" y="197"/>
                    <a:pt x="411" y="188"/>
                    <a:pt x="420" y="164"/>
                  </a:cubicBezTo>
                  <a:cubicBezTo>
                    <a:pt x="427" y="149"/>
                    <a:pt x="449" y="92"/>
                    <a:pt x="449" y="61"/>
                  </a:cubicBezTo>
                  <a:cubicBezTo>
                    <a:pt x="449" y="52"/>
                    <a:pt x="449" y="30"/>
                    <a:pt x="429" y="15"/>
                  </a:cubicBezTo>
                  <a:cubicBezTo>
                    <a:pt x="420" y="6"/>
                    <a:pt x="405" y="0"/>
                    <a:pt x="378" y="0"/>
                  </a:cubicBezTo>
                  <a:cubicBezTo>
                    <a:pt x="330" y="0"/>
                    <a:pt x="299" y="30"/>
                    <a:pt x="284" y="55"/>
                  </a:cubicBezTo>
                  <a:cubicBezTo>
                    <a:pt x="279" y="8"/>
                    <a:pt x="240" y="0"/>
                    <a:pt x="213" y="0"/>
                  </a:cubicBezTo>
                  <a:cubicBezTo>
                    <a:pt x="167" y="0"/>
                    <a:pt x="136" y="28"/>
                    <a:pt x="121" y="48"/>
                  </a:cubicBezTo>
                  <a:cubicBezTo>
                    <a:pt x="117" y="11"/>
                    <a:pt x="86" y="0"/>
                    <a:pt x="64" y="0"/>
                  </a:cubicBezTo>
                  <a:cubicBezTo>
                    <a:pt x="40" y="0"/>
                    <a:pt x="27" y="17"/>
                    <a:pt x="20" y="28"/>
                  </a:cubicBezTo>
                  <a:cubicBezTo>
                    <a:pt x="9" y="48"/>
                    <a:pt x="0" y="79"/>
                    <a:pt x="0" y="83"/>
                  </a:cubicBezTo>
                  <a:cubicBezTo>
                    <a:pt x="0" y="90"/>
                    <a:pt x="9" y="90"/>
                    <a:pt x="11" y="90"/>
                  </a:cubicBezTo>
                  <a:cubicBezTo>
                    <a:pt x="18" y="90"/>
                    <a:pt x="18" y="87"/>
                    <a:pt x="22" y="72"/>
                  </a:cubicBezTo>
                  <a:cubicBezTo>
                    <a:pt x="31" y="41"/>
                    <a:pt x="40" y="15"/>
                    <a:pt x="62" y="15"/>
                  </a:cubicBezTo>
                  <a:cubicBezTo>
                    <a:pt x="75" y="15"/>
                    <a:pt x="79" y="26"/>
                    <a:pt x="79" y="41"/>
                  </a:cubicBezTo>
                  <a:cubicBezTo>
                    <a:pt x="79" y="52"/>
                    <a:pt x="75" y="71"/>
                    <a:pt x="70" y="85"/>
                  </a:cubicBezTo>
                  <a:cubicBezTo>
                    <a:pt x="66" y="100"/>
                    <a:pt x="62" y="123"/>
                    <a:pt x="59" y="134"/>
                  </a:cubicBezTo>
                  <a:cubicBezTo>
                    <a:pt x="54" y="157"/>
                    <a:pt x="48" y="180"/>
                    <a:pt x="42" y="204"/>
                  </a:cubicBezTo>
                  <a:cubicBezTo>
                    <a:pt x="40" y="210"/>
                    <a:pt x="35" y="224"/>
                    <a:pt x="35" y="226"/>
                  </a:cubicBezTo>
                  <a:cubicBezTo>
                    <a:pt x="35" y="237"/>
                    <a:pt x="46" y="243"/>
                    <a:pt x="55" y="243"/>
                  </a:cubicBezTo>
                  <a:cubicBezTo>
                    <a:pt x="64" y="243"/>
                    <a:pt x="71" y="236"/>
                    <a:pt x="75" y="230"/>
                  </a:cubicBezTo>
                  <a:cubicBezTo>
                    <a:pt x="78" y="224"/>
                    <a:pt x="84" y="208"/>
                    <a:pt x="86" y="197"/>
                  </a:cubicBezTo>
                  <a:cubicBezTo>
                    <a:pt x="88" y="188"/>
                    <a:pt x="95" y="162"/>
                    <a:pt x="97" y="149"/>
                  </a:cubicBezTo>
                  <a:cubicBezTo>
                    <a:pt x="101" y="138"/>
                    <a:pt x="103" y="125"/>
                    <a:pt x="106" y="114"/>
                  </a:cubicBezTo>
                  <a:cubicBezTo>
                    <a:pt x="112" y="92"/>
                    <a:pt x="114" y="87"/>
                    <a:pt x="130" y="63"/>
                  </a:cubicBezTo>
                  <a:cubicBezTo>
                    <a:pt x="145" y="44"/>
                    <a:pt x="169" y="15"/>
                    <a:pt x="211" y="15"/>
                  </a:cubicBezTo>
                  <a:cubicBezTo>
                    <a:pt x="242" y="15"/>
                    <a:pt x="242" y="41"/>
                    <a:pt x="242" y="52"/>
                  </a:cubicBezTo>
                  <a:cubicBezTo>
                    <a:pt x="242" y="65"/>
                    <a:pt x="240" y="72"/>
                    <a:pt x="233" y="103"/>
                  </a:cubicBezTo>
                  <a:cubicBezTo>
                    <a:pt x="226" y="133"/>
                    <a:pt x="219" y="163"/>
                    <a:pt x="211" y="19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2480" rIns="90000" bIns="4248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04" name="Полилиния 1803"/>
            <p:cNvSpPr/>
            <p:nvPr/>
          </p:nvSpPr>
          <p:spPr>
            <a:xfrm>
              <a:off x="3350520" y="2590560"/>
              <a:ext cx="64800" cy="277560"/>
            </a:xfrm>
            <a:custGeom>
              <a:avLst/>
              <a:gdLst/>
              <a:ahLst/>
              <a:cxnLst/>
              <a:rect l="0" t="0" r="r" b="b"/>
              <a:pathLst>
                <a:path w="180" h="771">
                  <a:moveTo>
                    <a:pt x="180" y="764"/>
                  </a:moveTo>
                  <a:cubicBezTo>
                    <a:pt x="180" y="762"/>
                    <a:pt x="180" y="760"/>
                    <a:pt x="167" y="746"/>
                  </a:cubicBezTo>
                  <a:cubicBezTo>
                    <a:pt x="70" y="650"/>
                    <a:pt x="46" y="505"/>
                    <a:pt x="46" y="386"/>
                  </a:cubicBezTo>
                  <a:cubicBezTo>
                    <a:pt x="46" y="253"/>
                    <a:pt x="75" y="119"/>
                    <a:pt x="169" y="22"/>
                  </a:cubicBezTo>
                  <a:cubicBezTo>
                    <a:pt x="180" y="13"/>
                    <a:pt x="180" y="11"/>
                    <a:pt x="180" y="9"/>
                  </a:cubicBezTo>
                  <a:cubicBezTo>
                    <a:pt x="180" y="2"/>
                    <a:pt x="178" y="0"/>
                    <a:pt x="171" y="0"/>
                  </a:cubicBezTo>
                  <a:cubicBezTo>
                    <a:pt x="165" y="0"/>
                    <a:pt x="94" y="53"/>
                    <a:pt x="50" y="152"/>
                  </a:cubicBezTo>
                  <a:cubicBezTo>
                    <a:pt x="11" y="235"/>
                    <a:pt x="0" y="321"/>
                    <a:pt x="0" y="386"/>
                  </a:cubicBezTo>
                  <a:cubicBezTo>
                    <a:pt x="0" y="446"/>
                    <a:pt x="9" y="540"/>
                    <a:pt x="53" y="626"/>
                  </a:cubicBezTo>
                  <a:cubicBezTo>
                    <a:pt x="99" y="722"/>
                    <a:pt x="165" y="771"/>
                    <a:pt x="171" y="771"/>
                  </a:cubicBezTo>
                  <a:cubicBezTo>
                    <a:pt x="178" y="771"/>
                    <a:pt x="180" y="768"/>
                    <a:pt x="180" y="76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05" name="Полилиния 1804"/>
            <p:cNvSpPr/>
            <p:nvPr/>
          </p:nvSpPr>
          <p:spPr>
            <a:xfrm>
              <a:off x="3439080" y="2676600"/>
              <a:ext cx="113400" cy="125640"/>
            </a:xfrm>
            <a:custGeom>
              <a:avLst/>
              <a:gdLst/>
              <a:ahLst/>
              <a:cxnLst/>
              <a:rect l="0" t="0" r="r" b="b"/>
              <a:pathLst>
                <a:path w="315" h="349">
                  <a:moveTo>
                    <a:pt x="46" y="294"/>
                  </a:moveTo>
                  <a:cubicBezTo>
                    <a:pt x="44" y="305"/>
                    <a:pt x="40" y="323"/>
                    <a:pt x="40" y="327"/>
                  </a:cubicBezTo>
                  <a:cubicBezTo>
                    <a:pt x="40" y="341"/>
                    <a:pt x="51" y="349"/>
                    <a:pt x="62" y="349"/>
                  </a:cubicBezTo>
                  <a:cubicBezTo>
                    <a:pt x="70" y="349"/>
                    <a:pt x="86" y="343"/>
                    <a:pt x="90" y="327"/>
                  </a:cubicBezTo>
                  <a:cubicBezTo>
                    <a:pt x="92" y="323"/>
                    <a:pt x="119" y="220"/>
                    <a:pt x="121" y="204"/>
                  </a:cubicBezTo>
                  <a:cubicBezTo>
                    <a:pt x="128" y="180"/>
                    <a:pt x="141" y="125"/>
                    <a:pt x="147" y="106"/>
                  </a:cubicBezTo>
                  <a:cubicBezTo>
                    <a:pt x="150" y="95"/>
                    <a:pt x="172" y="60"/>
                    <a:pt x="189" y="42"/>
                  </a:cubicBezTo>
                  <a:cubicBezTo>
                    <a:pt x="196" y="35"/>
                    <a:pt x="218" y="16"/>
                    <a:pt x="251" y="16"/>
                  </a:cubicBezTo>
                  <a:cubicBezTo>
                    <a:pt x="271" y="16"/>
                    <a:pt x="273" y="22"/>
                    <a:pt x="284" y="24"/>
                  </a:cubicBezTo>
                  <a:cubicBezTo>
                    <a:pt x="262" y="29"/>
                    <a:pt x="244" y="49"/>
                    <a:pt x="244" y="68"/>
                  </a:cubicBezTo>
                  <a:cubicBezTo>
                    <a:pt x="244" y="79"/>
                    <a:pt x="252" y="95"/>
                    <a:pt x="273" y="95"/>
                  </a:cubicBezTo>
                  <a:cubicBezTo>
                    <a:pt x="294" y="95"/>
                    <a:pt x="315" y="77"/>
                    <a:pt x="315" y="49"/>
                  </a:cubicBezTo>
                  <a:cubicBezTo>
                    <a:pt x="315" y="22"/>
                    <a:pt x="290" y="0"/>
                    <a:pt x="251" y="0"/>
                  </a:cubicBezTo>
                  <a:cubicBezTo>
                    <a:pt x="200" y="0"/>
                    <a:pt x="167" y="38"/>
                    <a:pt x="152" y="60"/>
                  </a:cubicBezTo>
                  <a:cubicBezTo>
                    <a:pt x="147" y="24"/>
                    <a:pt x="119" y="0"/>
                    <a:pt x="81" y="0"/>
                  </a:cubicBezTo>
                  <a:cubicBezTo>
                    <a:pt x="46" y="0"/>
                    <a:pt x="33" y="29"/>
                    <a:pt x="24" y="44"/>
                  </a:cubicBezTo>
                  <a:cubicBezTo>
                    <a:pt x="11" y="68"/>
                    <a:pt x="0" y="117"/>
                    <a:pt x="0" y="119"/>
                  </a:cubicBezTo>
                  <a:cubicBezTo>
                    <a:pt x="0" y="125"/>
                    <a:pt x="9" y="125"/>
                    <a:pt x="11" y="125"/>
                  </a:cubicBezTo>
                  <a:cubicBezTo>
                    <a:pt x="18" y="125"/>
                    <a:pt x="20" y="125"/>
                    <a:pt x="24" y="108"/>
                  </a:cubicBezTo>
                  <a:cubicBezTo>
                    <a:pt x="37" y="53"/>
                    <a:pt x="53" y="16"/>
                    <a:pt x="79" y="16"/>
                  </a:cubicBezTo>
                  <a:cubicBezTo>
                    <a:pt x="92" y="16"/>
                    <a:pt x="103" y="22"/>
                    <a:pt x="103" y="51"/>
                  </a:cubicBezTo>
                  <a:cubicBezTo>
                    <a:pt x="103" y="68"/>
                    <a:pt x="101" y="77"/>
                    <a:pt x="92" y="117"/>
                  </a:cubicBezTo>
                  <a:cubicBezTo>
                    <a:pt x="77" y="176"/>
                    <a:pt x="62" y="235"/>
                    <a:pt x="46" y="29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06" name="Полилиния 1805"/>
            <p:cNvSpPr/>
            <p:nvPr/>
          </p:nvSpPr>
          <p:spPr>
            <a:xfrm>
              <a:off x="3580920" y="2590560"/>
              <a:ext cx="64080" cy="277560"/>
            </a:xfrm>
            <a:custGeom>
              <a:avLst/>
              <a:gdLst/>
              <a:ahLst/>
              <a:cxnLst/>
              <a:rect l="0" t="0" r="r" b="b"/>
              <a:pathLst>
                <a:path w="178" h="771">
                  <a:moveTo>
                    <a:pt x="178" y="386"/>
                  </a:moveTo>
                  <a:cubicBezTo>
                    <a:pt x="178" y="327"/>
                    <a:pt x="169" y="233"/>
                    <a:pt x="127" y="145"/>
                  </a:cubicBezTo>
                  <a:cubicBezTo>
                    <a:pt x="81" y="51"/>
                    <a:pt x="15" y="0"/>
                    <a:pt x="6" y="0"/>
                  </a:cubicBezTo>
                  <a:cubicBezTo>
                    <a:pt x="2" y="0"/>
                    <a:pt x="0" y="4"/>
                    <a:pt x="0" y="9"/>
                  </a:cubicBezTo>
                  <a:cubicBezTo>
                    <a:pt x="0" y="11"/>
                    <a:pt x="0" y="13"/>
                    <a:pt x="13" y="26"/>
                  </a:cubicBezTo>
                  <a:cubicBezTo>
                    <a:pt x="90" y="103"/>
                    <a:pt x="134" y="226"/>
                    <a:pt x="134" y="386"/>
                  </a:cubicBezTo>
                  <a:cubicBezTo>
                    <a:pt x="134" y="518"/>
                    <a:pt x="105" y="654"/>
                    <a:pt x="9" y="751"/>
                  </a:cubicBezTo>
                  <a:cubicBezTo>
                    <a:pt x="0" y="760"/>
                    <a:pt x="0" y="762"/>
                    <a:pt x="0" y="764"/>
                  </a:cubicBezTo>
                  <a:cubicBezTo>
                    <a:pt x="0" y="768"/>
                    <a:pt x="2" y="771"/>
                    <a:pt x="6" y="771"/>
                  </a:cubicBezTo>
                  <a:cubicBezTo>
                    <a:pt x="15" y="771"/>
                    <a:pt x="83" y="720"/>
                    <a:pt x="129" y="621"/>
                  </a:cubicBezTo>
                  <a:cubicBezTo>
                    <a:pt x="169" y="536"/>
                    <a:pt x="178" y="450"/>
                    <a:pt x="178" y="38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07" name="Полилиния 1806"/>
            <p:cNvSpPr/>
            <p:nvPr/>
          </p:nvSpPr>
          <p:spPr>
            <a:xfrm>
              <a:off x="3685320" y="2676600"/>
              <a:ext cx="106920" cy="125640"/>
            </a:xfrm>
            <a:custGeom>
              <a:avLst/>
              <a:gdLst/>
              <a:ahLst/>
              <a:cxnLst/>
              <a:rect l="0" t="0" r="r" b="b"/>
              <a:pathLst>
                <a:path w="297" h="349">
                  <a:moveTo>
                    <a:pt x="110" y="163"/>
                  </a:moveTo>
                  <a:cubicBezTo>
                    <a:pt x="132" y="163"/>
                    <a:pt x="189" y="161"/>
                    <a:pt x="229" y="145"/>
                  </a:cubicBezTo>
                  <a:cubicBezTo>
                    <a:pt x="281" y="121"/>
                    <a:pt x="286" y="75"/>
                    <a:pt x="286" y="64"/>
                  </a:cubicBezTo>
                  <a:cubicBezTo>
                    <a:pt x="286" y="31"/>
                    <a:pt x="257" y="0"/>
                    <a:pt x="202" y="0"/>
                  </a:cubicBezTo>
                  <a:cubicBezTo>
                    <a:pt x="117" y="0"/>
                    <a:pt x="0" y="75"/>
                    <a:pt x="0" y="209"/>
                  </a:cubicBezTo>
                  <a:cubicBezTo>
                    <a:pt x="0" y="288"/>
                    <a:pt x="46" y="349"/>
                    <a:pt x="121" y="349"/>
                  </a:cubicBezTo>
                  <a:cubicBezTo>
                    <a:pt x="233" y="349"/>
                    <a:pt x="297" y="266"/>
                    <a:pt x="297" y="257"/>
                  </a:cubicBezTo>
                  <a:cubicBezTo>
                    <a:pt x="297" y="253"/>
                    <a:pt x="292" y="248"/>
                    <a:pt x="288" y="248"/>
                  </a:cubicBezTo>
                  <a:cubicBezTo>
                    <a:pt x="284" y="248"/>
                    <a:pt x="281" y="248"/>
                    <a:pt x="277" y="255"/>
                  </a:cubicBezTo>
                  <a:cubicBezTo>
                    <a:pt x="218" y="332"/>
                    <a:pt x="132" y="332"/>
                    <a:pt x="123" y="332"/>
                  </a:cubicBezTo>
                  <a:cubicBezTo>
                    <a:pt x="64" y="332"/>
                    <a:pt x="57" y="266"/>
                    <a:pt x="57" y="242"/>
                  </a:cubicBezTo>
                  <a:cubicBezTo>
                    <a:pt x="57" y="233"/>
                    <a:pt x="57" y="209"/>
                    <a:pt x="68" y="163"/>
                  </a:cubicBezTo>
                  <a:cubicBezTo>
                    <a:pt x="82" y="163"/>
                    <a:pt x="96" y="163"/>
                    <a:pt x="110" y="163"/>
                  </a:cubicBezTo>
                  <a:moveTo>
                    <a:pt x="73" y="145"/>
                  </a:moveTo>
                  <a:cubicBezTo>
                    <a:pt x="103" y="29"/>
                    <a:pt x="182" y="16"/>
                    <a:pt x="202" y="16"/>
                  </a:cubicBezTo>
                  <a:cubicBezTo>
                    <a:pt x="240" y="16"/>
                    <a:pt x="259" y="38"/>
                    <a:pt x="259" y="64"/>
                  </a:cubicBezTo>
                  <a:cubicBezTo>
                    <a:pt x="259" y="145"/>
                    <a:pt x="136" y="145"/>
                    <a:pt x="106" y="145"/>
                  </a:cubicBezTo>
                  <a:cubicBezTo>
                    <a:pt x="95" y="145"/>
                    <a:pt x="84" y="145"/>
                    <a:pt x="73" y="14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08" name="Полилиния 1807"/>
            <p:cNvSpPr/>
            <p:nvPr/>
          </p:nvSpPr>
          <p:spPr>
            <a:xfrm>
              <a:off x="3811320" y="2555640"/>
              <a:ext cx="59400" cy="130680"/>
            </a:xfrm>
            <a:custGeom>
              <a:avLst/>
              <a:gdLst/>
              <a:ahLst/>
              <a:cxnLst/>
              <a:rect l="0" t="0" r="r" b="b"/>
              <a:pathLst>
                <a:path w="165" h="363">
                  <a:moveTo>
                    <a:pt x="149" y="20"/>
                  </a:moveTo>
                  <a:cubicBezTo>
                    <a:pt x="149" y="11"/>
                    <a:pt x="143" y="0"/>
                    <a:pt x="129" y="0"/>
                  </a:cubicBezTo>
                  <a:cubicBezTo>
                    <a:pt x="114" y="0"/>
                    <a:pt x="99" y="14"/>
                    <a:pt x="99" y="29"/>
                  </a:cubicBezTo>
                  <a:cubicBezTo>
                    <a:pt x="99" y="40"/>
                    <a:pt x="105" y="51"/>
                    <a:pt x="121" y="51"/>
                  </a:cubicBezTo>
                  <a:cubicBezTo>
                    <a:pt x="136" y="51"/>
                    <a:pt x="149" y="36"/>
                    <a:pt x="149" y="20"/>
                  </a:cubicBezTo>
                  <a:moveTo>
                    <a:pt x="39" y="295"/>
                  </a:moveTo>
                  <a:cubicBezTo>
                    <a:pt x="37" y="301"/>
                    <a:pt x="35" y="308"/>
                    <a:pt x="35" y="317"/>
                  </a:cubicBezTo>
                  <a:cubicBezTo>
                    <a:pt x="35" y="343"/>
                    <a:pt x="57" y="363"/>
                    <a:pt x="85" y="363"/>
                  </a:cubicBezTo>
                  <a:cubicBezTo>
                    <a:pt x="140" y="363"/>
                    <a:pt x="165" y="288"/>
                    <a:pt x="165" y="281"/>
                  </a:cubicBezTo>
                  <a:cubicBezTo>
                    <a:pt x="165" y="273"/>
                    <a:pt x="158" y="273"/>
                    <a:pt x="156" y="273"/>
                  </a:cubicBezTo>
                  <a:cubicBezTo>
                    <a:pt x="147" y="273"/>
                    <a:pt x="147" y="277"/>
                    <a:pt x="145" y="284"/>
                  </a:cubicBezTo>
                  <a:cubicBezTo>
                    <a:pt x="132" y="325"/>
                    <a:pt x="110" y="347"/>
                    <a:pt x="88" y="347"/>
                  </a:cubicBezTo>
                  <a:cubicBezTo>
                    <a:pt x="77" y="347"/>
                    <a:pt x="74" y="341"/>
                    <a:pt x="74" y="330"/>
                  </a:cubicBezTo>
                  <a:cubicBezTo>
                    <a:pt x="74" y="317"/>
                    <a:pt x="79" y="306"/>
                    <a:pt x="83" y="295"/>
                  </a:cubicBezTo>
                  <a:cubicBezTo>
                    <a:pt x="88" y="279"/>
                    <a:pt x="94" y="266"/>
                    <a:pt x="101" y="251"/>
                  </a:cubicBezTo>
                  <a:cubicBezTo>
                    <a:pt x="105" y="238"/>
                    <a:pt x="125" y="189"/>
                    <a:pt x="127" y="183"/>
                  </a:cubicBezTo>
                  <a:cubicBezTo>
                    <a:pt x="129" y="178"/>
                    <a:pt x="129" y="172"/>
                    <a:pt x="129" y="165"/>
                  </a:cubicBezTo>
                  <a:cubicBezTo>
                    <a:pt x="129" y="141"/>
                    <a:pt x="107" y="119"/>
                    <a:pt x="79" y="119"/>
                  </a:cubicBezTo>
                  <a:cubicBezTo>
                    <a:pt x="26" y="119"/>
                    <a:pt x="0" y="194"/>
                    <a:pt x="0" y="202"/>
                  </a:cubicBezTo>
                  <a:cubicBezTo>
                    <a:pt x="0" y="209"/>
                    <a:pt x="5" y="207"/>
                    <a:pt x="8" y="209"/>
                  </a:cubicBezTo>
                  <a:cubicBezTo>
                    <a:pt x="17" y="209"/>
                    <a:pt x="17" y="207"/>
                    <a:pt x="19" y="200"/>
                  </a:cubicBezTo>
                  <a:cubicBezTo>
                    <a:pt x="33" y="154"/>
                    <a:pt x="57" y="134"/>
                    <a:pt x="77" y="134"/>
                  </a:cubicBezTo>
                  <a:cubicBezTo>
                    <a:pt x="85" y="134"/>
                    <a:pt x="90" y="139"/>
                    <a:pt x="90" y="154"/>
                  </a:cubicBezTo>
                  <a:cubicBezTo>
                    <a:pt x="90" y="167"/>
                    <a:pt x="88" y="174"/>
                    <a:pt x="74" y="207"/>
                  </a:cubicBezTo>
                  <a:cubicBezTo>
                    <a:pt x="63" y="236"/>
                    <a:pt x="51" y="265"/>
                    <a:pt x="39" y="29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09" name="Полилиния 1808"/>
            <p:cNvSpPr/>
            <p:nvPr/>
          </p:nvSpPr>
          <p:spPr>
            <a:xfrm>
              <a:off x="3895920" y="2549520"/>
              <a:ext cx="95040" cy="136800"/>
            </a:xfrm>
            <a:custGeom>
              <a:avLst/>
              <a:gdLst/>
              <a:ahLst/>
              <a:cxnLst/>
              <a:rect l="0" t="0" r="r" b="b"/>
              <a:pathLst>
                <a:path w="264" h="380">
                  <a:moveTo>
                    <a:pt x="127" y="17"/>
                  </a:moveTo>
                  <a:cubicBezTo>
                    <a:pt x="127" y="15"/>
                    <a:pt x="129" y="12"/>
                    <a:pt x="130" y="9"/>
                  </a:cubicBezTo>
                  <a:cubicBezTo>
                    <a:pt x="130" y="4"/>
                    <a:pt x="127" y="0"/>
                    <a:pt x="121" y="0"/>
                  </a:cubicBezTo>
                  <a:cubicBezTo>
                    <a:pt x="110" y="0"/>
                    <a:pt x="66" y="4"/>
                    <a:pt x="53" y="7"/>
                  </a:cubicBezTo>
                  <a:cubicBezTo>
                    <a:pt x="48" y="7"/>
                    <a:pt x="39" y="7"/>
                    <a:pt x="39" y="17"/>
                  </a:cubicBezTo>
                  <a:cubicBezTo>
                    <a:pt x="39" y="26"/>
                    <a:pt x="48" y="26"/>
                    <a:pt x="55" y="26"/>
                  </a:cubicBezTo>
                  <a:cubicBezTo>
                    <a:pt x="79" y="26"/>
                    <a:pt x="79" y="28"/>
                    <a:pt x="79" y="33"/>
                  </a:cubicBezTo>
                  <a:cubicBezTo>
                    <a:pt x="79" y="37"/>
                    <a:pt x="79" y="42"/>
                    <a:pt x="77" y="46"/>
                  </a:cubicBezTo>
                  <a:cubicBezTo>
                    <a:pt x="52" y="148"/>
                    <a:pt x="27" y="249"/>
                    <a:pt x="2" y="351"/>
                  </a:cubicBezTo>
                  <a:cubicBezTo>
                    <a:pt x="0" y="360"/>
                    <a:pt x="1" y="358"/>
                    <a:pt x="0" y="362"/>
                  </a:cubicBezTo>
                  <a:cubicBezTo>
                    <a:pt x="0" y="371"/>
                    <a:pt x="4" y="380"/>
                    <a:pt x="17" y="380"/>
                  </a:cubicBezTo>
                  <a:cubicBezTo>
                    <a:pt x="33" y="380"/>
                    <a:pt x="39" y="369"/>
                    <a:pt x="42" y="358"/>
                  </a:cubicBezTo>
                  <a:cubicBezTo>
                    <a:pt x="44" y="356"/>
                    <a:pt x="66" y="261"/>
                    <a:pt x="68" y="252"/>
                  </a:cubicBezTo>
                  <a:cubicBezTo>
                    <a:pt x="108" y="257"/>
                    <a:pt x="138" y="270"/>
                    <a:pt x="138" y="296"/>
                  </a:cubicBezTo>
                  <a:cubicBezTo>
                    <a:pt x="138" y="301"/>
                    <a:pt x="138" y="303"/>
                    <a:pt x="136" y="307"/>
                  </a:cubicBezTo>
                  <a:cubicBezTo>
                    <a:pt x="134" y="316"/>
                    <a:pt x="134" y="318"/>
                    <a:pt x="134" y="325"/>
                  </a:cubicBezTo>
                  <a:cubicBezTo>
                    <a:pt x="134" y="362"/>
                    <a:pt x="165" y="380"/>
                    <a:pt x="191" y="380"/>
                  </a:cubicBezTo>
                  <a:cubicBezTo>
                    <a:pt x="244" y="380"/>
                    <a:pt x="238" y="326"/>
                    <a:pt x="262" y="298"/>
                  </a:cubicBezTo>
                  <a:cubicBezTo>
                    <a:pt x="262" y="290"/>
                    <a:pt x="256" y="293"/>
                    <a:pt x="253" y="290"/>
                  </a:cubicBezTo>
                  <a:cubicBezTo>
                    <a:pt x="244" y="290"/>
                    <a:pt x="244" y="294"/>
                    <a:pt x="242" y="303"/>
                  </a:cubicBezTo>
                  <a:cubicBezTo>
                    <a:pt x="235" y="327"/>
                    <a:pt x="220" y="364"/>
                    <a:pt x="193" y="364"/>
                  </a:cubicBezTo>
                  <a:cubicBezTo>
                    <a:pt x="178" y="364"/>
                    <a:pt x="174" y="351"/>
                    <a:pt x="174" y="338"/>
                  </a:cubicBezTo>
                  <a:cubicBezTo>
                    <a:pt x="174" y="327"/>
                    <a:pt x="174" y="327"/>
                    <a:pt x="178" y="312"/>
                  </a:cubicBezTo>
                  <a:cubicBezTo>
                    <a:pt x="179" y="307"/>
                    <a:pt x="180" y="303"/>
                    <a:pt x="180" y="296"/>
                  </a:cubicBezTo>
                  <a:cubicBezTo>
                    <a:pt x="180" y="248"/>
                    <a:pt x="116" y="241"/>
                    <a:pt x="92" y="239"/>
                  </a:cubicBezTo>
                  <a:cubicBezTo>
                    <a:pt x="108" y="228"/>
                    <a:pt x="130" y="211"/>
                    <a:pt x="138" y="204"/>
                  </a:cubicBezTo>
                  <a:cubicBezTo>
                    <a:pt x="165" y="178"/>
                    <a:pt x="193" y="151"/>
                    <a:pt x="222" y="151"/>
                  </a:cubicBezTo>
                  <a:cubicBezTo>
                    <a:pt x="229" y="151"/>
                    <a:pt x="235" y="154"/>
                    <a:pt x="240" y="158"/>
                  </a:cubicBezTo>
                  <a:cubicBezTo>
                    <a:pt x="218" y="162"/>
                    <a:pt x="213" y="182"/>
                    <a:pt x="213" y="189"/>
                  </a:cubicBezTo>
                  <a:cubicBezTo>
                    <a:pt x="213" y="202"/>
                    <a:pt x="222" y="208"/>
                    <a:pt x="233" y="208"/>
                  </a:cubicBezTo>
                  <a:cubicBezTo>
                    <a:pt x="248" y="208"/>
                    <a:pt x="264" y="197"/>
                    <a:pt x="264" y="176"/>
                  </a:cubicBezTo>
                  <a:cubicBezTo>
                    <a:pt x="264" y="156"/>
                    <a:pt x="253" y="136"/>
                    <a:pt x="224" y="136"/>
                  </a:cubicBezTo>
                  <a:cubicBezTo>
                    <a:pt x="193" y="136"/>
                    <a:pt x="165" y="158"/>
                    <a:pt x="136" y="184"/>
                  </a:cubicBezTo>
                  <a:cubicBezTo>
                    <a:pt x="114" y="206"/>
                    <a:pt x="97" y="222"/>
                    <a:pt x="75" y="233"/>
                  </a:cubicBezTo>
                  <a:cubicBezTo>
                    <a:pt x="92" y="161"/>
                    <a:pt x="110" y="89"/>
                    <a:pt x="127" y="1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10" name="Полилиния 1809"/>
            <p:cNvSpPr/>
            <p:nvPr/>
          </p:nvSpPr>
          <p:spPr>
            <a:xfrm>
              <a:off x="4015440" y="2598480"/>
              <a:ext cx="89280" cy="87840"/>
            </a:xfrm>
            <a:custGeom>
              <a:avLst/>
              <a:gdLst/>
              <a:ahLst/>
              <a:cxnLst/>
              <a:rect l="0" t="0" r="r" b="b"/>
              <a:pathLst>
                <a:path w="248" h="244">
                  <a:moveTo>
                    <a:pt x="59" y="191"/>
                  </a:moveTo>
                  <a:cubicBezTo>
                    <a:pt x="72" y="178"/>
                    <a:pt x="81" y="167"/>
                    <a:pt x="127" y="130"/>
                  </a:cubicBezTo>
                  <a:cubicBezTo>
                    <a:pt x="141" y="121"/>
                    <a:pt x="180" y="88"/>
                    <a:pt x="196" y="75"/>
                  </a:cubicBezTo>
                  <a:cubicBezTo>
                    <a:pt x="229" y="42"/>
                    <a:pt x="248" y="13"/>
                    <a:pt x="248" y="7"/>
                  </a:cubicBezTo>
                  <a:cubicBezTo>
                    <a:pt x="248" y="0"/>
                    <a:pt x="242" y="0"/>
                    <a:pt x="240" y="0"/>
                  </a:cubicBezTo>
                  <a:cubicBezTo>
                    <a:pt x="235" y="0"/>
                    <a:pt x="233" y="2"/>
                    <a:pt x="231" y="7"/>
                  </a:cubicBezTo>
                  <a:cubicBezTo>
                    <a:pt x="213" y="31"/>
                    <a:pt x="202" y="40"/>
                    <a:pt x="189" y="40"/>
                  </a:cubicBezTo>
                  <a:cubicBezTo>
                    <a:pt x="182" y="40"/>
                    <a:pt x="176" y="40"/>
                    <a:pt x="158" y="22"/>
                  </a:cubicBezTo>
                  <a:cubicBezTo>
                    <a:pt x="141" y="4"/>
                    <a:pt x="130" y="0"/>
                    <a:pt x="116" y="0"/>
                  </a:cubicBezTo>
                  <a:cubicBezTo>
                    <a:pt x="72" y="0"/>
                    <a:pt x="44" y="48"/>
                    <a:pt x="44" y="64"/>
                  </a:cubicBezTo>
                  <a:cubicBezTo>
                    <a:pt x="44" y="68"/>
                    <a:pt x="48" y="70"/>
                    <a:pt x="53" y="70"/>
                  </a:cubicBezTo>
                  <a:cubicBezTo>
                    <a:pt x="59" y="70"/>
                    <a:pt x="61" y="68"/>
                    <a:pt x="64" y="64"/>
                  </a:cubicBezTo>
                  <a:cubicBezTo>
                    <a:pt x="70" y="44"/>
                    <a:pt x="101" y="44"/>
                    <a:pt x="110" y="44"/>
                  </a:cubicBezTo>
                  <a:cubicBezTo>
                    <a:pt x="123" y="44"/>
                    <a:pt x="136" y="46"/>
                    <a:pt x="143" y="48"/>
                  </a:cubicBezTo>
                  <a:cubicBezTo>
                    <a:pt x="174" y="55"/>
                    <a:pt x="178" y="55"/>
                    <a:pt x="191" y="55"/>
                  </a:cubicBezTo>
                  <a:cubicBezTo>
                    <a:pt x="176" y="68"/>
                    <a:pt x="167" y="79"/>
                    <a:pt x="116" y="119"/>
                  </a:cubicBezTo>
                  <a:cubicBezTo>
                    <a:pt x="75" y="154"/>
                    <a:pt x="59" y="167"/>
                    <a:pt x="48" y="178"/>
                  </a:cubicBezTo>
                  <a:cubicBezTo>
                    <a:pt x="15" y="209"/>
                    <a:pt x="0" y="233"/>
                    <a:pt x="0" y="237"/>
                  </a:cubicBezTo>
                  <a:cubicBezTo>
                    <a:pt x="0" y="244"/>
                    <a:pt x="9" y="244"/>
                    <a:pt x="11" y="244"/>
                  </a:cubicBezTo>
                  <a:cubicBezTo>
                    <a:pt x="15" y="244"/>
                    <a:pt x="15" y="244"/>
                    <a:pt x="20" y="239"/>
                  </a:cubicBezTo>
                  <a:cubicBezTo>
                    <a:pt x="33" y="217"/>
                    <a:pt x="51" y="206"/>
                    <a:pt x="68" y="206"/>
                  </a:cubicBezTo>
                  <a:cubicBezTo>
                    <a:pt x="75" y="206"/>
                    <a:pt x="83" y="206"/>
                    <a:pt x="99" y="220"/>
                  </a:cubicBezTo>
                  <a:cubicBezTo>
                    <a:pt x="114" y="237"/>
                    <a:pt x="125" y="244"/>
                    <a:pt x="143" y="244"/>
                  </a:cubicBezTo>
                  <a:cubicBezTo>
                    <a:pt x="200" y="244"/>
                    <a:pt x="237" y="178"/>
                    <a:pt x="237" y="160"/>
                  </a:cubicBezTo>
                  <a:cubicBezTo>
                    <a:pt x="237" y="154"/>
                    <a:pt x="231" y="154"/>
                    <a:pt x="229" y="154"/>
                  </a:cubicBezTo>
                  <a:cubicBezTo>
                    <a:pt x="222" y="154"/>
                    <a:pt x="220" y="156"/>
                    <a:pt x="218" y="162"/>
                  </a:cubicBezTo>
                  <a:cubicBezTo>
                    <a:pt x="209" y="189"/>
                    <a:pt x="176" y="202"/>
                    <a:pt x="149" y="202"/>
                  </a:cubicBezTo>
                  <a:cubicBezTo>
                    <a:pt x="136" y="202"/>
                    <a:pt x="123" y="200"/>
                    <a:pt x="110" y="195"/>
                  </a:cubicBezTo>
                  <a:cubicBezTo>
                    <a:pt x="86" y="191"/>
                    <a:pt x="81" y="191"/>
                    <a:pt x="70" y="191"/>
                  </a:cubicBezTo>
                  <a:cubicBezTo>
                    <a:pt x="67" y="191"/>
                    <a:pt x="61" y="191"/>
                    <a:pt x="59" y="19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2840" rIns="90000" bIns="4284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11" name="Полилиния 1810"/>
            <p:cNvSpPr/>
            <p:nvPr/>
          </p:nvSpPr>
          <p:spPr>
            <a:xfrm>
              <a:off x="4131720" y="2564640"/>
              <a:ext cx="143280" cy="142920"/>
            </a:xfrm>
            <a:custGeom>
              <a:avLst/>
              <a:gdLst/>
              <a:ahLst/>
              <a:cxnLst/>
              <a:rect l="0" t="0" r="r" b="b"/>
              <a:pathLst>
                <a:path w="398" h="397">
                  <a:moveTo>
                    <a:pt x="211" y="210"/>
                  </a:moveTo>
                  <a:cubicBezTo>
                    <a:pt x="267" y="210"/>
                    <a:pt x="323" y="210"/>
                    <a:pt x="378" y="210"/>
                  </a:cubicBezTo>
                  <a:cubicBezTo>
                    <a:pt x="385" y="210"/>
                    <a:pt x="398" y="210"/>
                    <a:pt x="398" y="197"/>
                  </a:cubicBezTo>
                  <a:cubicBezTo>
                    <a:pt x="398" y="184"/>
                    <a:pt x="385" y="184"/>
                    <a:pt x="378" y="184"/>
                  </a:cubicBezTo>
                  <a:cubicBezTo>
                    <a:pt x="323" y="184"/>
                    <a:pt x="267" y="184"/>
                    <a:pt x="211" y="184"/>
                  </a:cubicBezTo>
                  <a:cubicBezTo>
                    <a:pt x="211" y="129"/>
                    <a:pt x="211" y="74"/>
                    <a:pt x="211" y="19"/>
                  </a:cubicBezTo>
                  <a:cubicBezTo>
                    <a:pt x="211" y="13"/>
                    <a:pt x="211" y="0"/>
                    <a:pt x="200" y="0"/>
                  </a:cubicBezTo>
                  <a:cubicBezTo>
                    <a:pt x="185" y="0"/>
                    <a:pt x="185" y="11"/>
                    <a:pt x="185" y="19"/>
                  </a:cubicBezTo>
                  <a:cubicBezTo>
                    <a:pt x="185" y="74"/>
                    <a:pt x="185" y="129"/>
                    <a:pt x="185" y="184"/>
                  </a:cubicBezTo>
                  <a:cubicBezTo>
                    <a:pt x="130" y="184"/>
                    <a:pt x="75" y="184"/>
                    <a:pt x="20" y="184"/>
                  </a:cubicBezTo>
                  <a:cubicBezTo>
                    <a:pt x="13" y="184"/>
                    <a:pt x="0" y="184"/>
                    <a:pt x="0" y="197"/>
                  </a:cubicBezTo>
                  <a:cubicBezTo>
                    <a:pt x="0" y="210"/>
                    <a:pt x="11" y="210"/>
                    <a:pt x="20" y="210"/>
                  </a:cubicBezTo>
                  <a:cubicBezTo>
                    <a:pt x="75" y="210"/>
                    <a:pt x="130" y="210"/>
                    <a:pt x="185" y="210"/>
                  </a:cubicBezTo>
                  <a:cubicBezTo>
                    <a:pt x="185" y="266"/>
                    <a:pt x="185" y="322"/>
                    <a:pt x="185" y="377"/>
                  </a:cubicBezTo>
                  <a:cubicBezTo>
                    <a:pt x="185" y="384"/>
                    <a:pt x="185" y="397"/>
                    <a:pt x="198" y="397"/>
                  </a:cubicBezTo>
                  <a:cubicBezTo>
                    <a:pt x="211" y="397"/>
                    <a:pt x="211" y="384"/>
                    <a:pt x="211" y="377"/>
                  </a:cubicBezTo>
                  <a:cubicBezTo>
                    <a:pt x="211" y="322"/>
                    <a:pt x="211" y="266"/>
                    <a:pt x="211" y="2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12" name="Полилиния 1811"/>
            <p:cNvSpPr/>
            <p:nvPr/>
          </p:nvSpPr>
          <p:spPr>
            <a:xfrm>
              <a:off x="4298040" y="2555640"/>
              <a:ext cx="58680" cy="130680"/>
            </a:xfrm>
            <a:custGeom>
              <a:avLst/>
              <a:gdLst/>
              <a:ahLst/>
              <a:cxnLst/>
              <a:rect l="0" t="0" r="r" b="b"/>
              <a:pathLst>
                <a:path w="163" h="363">
                  <a:moveTo>
                    <a:pt x="149" y="20"/>
                  </a:moveTo>
                  <a:cubicBezTo>
                    <a:pt x="149" y="11"/>
                    <a:pt x="143" y="0"/>
                    <a:pt x="127" y="0"/>
                  </a:cubicBezTo>
                  <a:cubicBezTo>
                    <a:pt x="112" y="0"/>
                    <a:pt x="97" y="14"/>
                    <a:pt x="97" y="29"/>
                  </a:cubicBezTo>
                  <a:cubicBezTo>
                    <a:pt x="97" y="40"/>
                    <a:pt x="105" y="51"/>
                    <a:pt x="119" y="51"/>
                  </a:cubicBezTo>
                  <a:cubicBezTo>
                    <a:pt x="134" y="51"/>
                    <a:pt x="149" y="36"/>
                    <a:pt x="149" y="20"/>
                  </a:cubicBezTo>
                  <a:moveTo>
                    <a:pt x="40" y="295"/>
                  </a:moveTo>
                  <a:cubicBezTo>
                    <a:pt x="37" y="301"/>
                    <a:pt x="35" y="308"/>
                    <a:pt x="35" y="317"/>
                  </a:cubicBezTo>
                  <a:cubicBezTo>
                    <a:pt x="35" y="343"/>
                    <a:pt x="55" y="363"/>
                    <a:pt x="86" y="363"/>
                  </a:cubicBezTo>
                  <a:cubicBezTo>
                    <a:pt x="138" y="363"/>
                    <a:pt x="163" y="288"/>
                    <a:pt x="163" y="281"/>
                  </a:cubicBezTo>
                  <a:cubicBezTo>
                    <a:pt x="163" y="273"/>
                    <a:pt x="156" y="273"/>
                    <a:pt x="154" y="273"/>
                  </a:cubicBezTo>
                  <a:cubicBezTo>
                    <a:pt x="147" y="273"/>
                    <a:pt x="147" y="277"/>
                    <a:pt x="145" y="284"/>
                  </a:cubicBezTo>
                  <a:cubicBezTo>
                    <a:pt x="132" y="325"/>
                    <a:pt x="108" y="347"/>
                    <a:pt x="88" y="347"/>
                  </a:cubicBezTo>
                  <a:cubicBezTo>
                    <a:pt x="77" y="347"/>
                    <a:pt x="73" y="341"/>
                    <a:pt x="73" y="330"/>
                  </a:cubicBezTo>
                  <a:cubicBezTo>
                    <a:pt x="73" y="317"/>
                    <a:pt x="77" y="306"/>
                    <a:pt x="81" y="295"/>
                  </a:cubicBezTo>
                  <a:cubicBezTo>
                    <a:pt x="88" y="279"/>
                    <a:pt x="95" y="266"/>
                    <a:pt x="99" y="251"/>
                  </a:cubicBezTo>
                  <a:cubicBezTo>
                    <a:pt x="105" y="238"/>
                    <a:pt x="123" y="189"/>
                    <a:pt x="125" y="183"/>
                  </a:cubicBezTo>
                  <a:cubicBezTo>
                    <a:pt x="127" y="178"/>
                    <a:pt x="130" y="172"/>
                    <a:pt x="130" y="165"/>
                  </a:cubicBezTo>
                  <a:cubicBezTo>
                    <a:pt x="130" y="141"/>
                    <a:pt x="108" y="119"/>
                    <a:pt x="77" y="119"/>
                  </a:cubicBezTo>
                  <a:cubicBezTo>
                    <a:pt x="24" y="119"/>
                    <a:pt x="0" y="194"/>
                    <a:pt x="0" y="202"/>
                  </a:cubicBezTo>
                  <a:cubicBezTo>
                    <a:pt x="0" y="209"/>
                    <a:pt x="7" y="209"/>
                    <a:pt x="9" y="209"/>
                  </a:cubicBezTo>
                  <a:cubicBezTo>
                    <a:pt x="15" y="209"/>
                    <a:pt x="18" y="207"/>
                    <a:pt x="18" y="200"/>
                  </a:cubicBezTo>
                  <a:cubicBezTo>
                    <a:pt x="33" y="154"/>
                    <a:pt x="57" y="134"/>
                    <a:pt x="77" y="134"/>
                  </a:cubicBezTo>
                  <a:cubicBezTo>
                    <a:pt x="86" y="134"/>
                    <a:pt x="90" y="139"/>
                    <a:pt x="90" y="154"/>
                  </a:cubicBezTo>
                  <a:cubicBezTo>
                    <a:pt x="90" y="167"/>
                    <a:pt x="86" y="174"/>
                    <a:pt x="73" y="207"/>
                  </a:cubicBezTo>
                  <a:cubicBezTo>
                    <a:pt x="62" y="236"/>
                    <a:pt x="51" y="265"/>
                    <a:pt x="40" y="29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13" name="Полилиния 1812"/>
            <p:cNvSpPr/>
            <p:nvPr/>
          </p:nvSpPr>
          <p:spPr>
            <a:xfrm>
              <a:off x="4376520" y="2598480"/>
              <a:ext cx="178920" cy="87840"/>
            </a:xfrm>
            <a:custGeom>
              <a:avLst/>
              <a:gdLst/>
              <a:ahLst/>
              <a:cxnLst/>
              <a:rect l="0" t="0" r="r" b="b"/>
              <a:pathLst>
                <a:path w="497" h="244">
                  <a:moveTo>
                    <a:pt x="209" y="195"/>
                  </a:moveTo>
                  <a:cubicBezTo>
                    <a:pt x="206" y="206"/>
                    <a:pt x="202" y="224"/>
                    <a:pt x="202" y="226"/>
                  </a:cubicBezTo>
                  <a:cubicBezTo>
                    <a:pt x="202" y="239"/>
                    <a:pt x="211" y="244"/>
                    <a:pt x="220" y="244"/>
                  </a:cubicBezTo>
                  <a:cubicBezTo>
                    <a:pt x="231" y="244"/>
                    <a:pt x="239" y="237"/>
                    <a:pt x="242" y="233"/>
                  </a:cubicBezTo>
                  <a:cubicBezTo>
                    <a:pt x="244" y="228"/>
                    <a:pt x="248" y="211"/>
                    <a:pt x="250" y="200"/>
                  </a:cubicBezTo>
                  <a:cubicBezTo>
                    <a:pt x="255" y="189"/>
                    <a:pt x="259" y="165"/>
                    <a:pt x="264" y="149"/>
                  </a:cubicBezTo>
                  <a:cubicBezTo>
                    <a:pt x="266" y="138"/>
                    <a:pt x="270" y="127"/>
                    <a:pt x="272" y="114"/>
                  </a:cubicBezTo>
                  <a:cubicBezTo>
                    <a:pt x="279" y="90"/>
                    <a:pt x="279" y="90"/>
                    <a:pt x="288" y="72"/>
                  </a:cubicBezTo>
                  <a:cubicBezTo>
                    <a:pt x="305" y="46"/>
                    <a:pt x="334" y="15"/>
                    <a:pt x="376" y="15"/>
                  </a:cubicBezTo>
                  <a:cubicBezTo>
                    <a:pt x="406" y="15"/>
                    <a:pt x="406" y="42"/>
                    <a:pt x="406" y="53"/>
                  </a:cubicBezTo>
                  <a:cubicBezTo>
                    <a:pt x="406" y="86"/>
                    <a:pt x="384" y="145"/>
                    <a:pt x="376" y="169"/>
                  </a:cubicBezTo>
                  <a:cubicBezTo>
                    <a:pt x="369" y="184"/>
                    <a:pt x="367" y="189"/>
                    <a:pt x="367" y="198"/>
                  </a:cubicBezTo>
                  <a:cubicBezTo>
                    <a:pt x="367" y="226"/>
                    <a:pt x="391" y="244"/>
                    <a:pt x="420" y="244"/>
                  </a:cubicBezTo>
                  <a:cubicBezTo>
                    <a:pt x="472" y="244"/>
                    <a:pt x="497" y="169"/>
                    <a:pt x="497" y="162"/>
                  </a:cubicBezTo>
                  <a:cubicBezTo>
                    <a:pt x="497" y="154"/>
                    <a:pt x="490" y="154"/>
                    <a:pt x="488" y="154"/>
                  </a:cubicBezTo>
                  <a:cubicBezTo>
                    <a:pt x="481" y="154"/>
                    <a:pt x="479" y="158"/>
                    <a:pt x="477" y="165"/>
                  </a:cubicBezTo>
                  <a:cubicBezTo>
                    <a:pt x="466" y="206"/>
                    <a:pt x="442" y="228"/>
                    <a:pt x="420" y="228"/>
                  </a:cubicBezTo>
                  <a:cubicBezTo>
                    <a:pt x="409" y="228"/>
                    <a:pt x="406" y="222"/>
                    <a:pt x="406" y="211"/>
                  </a:cubicBezTo>
                  <a:cubicBezTo>
                    <a:pt x="406" y="198"/>
                    <a:pt x="409" y="191"/>
                    <a:pt x="420" y="167"/>
                  </a:cubicBezTo>
                  <a:cubicBezTo>
                    <a:pt x="426" y="149"/>
                    <a:pt x="448" y="92"/>
                    <a:pt x="448" y="61"/>
                  </a:cubicBezTo>
                  <a:cubicBezTo>
                    <a:pt x="448" y="53"/>
                    <a:pt x="448" y="31"/>
                    <a:pt x="428" y="15"/>
                  </a:cubicBezTo>
                  <a:cubicBezTo>
                    <a:pt x="420" y="9"/>
                    <a:pt x="402" y="0"/>
                    <a:pt x="378" y="0"/>
                  </a:cubicBezTo>
                  <a:cubicBezTo>
                    <a:pt x="329" y="0"/>
                    <a:pt x="299" y="33"/>
                    <a:pt x="281" y="55"/>
                  </a:cubicBezTo>
                  <a:cubicBezTo>
                    <a:pt x="277" y="9"/>
                    <a:pt x="239" y="0"/>
                    <a:pt x="211" y="0"/>
                  </a:cubicBezTo>
                  <a:cubicBezTo>
                    <a:pt x="167" y="0"/>
                    <a:pt x="136" y="29"/>
                    <a:pt x="121" y="51"/>
                  </a:cubicBezTo>
                  <a:cubicBezTo>
                    <a:pt x="116" y="13"/>
                    <a:pt x="85" y="0"/>
                    <a:pt x="61" y="0"/>
                  </a:cubicBezTo>
                  <a:cubicBezTo>
                    <a:pt x="39" y="0"/>
                    <a:pt x="26" y="18"/>
                    <a:pt x="19" y="31"/>
                  </a:cubicBezTo>
                  <a:cubicBezTo>
                    <a:pt x="8" y="51"/>
                    <a:pt x="0" y="81"/>
                    <a:pt x="0" y="83"/>
                  </a:cubicBezTo>
                  <a:cubicBezTo>
                    <a:pt x="0" y="90"/>
                    <a:pt x="6" y="88"/>
                    <a:pt x="8" y="90"/>
                  </a:cubicBezTo>
                  <a:cubicBezTo>
                    <a:pt x="17" y="90"/>
                    <a:pt x="17" y="88"/>
                    <a:pt x="22" y="75"/>
                  </a:cubicBezTo>
                  <a:cubicBezTo>
                    <a:pt x="28" y="42"/>
                    <a:pt x="39" y="15"/>
                    <a:pt x="61" y="15"/>
                  </a:cubicBezTo>
                  <a:cubicBezTo>
                    <a:pt x="74" y="15"/>
                    <a:pt x="79" y="29"/>
                    <a:pt x="79" y="42"/>
                  </a:cubicBezTo>
                  <a:cubicBezTo>
                    <a:pt x="79" y="53"/>
                    <a:pt x="74" y="74"/>
                    <a:pt x="70" y="88"/>
                  </a:cubicBezTo>
                  <a:cubicBezTo>
                    <a:pt x="66" y="102"/>
                    <a:pt x="61" y="123"/>
                    <a:pt x="57" y="136"/>
                  </a:cubicBezTo>
                  <a:cubicBezTo>
                    <a:pt x="52" y="159"/>
                    <a:pt x="47" y="181"/>
                    <a:pt x="41" y="204"/>
                  </a:cubicBezTo>
                  <a:cubicBezTo>
                    <a:pt x="39" y="211"/>
                    <a:pt x="37" y="219"/>
                    <a:pt x="35" y="226"/>
                  </a:cubicBezTo>
                  <a:cubicBezTo>
                    <a:pt x="35" y="239"/>
                    <a:pt x="46" y="244"/>
                    <a:pt x="55" y="244"/>
                  </a:cubicBezTo>
                  <a:cubicBezTo>
                    <a:pt x="63" y="244"/>
                    <a:pt x="72" y="237"/>
                    <a:pt x="74" y="233"/>
                  </a:cubicBezTo>
                  <a:cubicBezTo>
                    <a:pt x="77" y="228"/>
                    <a:pt x="81" y="211"/>
                    <a:pt x="85" y="200"/>
                  </a:cubicBezTo>
                  <a:cubicBezTo>
                    <a:pt x="88" y="189"/>
                    <a:pt x="92" y="165"/>
                    <a:pt x="96" y="149"/>
                  </a:cubicBezTo>
                  <a:cubicBezTo>
                    <a:pt x="99" y="138"/>
                    <a:pt x="103" y="127"/>
                    <a:pt x="105" y="114"/>
                  </a:cubicBezTo>
                  <a:cubicBezTo>
                    <a:pt x="112" y="92"/>
                    <a:pt x="112" y="88"/>
                    <a:pt x="127" y="66"/>
                  </a:cubicBezTo>
                  <a:cubicBezTo>
                    <a:pt x="143" y="44"/>
                    <a:pt x="169" y="15"/>
                    <a:pt x="209" y="15"/>
                  </a:cubicBezTo>
                  <a:cubicBezTo>
                    <a:pt x="242" y="15"/>
                    <a:pt x="242" y="44"/>
                    <a:pt x="242" y="53"/>
                  </a:cubicBezTo>
                  <a:cubicBezTo>
                    <a:pt x="242" y="68"/>
                    <a:pt x="239" y="75"/>
                    <a:pt x="233" y="105"/>
                  </a:cubicBezTo>
                  <a:cubicBezTo>
                    <a:pt x="225" y="135"/>
                    <a:pt x="217" y="165"/>
                    <a:pt x="209" y="19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2840" rIns="90000" bIns="4284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14" name="Полилиния 1813"/>
            <p:cNvSpPr/>
            <p:nvPr/>
          </p:nvSpPr>
          <p:spPr>
            <a:xfrm>
              <a:off x="4578120" y="2598480"/>
              <a:ext cx="122040" cy="128160"/>
            </a:xfrm>
            <a:custGeom>
              <a:avLst/>
              <a:gdLst/>
              <a:ahLst/>
              <a:cxnLst/>
              <a:rect l="0" t="0" r="r" b="b"/>
              <a:pathLst>
                <a:path w="339" h="356">
                  <a:moveTo>
                    <a:pt x="135" y="244"/>
                  </a:moveTo>
                  <a:cubicBezTo>
                    <a:pt x="139" y="244"/>
                    <a:pt x="146" y="244"/>
                    <a:pt x="152" y="244"/>
                  </a:cubicBezTo>
                  <a:cubicBezTo>
                    <a:pt x="249" y="244"/>
                    <a:pt x="339" y="165"/>
                    <a:pt x="339" y="79"/>
                  </a:cubicBezTo>
                  <a:cubicBezTo>
                    <a:pt x="339" y="31"/>
                    <a:pt x="310" y="0"/>
                    <a:pt x="269" y="0"/>
                  </a:cubicBezTo>
                  <a:cubicBezTo>
                    <a:pt x="194" y="0"/>
                    <a:pt x="154" y="97"/>
                    <a:pt x="139" y="136"/>
                  </a:cubicBezTo>
                  <a:cubicBezTo>
                    <a:pt x="132" y="156"/>
                    <a:pt x="119" y="193"/>
                    <a:pt x="117" y="204"/>
                  </a:cubicBezTo>
                  <a:cubicBezTo>
                    <a:pt x="58" y="195"/>
                    <a:pt x="18" y="169"/>
                    <a:pt x="18" y="130"/>
                  </a:cubicBezTo>
                  <a:cubicBezTo>
                    <a:pt x="34" y="93"/>
                    <a:pt x="22" y="68"/>
                    <a:pt x="66" y="20"/>
                  </a:cubicBezTo>
                  <a:cubicBezTo>
                    <a:pt x="71" y="15"/>
                    <a:pt x="71" y="15"/>
                    <a:pt x="71" y="13"/>
                  </a:cubicBezTo>
                  <a:cubicBezTo>
                    <a:pt x="71" y="7"/>
                    <a:pt x="64" y="7"/>
                    <a:pt x="62" y="7"/>
                  </a:cubicBezTo>
                  <a:cubicBezTo>
                    <a:pt x="58" y="7"/>
                    <a:pt x="55" y="7"/>
                    <a:pt x="44" y="18"/>
                  </a:cubicBezTo>
                  <a:cubicBezTo>
                    <a:pt x="14" y="55"/>
                    <a:pt x="0" y="112"/>
                    <a:pt x="0" y="134"/>
                  </a:cubicBezTo>
                  <a:cubicBezTo>
                    <a:pt x="0" y="182"/>
                    <a:pt x="36" y="224"/>
                    <a:pt x="106" y="239"/>
                  </a:cubicBezTo>
                  <a:cubicBezTo>
                    <a:pt x="77" y="323"/>
                    <a:pt x="75" y="334"/>
                    <a:pt x="75" y="338"/>
                  </a:cubicBezTo>
                  <a:cubicBezTo>
                    <a:pt x="75" y="353"/>
                    <a:pt x="86" y="356"/>
                    <a:pt x="93" y="356"/>
                  </a:cubicBezTo>
                  <a:cubicBezTo>
                    <a:pt x="99" y="356"/>
                    <a:pt x="110" y="351"/>
                    <a:pt x="115" y="342"/>
                  </a:cubicBezTo>
                  <a:cubicBezTo>
                    <a:pt x="117" y="336"/>
                    <a:pt x="124" y="307"/>
                    <a:pt x="135" y="244"/>
                  </a:cubicBezTo>
                  <a:moveTo>
                    <a:pt x="141" y="206"/>
                  </a:moveTo>
                  <a:cubicBezTo>
                    <a:pt x="152" y="145"/>
                    <a:pt x="157" y="121"/>
                    <a:pt x="181" y="86"/>
                  </a:cubicBezTo>
                  <a:cubicBezTo>
                    <a:pt x="207" y="53"/>
                    <a:pt x="236" y="37"/>
                    <a:pt x="262" y="37"/>
                  </a:cubicBezTo>
                  <a:cubicBezTo>
                    <a:pt x="299" y="37"/>
                    <a:pt x="319" y="61"/>
                    <a:pt x="319" y="90"/>
                  </a:cubicBezTo>
                  <a:cubicBezTo>
                    <a:pt x="319" y="145"/>
                    <a:pt x="251" y="209"/>
                    <a:pt x="159" y="209"/>
                  </a:cubicBezTo>
                  <a:cubicBezTo>
                    <a:pt x="152" y="209"/>
                    <a:pt x="146" y="209"/>
                    <a:pt x="141" y="20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815" name="Группа 1814"/>
          <p:cNvGrpSpPr/>
          <p:nvPr/>
        </p:nvGrpSpPr>
        <p:grpSpPr>
          <a:xfrm>
            <a:off x="2845440" y="3018600"/>
            <a:ext cx="2600280" cy="277200"/>
            <a:chOff x="2845440" y="3018600"/>
            <a:chExt cx="2600280" cy="277200"/>
          </a:xfrm>
        </p:grpSpPr>
        <p:sp>
          <p:nvSpPr>
            <p:cNvPr id="1816" name="Полилиния 1815"/>
            <p:cNvSpPr/>
            <p:nvPr/>
          </p:nvSpPr>
          <p:spPr>
            <a:xfrm>
              <a:off x="2845440" y="3103920"/>
              <a:ext cx="113400" cy="125640"/>
            </a:xfrm>
            <a:custGeom>
              <a:avLst/>
              <a:gdLst/>
              <a:ahLst/>
              <a:cxnLst/>
              <a:rect l="0" t="0" r="r" b="b"/>
              <a:pathLst>
                <a:path w="315" h="349">
                  <a:moveTo>
                    <a:pt x="46" y="294"/>
                  </a:moveTo>
                  <a:cubicBezTo>
                    <a:pt x="44" y="307"/>
                    <a:pt x="40" y="325"/>
                    <a:pt x="40" y="329"/>
                  </a:cubicBezTo>
                  <a:cubicBezTo>
                    <a:pt x="40" y="342"/>
                    <a:pt x="51" y="349"/>
                    <a:pt x="62" y="349"/>
                  </a:cubicBezTo>
                  <a:cubicBezTo>
                    <a:pt x="70" y="349"/>
                    <a:pt x="86" y="342"/>
                    <a:pt x="90" y="327"/>
                  </a:cubicBezTo>
                  <a:cubicBezTo>
                    <a:pt x="92" y="325"/>
                    <a:pt x="119" y="219"/>
                    <a:pt x="121" y="206"/>
                  </a:cubicBezTo>
                  <a:cubicBezTo>
                    <a:pt x="128" y="180"/>
                    <a:pt x="141" y="127"/>
                    <a:pt x="145" y="105"/>
                  </a:cubicBezTo>
                  <a:cubicBezTo>
                    <a:pt x="150" y="96"/>
                    <a:pt x="172" y="59"/>
                    <a:pt x="189" y="42"/>
                  </a:cubicBezTo>
                  <a:cubicBezTo>
                    <a:pt x="196" y="37"/>
                    <a:pt x="218" y="17"/>
                    <a:pt x="251" y="17"/>
                  </a:cubicBezTo>
                  <a:cubicBezTo>
                    <a:pt x="271" y="17"/>
                    <a:pt x="273" y="23"/>
                    <a:pt x="284" y="26"/>
                  </a:cubicBezTo>
                  <a:cubicBezTo>
                    <a:pt x="260" y="31"/>
                    <a:pt x="244" y="48"/>
                    <a:pt x="244" y="68"/>
                  </a:cubicBezTo>
                  <a:cubicBezTo>
                    <a:pt x="244" y="81"/>
                    <a:pt x="252" y="96"/>
                    <a:pt x="273" y="96"/>
                  </a:cubicBezTo>
                  <a:cubicBezTo>
                    <a:pt x="294" y="96"/>
                    <a:pt x="315" y="79"/>
                    <a:pt x="315" y="50"/>
                  </a:cubicBezTo>
                  <a:cubicBezTo>
                    <a:pt x="315" y="24"/>
                    <a:pt x="290" y="0"/>
                    <a:pt x="251" y="0"/>
                  </a:cubicBezTo>
                  <a:cubicBezTo>
                    <a:pt x="200" y="0"/>
                    <a:pt x="167" y="37"/>
                    <a:pt x="152" y="59"/>
                  </a:cubicBezTo>
                  <a:cubicBezTo>
                    <a:pt x="145" y="24"/>
                    <a:pt x="119" y="0"/>
                    <a:pt x="81" y="0"/>
                  </a:cubicBezTo>
                  <a:cubicBezTo>
                    <a:pt x="46" y="0"/>
                    <a:pt x="31" y="31"/>
                    <a:pt x="24" y="44"/>
                  </a:cubicBezTo>
                  <a:cubicBezTo>
                    <a:pt x="11" y="70"/>
                    <a:pt x="0" y="116"/>
                    <a:pt x="0" y="118"/>
                  </a:cubicBezTo>
                  <a:cubicBezTo>
                    <a:pt x="0" y="127"/>
                    <a:pt x="9" y="127"/>
                    <a:pt x="11" y="127"/>
                  </a:cubicBezTo>
                  <a:cubicBezTo>
                    <a:pt x="18" y="127"/>
                    <a:pt x="18" y="125"/>
                    <a:pt x="24" y="110"/>
                  </a:cubicBezTo>
                  <a:cubicBezTo>
                    <a:pt x="37" y="55"/>
                    <a:pt x="53" y="17"/>
                    <a:pt x="79" y="17"/>
                  </a:cubicBezTo>
                  <a:cubicBezTo>
                    <a:pt x="92" y="17"/>
                    <a:pt x="103" y="24"/>
                    <a:pt x="103" y="53"/>
                  </a:cubicBezTo>
                  <a:cubicBezTo>
                    <a:pt x="103" y="68"/>
                    <a:pt x="101" y="77"/>
                    <a:pt x="92" y="116"/>
                  </a:cubicBezTo>
                  <a:cubicBezTo>
                    <a:pt x="77" y="175"/>
                    <a:pt x="62" y="235"/>
                    <a:pt x="46" y="29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17" name="Полилиния 1816"/>
            <p:cNvSpPr/>
            <p:nvPr/>
          </p:nvSpPr>
          <p:spPr>
            <a:xfrm>
              <a:off x="3063960" y="3124440"/>
              <a:ext cx="184680" cy="65520"/>
            </a:xfrm>
            <a:custGeom>
              <a:avLst/>
              <a:gdLst/>
              <a:ahLst/>
              <a:cxnLst/>
              <a:rect l="0" t="0" r="r" b="b"/>
              <a:pathLst>
                <a:path w="513" h="182">
                  <a:moveTo>
                    <a:pt x="486" y="33"/>
                  </a:moveTo>
                  <a:cubicBezTo>
                    <a:pt x="499" y="33"/>
                    <a:pt x="513" y="32"/>
                    <a:pt x="513" y="15"/>
                  </a:cubicBezTo>
                  <a:cubicBezTo>
                    <a:pt x="513" y="-1"/>
                    <a:pt x="499" y="0"/>
                    <a:pt x="488" y="0"/>
                  </a:cubicBezTo>
                  <a:cubicBezTo>
                    <a:pt x="334" y="0"/>
                    <a:pt x="179" y="0"/>
                    <a:pt x="24" y="0"/>
                  </a:cubicBezTo>
                  <a:cubicBezTo>
                    <a:pt x="13" y="0"/>
                    <a:pt x="0" y="-1"/>
                    <a:pt x="0" y="15"/>
                  </a:cubicBezTo>
                  <a:cubicBezTo>
                    <a:pt x="0" y="32"/>
                    <a:pt x="13" y="33"/>
                    <a:pt x="26" y="33"/>
                  </a:cubicBezTo>
                  <a:cubicBezTo>
                    <a:pt x="180" y="33"/>
                    <a:pt x="333" y="33"/>
                    <a:pt x="486" y="33"/>
                  </a:cubicBezTo>
                  <a:moveTo>
                    <a:pt x="488" y="182"/>
                  </a:moveTo>
                  <a:cubicBezTo>
                    <a:pt x="499" y="182"/>
                    <a:pt x="513" y="183"/>
                    <a:pt x="513" y="167"/>
                  </a:cubicBezTo>
                  <a:cubicBezTo>
                    <a:pt x="513" y="150"/>
                    <a:pt x="499" y="149"/>
                    <a:pt x="486" y="149"/>
                  </a:cubicBezTo>
                  <a:cubicBezTo>
                    <a:pt x="333" y="149"/>
                    <a:pt x="180" y="149"/>
                    <a:pt x="26" y="149"/>
                  </a:cubicBezTo>
                  <a:cubicBezTo>
                    <a:pt x="13" y="149"/>
                    <a:pt x="0" y="150"/>
                    <a:pt x="0" y="167"/>
                  </a:cubicBezTo>
                  <a:cubicBezTo>
                    <a:pt x="0" y="183"/>
                    <a:pt x="13" y="182"/>
                    <a:pt x="24" y="182"/>
                  </a:cubicBezTo>
                  <a:cubicBezTo>
                    <a:pt x="179" y="182"/>
                    <a:pt x="334" y="182"/>
                    <a:pt x="488" y="18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20520" rIns="90000" bIns="2052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18" name="Полилиния 1817"/>
            <p:cNvSpPr/>
            <p:nvPr/>
          </p:nvSpPr>
          <p:spPr>
            <a:xfrm>
              <a:off x="3353040" y="3037680"/>
              <a:ext cx="198720" cy="195120"/>
            </a:xfrm>
            <a:custGeom>
              <a:avLst/>
              <a:gdLst/>
              <a:ahLst/>
              <a:cxnLst/>
              <a:rect l="0" t="0" r="r" b="b"/>
              <a:pathLst>
                <a:path w="552" h="542">
                  <a:moveTo>
                    <a:pt x="259" y="52"/>
                  </a:moveTo>
                  <a:cubicBezTo>
                    <a:pt x="264" y="32"/>
                    <a:pt x="266" y="26"/>
                    <a:pt x="281" y="24"/>
                  </a:cubicBezTo>
                  <a:cubicBezTo>
                    <a:pt x="288" y="24"/>
                    <a:pt x="312" y="24"/>
                    <a:pt x="328" y="24"/>
                  </a:cubicBezTo>
                  <a:cubicBezTo>
                    <a:pt x="383" y="24"/>
                    <a:pt x="468" y="24"/>
                    <a:pt x="468" y="98"/>
                  </a:cubicBezTo>
                  <a:cubicBezTo>
                    <a:pt x="468" y="125"/>
                    <a:pt x="456" y="178"/>
                    <a:pt x="427" y="208"/>
                  </a:cubicBezTo>
                  <a:cubicBezTo>
                    <a:pt x="406" y="229"/>
                    <a:pt x="365" y="252"/>
                    <a:pt x="295" y="252"/>
                  </a:cubicBezTo>
                  <a:cubicBezTo>
                    <a:pt x="266" y="252"/>
                    <a:pt x="237" y="252"/>
                    <a:pt x="209" y="252"/>
                  </a:cubicBezTo>
                  <a:cubicBezTo>
                    <a:pt x="226" y="185"/>
                    <a:pt x="243" y="119"/>
                    <a:pt x="259" y="52"/>
                  </a:cubicBezTo>
                  <a:moveTo>
                    <a:pt x="369" y="263"/>
                  </a:moveTo>
                  <a:cubicBezTo>
                    <a:pt x="449" y="245"/>
                    <a:pt x="541" y="193"/>
                    <a:pt x="541" y="114"/>
                  </a:cubicBezTo>
                  <a:cubicBezTo>
                    <a:pt x="541" y="48"/>
                    <a:pt x="471" y="0"/>
                    <a:pt x="369" y="0"/>
                  </a:cubicBezTo>
                  <a:cubicBezTo>
                    <a:pt x="296" y="0"/>
                    <a:pt x="223" y="0"/>
                    <a:pt x="149" y="0"/>
                  </a:cubicBezTo>
                  <a:cubicBezTo>
                    <a:pt x="134" y="0"/>
                    <a:pt x="127" y="0"/>
                    <a:pt x="127" y="15"/>
                  </a:cubicBezTo>
                  <a:cubicBezTo>
                    <a:pt x="127" y="24"/>
                    <a:pt x="134" y="24"/>
                    <a:pt x="147" y="24"/>
                  </a:cubicBezTo>
                  <a:cubicBezTo>
                    <a:pt x="149" y="24"/>
                    <a:pt x="165" y="24"/>
                    <a:pt x="178" y="24"/>
                  </a:cubicBezTo>
                  <a:cubicBezTo>
                    <a:pt x="191" y="26"/>
                    <a:pt x="198" y="26"/>
                    <a:pt x="198" y="37"/>
                  </a:cubicBezTo>
                  <a:cubicBezTo>
                    <a:pt x="198" y="39"/>
                    <a:pt x="198" y="41"/>
                    <a:pt x="196" y="52"/>
                  </a:cubicBezTo>
                  <a:cubicBezTo>
                    <a:pt x="161" y="190"/>
                    <a:pt x="127" y="327"/>
                    <a:pt x="92" y="465"/>
                  </a:cubicBezTo>
                  <a:cubicBezTo>
                    <a:pt x="83" y="493"/>
                    <a:pt x="83" y="500"/>
                    <a:pt x="22" y="500"/>
                  </a:cubicBezTo>
                  <a:cubicBezTo>
                    <a:pt x="9" y="500"/>
                    <a:pt x="0" y="500"/>
                    <a:pt x="0" y="515"/>
                  </a:cubicBezTo>
                  <a:cubicBezTo>
                    <a:pt x="0" y="524"/>
                    <a:pt x="7" y="521"/>
                    <a:pt x="11" y="524"/>
                  </a:cubicBezTo>
                  <a:cubicBezTo>
                    <a:pt x="33" y="524"/>
                    <a:pt x="89" y="522"/>
                    <a:pt x="110" y="522"/>
                  </a:cubicBezTo>
                  <a:cubicBezTo>
                    <a:pt x="131" y="522"/>
                    <a:pt x="185" y="524"/>
                    <a:pt x="207" y="524"/>
                  </a:cubicBezTo>
                  <a:cubicBezTo>
                    <a:pt x="213" y="524"/>
                    <a:pt x="222" y="524"/>
                    <a:pt x="222" y="509"/>
                  </a:cubicBezTo>
                  <a:cubicBezTo>
                    <a:pt x="222" y="500"/>
                    <a:pt x="215" y="500"/>
                    <a:pt x="200" y="500"/>
                  </a:cubicBezTo>
                  <a:cubicBezTo>
                    <a:pt x="171" y="500"/>
                    <a:pt x="152" y="500"/>
                    <a:pt x="152" y="487"/>
                  </a:cubicBezTo>
                  <a:cubicBezTo>
                    <a:pt x="152" y="482"/>
                    <a:pt x="152" y="478"/>
                    <a:pt x="154" y="474"/>
                  </a:cubicBezTo>
                  <a:cubicBezTo>
                    <a:pt x="171" y="406"/>
                    <a:pt x="188" y="337"/>
                    <a:pt x="204" y="269"/>
                  </a:cubicBezTo>
                  <a:cubicBezTo>
                    <a:pt x="235" y="269"/>
                    <a:pt x="266" y="269"/>
                    <a:pt x="297" y="269"/>
                  </a:cubicBezTo>
                  <a:cubicBezTo>
                    <a:pt x="367" y="269"/>
                    <a:pt x="380" y="313"/>
                    <a:pt x="380" y="340"/>
                  </a:cubicBezTo>
                  <a:cubicBezTo>
                    <a:pt x="380" y="351"/>
                    <a:pt x="374" y="375"/>
                    <a:pt x="369" y="392"/>
                  </a:cubicBezTo>
                  <a:cubicBezTo>
                    <a:pt x="365" y="414"/>
                    <a:pt x="356" y="443"/>
                    <a:pt x="356" y="458"/>
                  </a:cubicBezTo>
                  <a:cubicBezTo>
                    <a:pt x="356" y="542"/>
                    <a:pt x="451" y="542"/>
                    <a:pt x="460" y="542"/>
                  </a:cubicBezTo>
                  <a:cubicBezTo>
                    <a:pt x="526" y="542"/>
                    <a:pt x="552" y="463"/>
                    <a:pt x="552" y="454"/>
                  </a:cubicBezTo>
                  <a:cubicBezTo>
                    <a:pt x="552" y="443"/>
                    <a:pt x="546" y="446"/>
                    <a:pt x="543" y="443"/>
                  </a:cubicBezTo>
                  <a:cubicBezTo>
                    <a:pt x="537" y="443"/>
                    <a:pt x="534" y="449"/>
                    <a:pt x="532" y="454"/>
                  </a:cubicBezTo>
                  <a:cubicBezTo>
                    <a:pt x="515" y="511"/>
                    <a:pt x="482" y="524"/>
                    <a:pt x="462" y="524"/>
                  </a:cubicBezTo>
                  <a:cubicBezTo>
                    <a:pt x="438" y="524"/>
                    <a:pt x="431" y="506"/>
                    <a:pt x="431" y="478"/>
                  </a:cubicBezTo>
                  <a:cubicBezTo>
                    <a:pt x="431" y="454"/>
                    <a:pt x="438" y="414"/>
                    <a:pt x="440" y="390"/>
                  </a:cubicBezTo>
                  <a:cubicBezTo>
                    <a:pt x="442" y="379"/>
                    <a:pt x="442" y="364"/>
                    <a:pt x="442" y="353"/>
                  </a:cubicBezTo>
                  <a:cubicBezTo>
                    <a:pt x="442" y="294"/>
                    <a:pt x="391" y="269"/>
                    <a:pt x="369" y="26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19" name="Полилиния 1818"/>
            <p:cNvSpPr/>
            <p:nvPr/>
          </p:nvSpPr>
          <p:spPr>
            <a:xfrm>
              <a:off x="3656160" y="3107160"/>
              <a:ext cx="30240" cy="119160"/>
            </a:xfrm>
            <a:custGeom>
              <a:avLst/>
              <a:gdLst/>
              <a:ahLst/>
              <a:cxnLst/>
              <a:rect l="0" t="0" r="r" b="b"/>
              <a:pathLst>
                <a:path w="84" h="331">
                  <a:moveTo>
                    <a:pt x="84" y="41"/>
                  </a:moveTo>
                  <a:cubicBezTo>
                    <a:pt x="84" y="17"/>
                    <a:pt x="64" y="0"/>
                    <a:pt x="42" y="0"/>
                  </a:cubicBezTo>
                  <a:cubicBezTo>
                    <a:pt x="20" y="0"/>
                    <a:pt x="0" y="18"/>
                    <a:pt x="0" y="41"/>
                  </a:cubicBezTo>
                  <a:cubicBezTo>
                    <a:pt x="0" y="64"/>
                    <a:pt x="20" y="81"/>
                    <a:pt x="42" y="81"/>
                  </a:cubicBezTo>
                  <a:cubicBezTo>
                    <a:pt x="64" y="81"/>
                    <a:pt x="84" y="63"/>
                    <a:pt x="84" y="41"/>
                  </a:cubicBezTo>
                  <a:moveTo>
                    <a:pt x="84" y="291"/>
                  </a:moveTo>
                  <a:cubicBezTo>
                    <a:pt x="84" y="267"/>
                    <a:pt x="64" y="250"/>
                    <a:pt x="42" y="250"/>
                  </a:cubicBezTo>
                  <a:cubicBezTo>
                    <a:pt x="20" y="250"/>
                    <a:pt x="0" y="268"/>
                    <a:pt x="0" y="291"/>
                  </a:cubicBezTo>
                  <a:cubicBezTo>
                    <a:pt x="0" y="315"/>
                    <a:pt x="20" y="331"/>
                    <a:pt x="42" y="331"/>
                  </a:cubicBezTo>
                  <a:cubicBezTo>
                    <a:pt x="64" y="331"/>
                    <a:pt x="84" y="313"/>
                    <a:pt x="84" y="29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20" name="Полилиния 1819"/>
            <p:cNvSpPr/>
            <p:nvPr/>
          </p:nvSpPr>
          <p:spPr>
            <a:xfrm>
              <a:off x="3794760" y="3103920"/>
              <a:ext cx="228240" cy="125640"/>
            </a:xfrm>
            <a:custGeom>
              <a:avLst/>
              <a:gdLst/>
              <a:ahLst/>
              <a:cxnLst/>
              <a:rect l="0" t="0" r="r" b="b"/>
              <a:pathLst>
                <a:path w="634" h="349">
                  <a:moveTo>
                    <a:pt x="46" y="294"/>
                  </a:moveTo>
                  <a:cubicBezTo>
                    <a:pt x="44" y="307"/>
                    <a:pt x="40" y="325"/>
                    <a:pt x="40" y="329"/>
                  </a:cubicBezTo>
                  <a:cubicBezTo>
                    <a:pt x="40" y="342"/>
                    <a:pt x="51" y="349"/>
                    <a:pt x="62" y="349"/>
                  </a:cubicBezTo>
                  <a:cubicBezTo>
                    <a:pt x="71" y="349"/>
                    <a:pt x="86" y="342"/>
                    <a:pt x="90" y="327"/>
                  </a:cubicBezTo>
                  <a:cubicBezTo>
                    <a:pt x="93" y="325"/>
                    <a:pt x="101" y="290"/>
                    <a:pt x="106" y="270"/>
                  </a:cubicBezTo>
                  <a:cubicBezTo>
                    <a:pt x="112" y="247"/>
                    <a:pt x="117" y="224"/>
                    <a:pt x="123" y="202"/>
                  </a:cubicBezTo>
                  <a:cubicBezTo>
                    <a:pt x="128" y="184"/>
                    <a:pt x="132" y="167"/>
                    <a:pt x="137" y="149"/>
                  </a:cubicBezTo>
                  <a:cubicBezTo>
                    <a:pt x="139" y="136"/>
                    <a:pt x="145" y="114"/>
                    <a:pt x="145" y="112"/>
                  </a:cubicBezTo>
                  <a:cubicBezTo>
                    <a:pt x="156" y="88"/>
                    <a:pt x="198" y="17"/>
                    <a:pt x="271" y="17"/>
                  </a:cubicBezTo>
                  <a:cubicBezTo>
                    <a:pt x="306" y="17"/>
                    <a:pt x="312" y="46"/>
                    <a:pt x="312" y="70"/>
                  </a:cubicBezTo>
                  <a:cubicBezTo>
                    <a:pt x="312" y="90"/>
                    <a:pt x="308" y="112"/>
                    <a:pt x="301" y="136"/>
                  </a:cubicBezTo>
                  <a:cubicBezTo>
                    <a:pt x="294" y="165"/>
                    <a:pt x="287" y="194"/>
                    <a:pt x="279" y="224"/>
                  </a:cubicBezTo>
                  <a:cubicBezTo>
                    <a:pt x="274" y="243"/>
                    <a:pt x="269" y="263"/>
                    <a:pt x="264" y="283"/>
                  </a:cubicBezTo>
                  <a:cubicBezTo>
                    <a:pt x="262" y="298"/>
                    <a:pt x="255" y="325"/>
                    <a:pt x="255" y="329"/>
                  </a:cubicBezTo>
                  <a:cubicBezTo>
                    <a:pt x="255" y="342"/>
                    <a:pt x="266" y="349"/>
                    <a:pt x="277" y="349"/>
                  </a:cubicBezTo>
                  <a:cubicBezTo>
                    <a:pt x="301" y="349"/>
                    <a:pt x="306" y="329"/>
                    <a:pt x="312" y="305"/>
                  </a:cubicBezTo>
                  <a:cubicBezTo>
                    <a:pt x="323" y="261"/>
                    <a:pt x="352" y="149"/>
                    <a:pt x="359" y="121"/>
                  </a:cubicBezTo>
                  <a:cubicBezTo>
                    <a:pt x="361" y="110"/>
                    <a:pt x="400" y="17"/>
                    <a:pt x="486" y="17"/>
                  </a:cubicBezTo>
                  <a:cubicBezTo>
                    <a:pt x="519" y="17"/>
                    <a:pt x="528" y="44"/>
                    <a:pt x="528" y="70"/>
                  </a:cubicBezTo>
                  <a:cubicBezTo>
                    <a:pt x="528" y="114"/>
                    <a:pt x="495" y="202"/>
                    <a:pt x="480" y="243"/>
                  </a:cubicBezTo>
                  <a:cubicBezTo>
                    <a:pt x="473" y="261"/>
                    <a:pt x="469" y="270"/>
                    <a:pt x="469" y="285"/>
                  </a:cubicBezTo>
                  <a:cubicBezTo>
                    <a:pt x="469" y="322"/>
                    <a:pt x="497" y="349"/>
                    <a:pt x="532" y="349"/>
                  </a:cubicBezTo>
                  <a:cubicBezTo>
                    <a:pt x="605" y="349"/>
                    <a:pt x="634" y="237"/>
                    <a:pt x="634" y="230"/>
                  </a:cubicBezTo>
                  <a:cubicBezTo>
                    <a:pt x="634" y="224"/>
                    <a:pt x="627" y="224"/>
                    <a:pt x="625" y="224"/>
                  </a:cubicBezTo>
                  <a:cubicBezTo>
                    <a:pt x="616" y="224"/>
                    <a:pt x="616" y="226"/>
                    <a:pt x="614" y="237"/>
                  </a:cubicBezTo>
                  <a:cubicBezTo>
                    <a:pt x="601" y="276"/>
                    <a:pt x="576" y="331"/>
                    <a:pt x="535" y="331"/>
                  </a:cubicBezTo>
                  <a:cubicBezTo>
                    <a:pt x="521" y="331"/>
                    <a:pt x="515" y="325"/>
                    <a:pt x="515" y="307"/>
                  </a:cubicBezTo>
                  <a:cubicBezTo>
                    <a:pt x="515" y="287"/>
                    <a:pt x="524" y="270"/>
                    <a:pt x="530" y="252"/>
                  </a:cubicBezTo>
                  <a:cubicBezTo>
                    <a:pt x="543" y="213"/>
                    <a:pt x="576" y="127"/>
                    <a:pt x="576" y="83"/>
                  </a:cubicBezTo>
                  <a:cubicBezTo>
                    <a:pt x="576" y="33"/>
                    <a:pt x="547" y="0"/>
                    <a:pt x="488" y="0"/>
                  </a:cubicBezTo>
                  <a:cubicBezTo>
                    <a:pt x="430" y="0"/>
                    <a:pt x="392" y="35"/>
                    <a:pt x="363" y="74"/>
                  </a:cubicBezTo>
                  <a:cubicBezTo>
                    <a:pt x="361" y="66"/>
                    <a:pt x="359" y="39"/>
                    <a:pt x="337" y="20"/>
                  </a:cubicBezTo>
                  <a:cubicBezTo>
                    <a:pt x="319" y="4"/>
                    <a:pt x="293" y="0"/>
                    <a:pt x="273" y="0"/>
                  </a:cubicBezTo>
                  <a:cubicBezTo>
                    <a:pt x="205" y="0"/>
                    <a:pt x="167" y="50"/>
                    <a:pt x="154" y="68"/>
                  </a:cubicBezTo>
                  <a:cubicBezTo>
                    <a:pt x="150" y="24"/>
                    <a:pt x="117" y="0"/>
                    <a:pt x="82" y="0"/>
                  </a:cubicBezTo>
                  <a:cubicBezTo>
                    <a:pt x="46" y="0"/>
                    <a:pt x="31" y="31"/>
                    <a:pt x="24" y="44"/>
                  </a:cubicBezTo>
                  <a:cubicBezTo>
                    <a:pt x="11" y="70"/>
                    <a:pt x="0" y="116"/>
                    <a:pt x="0" y="118"/>
                  </a:cubicBezTo>
                  <a:cubicBezTo>
                    <a:pt x="0" y="127"/>
                    <a:pt x="9" y="127"/>
                    <a:pt x="11" y="127"/>
                  </a:cubicBezTo>
                  <a:cubicBezTo>
                    <a:pt x="18" y="127"/>
                    <a:pt x="20" y="125"/>
                    <a:pt x="24" y="110"/>
                  </a:cubicBezTo>
                  <a:cubicBezTo>
                    <a:pt x="38" y="55"/>
                    <a:pt x="53" y="17"/>
                    <a:pt x="79" y="17"/>
                  </a:cubicBezTo>
                  <a:cubicBezTo>
                    <a:pt x="93" y="17"/>
                    <a:pt x="104" y="24"/>
                    <a:pt x="104" y="53"/>
                  </a:cubicBezTo>
                  <a:cubicBezTo>
                    <a:pt x="104" y="68"/>
                    <a:pt x="101" y="77"/>
                    <a:pt x="93" y="116"/>
                  </a:cubicBezTo>
                  <a:cubicBezTo>
                    <a:pt x="77" y="175"/>
                    <a:pt x="62" y="235"/>
                    <a:pt x="46" y="29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21" name="Полилиния 1820"/>
            <p:cNvSpPr/>
            <p:nvPr/>
          </p:nvSpPr>
          <p:spPr>
            <a:xfrm>
              <a:off x="4049640" y="3037680"/>
              <a:ext cx="193320" cy="195120"/>
            </a:xfrm>
            <a:custGeom>
              <a:avLst/>
              <a:gdLst/>
              <a:ahLst/>
              <a:cxnLst/>
              <a:rect l="0" t="0" r="r" b="b"/>
              <a:pathLst>
                <a:path w="537" h="542">
                  <a:moveTo>
                    <a:pt x="440" y="81"/>
                  </a:moveTo>
                  <a:cubicBezTo>
                    <a:pt x="447" y="48"/>
                    <a:pt x="462" y="26"/>
                    <a:pt x="524" y="24"/>
                  </a:cubicBezTo>
                  <a:cubicBezTo>
                    <a:pt x="528" y="24"/>
                    <a:pt x="537" y="22"/>
                    <a:pt x="537" y="8"/>
                  </a:cubicBezTo>
                  <a:cubicBezTo>
                    <a:pt x="537" y="6"/>
                    <a:pt x="537" y="0"/>
                    <a:pt x="526" y="0"/>
                  </a:cubicBezTo>
                  <a:cubicBezTo>
                    <a:pt x="502" y="0"/>
                    <a:pt x="473" y="2"/>
                    <a:pt x="447" y="2"/>
                  </a:cubicBezTo>
                  <a:cubicBezTo>
                    <a:pt x="420" y="2"/>
                    <a:pt x="392" y="0"/>
                    <a:pt x="368" y="0"/>
                  </a:cubicBezTo>
                  <a:cubicBezTo>
                    <a:pt x="363" y="0"/>
                    <a:pt x="354" y="0"/>
                    <a:pt x="354" y="15"/>
                  </a:cubicBezTo>
                  <a:cubicBezTo>
                    <a:pt x="354" y="24"/>
                    <a:pt x="361" y="24"/>
                    <a:pt x="368" y="24"/>
                  </a:cubicBezTo>
                  <a:cubicBezTo>
                    <a:pt x="412" y="24"/>
                    <a:pt x="420" y="39"/>
                    <a:pt x="420" y="57"/>
                  </a:cubicBezTo>
                  <a:cubicBezTo>
                    <a:pt x="420" y="59"/>
                    <a:pt x="418" y="70"/>
                    <a:pt x="418" y="72"/>
                  </a:cubicBezTo>
                  <a:cubicBezTo>
                    <a:pt x="395" y="164"/>
                    <a:pt x="371" y="256"/>
                    <a:pt x="348" y="348"/>
                  </a:cubicBezTo>
                  <a:cubicBezTo>
                    <a:pt x="321" y="449"/>
                    <a:pt x="234" y="517"/>
                    <a:pt x="157" y="517"/>
                  </a:cubicBezTo>
                  <a:cubicBezTo>
                    <a:pt x="104" y="517"/>
                    <a:pt x="62" y="484"/>
                    <a:pt x="62" y="416"/>
                  </a:cubicBezTo>
                  <a:cubicBezTo>
                    <a:pt x="65" y="397"/>
                    <a:pt x="62" y="390"/>
                    <a:pt x="71" y="357"/>
                  </a:cubicBezTo>
                  <a:cubicBezTo>
                    <a:pt x="96" y="258"/>
                    <a:pt x="121" y="158"/>
                    <a:pt x="146" y="59"/>
                  </a:cubicBezTo>
                  <a:cubicBezTo>
                    <a:pt x="152" y="30"/>
                    <a:pt x="154" y="24"/>
                    <a:pt x="209" y="24"/>
                  </a:cubicBezTo>
                  <a:cubicBezTo>
                    <a:pt x="229" y="24"/>
                    <a:pt x="236" y="24"/>
                    <a:pt x="236" y="8"/>
                  </a:cubicBezTo>
                  <a:cubicBezTo>
                    <a:pt x="236" y="0"/>
                    <a:pt x="227" y="0"/>
                    <a:pt x="225" y="0"/>
                  </a:cubicBezTo>
                  <a:cubicBezTo>
                    <a:pt x="203" y="0"/>
                    <a:pt x="148" y="2"/>
                    <a:pt x="126" y="2"/>
                  </a:cubicBezTo>
                  <a:cubicBezTo>
                    <a:pt x="104" y="2"/>
                    <a:pt x="49" y="0"/>
                    <a:pt x="27" y="0"/>
                  </a:cubicBezTo>
                  <a:cubicBezTo>
                    <a:pt x="20" y="0"/>
                    <a:pt x="11" y="0"/>
                    <a:pt x="11" y="15"/>
                  </a:cubicBezTo>
                  <a:cubicBezTo>
                    <a:pt x="11" y="24"/>
                    <a:pt x="18" y="24"/>
                    <a:pt x="33" y="24"/>
                  </a:cubicBezTo>
                  <a:cubicBezTo>
                    <a:pt x="36" y="24"/>
                    <a:pt x="49" y="24"/>
                    <a:pt x="62" y="24"/>
                  </a:cubicBezTo>
                  <a:cubicBezTo>
                    <a:pt x="77" y="26"/>
                    <a:pt x="84" y="26"/>
                    <a:pt x="84" y="37"/>
                  </a:cubicBezTo>
                  <a:cubicBezTo>
                    <a:pt x="84" y="41"/>
                    <a:pt x="75" y="74"/>
                    <a:pt x="71" y="92"/>
                  </a:cubicBezTo>
                  <a:cubicBezTo>
                    <a:pt x="65" y="114"/>
                    <a:pt x="59" y="137"/>
                    <a:pt x="53" y="160"/>
                  </a:cubicBezTo>
                  <a:cubicBezTo>
                    <a:pt x="47" y="188"/>
                    <a:pt x="9" y="335"/>
                    <a:pt x="7" y="348"/>
                  </a:cubicBezTo>
                  <a:cubicBezTo>
                    <a:pt x="0" y="370"/>
                    <a:pt x="0" y="381"/>
                    <a:pt x="0" y="395"/>
                  </a:cubicBezTo>
                  <a:cubicBezTo>
                    <a:pt x="0" y="487"/>
                    <a:pt x="71" y="542"/>
                    <a:pt x="152" y="542"/>
                  </a:cubicBezTo>
                  <a:cubicBezTo>
                    <a:pt x="249" y="542"/>
                    <a:pt x="346" y="454"/>
                    <a:pt x="372" y="353"/>
                  </a:cubicBezTo>
                  <a:cubicBezTo>
                    <a:pt x="395" y="262"/>
                    <a:pt x="418" y="171"/>
                    <a:pt x="440" y="8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22" name="Полилиния 1821"/>
            <p:cNvSpPr/>
            <p:nvPr/>
          </p:nvSpPr>
          <p:spPr>
            <a:xfrm>
              <a:off x="4279320" y="3018600"/>
              <a:ext cx="64080" cy="277200"/>
            </a:xfrm>
            <a:custGeom>
              <a:avLst/>
              <a:gdLst/>
              <a:ahLst/>
              <a:cxnLst/>
              <a:rect l="0" t="0" r="r" b="b"/>
              <a:pathLst>
                <a:path w="178" h="770">
                  <a:moveTo>
                    <a:pt x="178" y="761"/>
                  </a:moveTo>
                  <a:cubicBezTo>
                    <a:pt x="178" y="759"/>
                    <a:pt x="178" y="759"/>
                    <a:pt x="165" y="746"/>
                  </a:cubicBezTo>
                  <a:cubicBezTo>
                    <a:pt x="68" y="647"/>
                    <a:pt x="44" y="502"/>
                    <a:pt x="44" y="384"/>
                  </a:cubicBezTo>
                  <a:cubicBezTo>
                    <a:pt x="44" y="250"/>
                    <a:pt x="73" y="116"/>
                    <a:pt x="170" y="22"/>
                  </a:cubicBezTo>
                  <a:cubicBezTo>
                    <a:pt x="178" y="11"/>
                    <a:pt x="178" y="11"/>
                    <a:pt x="178" y="9"/>
                  </a:cubicBezTo>
                  <a:cubicBezTo>
                    <a:pt x="178" y="2"/>
                    <a:pt x="176" y="0"/>
                    <a:pt x="172" y="0"/>
                  </a:cubicBezTo>
                  <a:cubicBezTo>
                    <a:pt x="163" y="0"/>
                    <a:pt x="95" y="53"/>
                    <a:pt x="49" y="151"/>
                  </a:cubicBezTo>
                  <a:cubicBezTo>
                    <a:pt x="9" y="235"/>
                    <a:pt x="0" y="320"/>
                    <a:pt x="0" y="384"/>
                  </a:cubicBezTo>
                  <a:cubicBezTo>
                    <a:pt x="0" y="445"/>
                    <a:pt x="9" y="537"/>
                    <a:pt x="51" y="625"/>
                  </a:cubicBezTo>
                  <a:cubicBezTo>
                    <a:pt x="97" y="720"/>
                    <a:pt x="163" y="770"/>
                    <a:pt x="172" y="770"/>
                  </a:cubicBezTo>
                  <a:cubicBezTo>
                    <a:pt x="176" y="770"/>
                    <a:pt x="178" y="768"/>
                    <a:pt x="178" y="7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23" name="Полилиния 1822"/>
            <p:cNvSpPr/>
            <p:nvPr/>
          </p:nvSpPr>
          <p:spPr>
            <a:xfrm>
              <a:off x="4371120" y="3037680"/>
              <a:ext cx="198720" cy="195120"/>
            </a:xfrm>
            <a:custGeom>
              <a:avLst/>
              <a:gdLst/>
              <a:ahLst/>
              <a:cxnLst/>
              <a:rect l="0" t="0" r="r" b="b"/>
              <a:pathLst>
                <a:path w="552" h="542">
                  <a:moveTo>
                    <a:pt x="258" y="52"/>
                  </a:moveTo>
                  <a:cubicBezTo>
                    <a:pt x="262" y="32"/>
                    <a:pt x="266" y="26"/>
                    <a:pt x="280" y="24"/>
                  </a:cubicBezTo>
                  <a:cubicBezTo>
                    <a:pt x="286" y="24"/>
                    <a:pt x="313" y="24"/>
                    <a:pt x="328" y="24"/>
                  </a:cubicBezTo>
                  <a:cubicBezTo>
                    <a:pt x="383" y="24"/>
                    <a:pt x="469" y="24"/>
                    <a:pt x="469" y="98"/>
                  </a:cubicBezTo>
                  <a:cubicBezTo>
                    <a:pt x="469" y="125"/>
                    <a:pt x="456" y="177"/>
                    <a:pt x="425" y="208"/>
                  </a:cubicBezTo>
                  <a:cubicBezTo>
                    <a:pt x="405" y="228"/>
                    <a:pt x="363" y="252"/>
                    <a:pt x="295" y="252"/>
                  </a:cubicBezTo>
                  <a:cubicBezTo>
                    <a:pt x="266" y="252"/>
                    <a:pt x="238" y="252"/>
                    <a:pt x="209" y="252"/>
                  </a:cubicBezTo>
                  <a:cubicBezTo>
                    <a:pt x="225" y="185"/>
                    <a:pt x="242" y="119"/>
                    <a:pt x="258" y="52"/>
                  </a:cubicBezTo>
                  <a:moveTo>
                    <a:pt x="370" y="263"/>
                  </a:moveTo>
                  <a:cubicBezTo>
                    <a:pt x="447" y="245"/>
                    <a:pt x="539" y="193"/>
                    <a:pt x="539" y="114"/>
                  </a:cubicBezTo>
                  <a:cubicBezTo>
                    <a:pt x="539" y="48"/>
                    <a:pt x="471" y="0"/>
                    <a:pt x="370" y="0"/>
                  </a:cubicBezTo>
                  <a:cubicBezTo>
                    <a:pt x="296" y="0"/>
                    <a:pt x="222" y="0"/>
                    <a:pt x="148" y="0"/>
                  </a:cubicBezTo>
                  <a:cubicBezTo>
                    <a:pt x="132" y="0"/>
                    <a:pt x="126" y="0"/>
                    <a:pt x="126" y="15"/>
                  </a:cubicBezTo>
                  <a:cubicBezTo>
                    <a:pt x="126" y="24"/>
                    <a:pt x="132" y="24"/>
                    <a:pt x="148" y="24"/>
                  </a:cubicBezTo>
                  <a:cubicBezTo>
                    <a:pt x="150" y="24"/>
                    <a:pt x="163" y="24"/>
                    <a:pt x="176" y="24"/>
                  </a:cubicBezTo>
                  <a:cubicBezTo>
                    <a:pt x="192" y="26"/>
                    <a:pt x="198" y="26"/>
                    <a:pt x="198" y="37"/>
                  </a:cubicBezTo>
                  <a:cubicBezTo>
                    <a:pt x="198" y="39"/>
                    <a:pt x="198" y="41"/>
                    <a:pt x="196" y="52"/>
                  </a:cubicBezTo>
                  <a:cubicBezTo>
                    <a:pt x="161" y="190"/>
                    <a:pt x="126" y="327"/>
                    <a:pt x="91" y="465"/>
                  </a:cubicBezTo>
                  <a:cubicBezTo>
                    <a:pt x="84" y="493"/>
                    <a:pt x="82" y="500"/>
                    <a:pt x="20" y="500"/>
                  </a:cubicBezTo>
                  <a:cubicBezTo>
                    <a:pt x="7" y="500"/>
                    <a:pt x="0" y="500"/>
                    <a:pt x="0" y="515"/>
                  </a:cubicBezTo>
                  <a:cubicBezTo>
                    <a:pt x="0" y="524"/>
                    <a:pt x="9" y="524"/>
                    <a:pt x="11" y="524"/>
                  </a:cubicBezTo>
                  <a:cubicBezTo>
                    <a:pt x="33" y="524"/>
                    <a:pt x="86" y="522"/>
                    <a:pt x="108" y="522"/>
                  </a:cubicBezTo>
                  <a:cubicBezTo>
                    <a:pt x="130" y="522"/>
                    <a:pt x="185" y="524"/>
                    <a:pt x="207" y="524"/>
                  </a:cubicBezTo>
                  <a:cubicBezTo>
                    <a:pt x="214" y="524"/>
                    <a:pt x="222" y="524"/>
                    <a:pt x="222" y="509"/>
                  </a:cubicBezTo>
                  <a:cubicBezTo>
                    <a:pt x="222" y="500"/>
                    <a:pt x="216" y="500"/>
                    <a:pt x="200" y="500"/>
                  </a:cubicBezTo>
                  <a:cubicBezTo>
                    <a:pt x="172" y="500"/>
                    <a:pt x="150" y="500"/>
                    <a:pt x="150" y="487"/>
                  </a:cubicBezTo>
                  <a:cubicBezTo>
                    <a:pt x="150" y="482"/>
                    <a:pt x="152" y="478"/>
                    <a:pt x="152" y="474"/>
                  </a:cubicBezTo>
                  <a:cubicBezTo>
                    <a:pt x="169" y="406"/>
                    <a:pt x="186" y="337"/>
                    <a:pt x="203" y="269"/>
                  </a:cubicBezTo>
                  <a:cubicBezTo>
                    <a:pt x="233" y="269"/>
                    <a:pt x="264" y="269"/>
                    <a:pt x="295" y="269"/>
                  </a:cubicBezTo>
                  <a:cubicBezTo>
                    <a:pt x="365" y="269"/>
                    <a:pt x="381" y="313"/>
                    <a:pt x="381" y="340"/>
                  </a:cubicBezTo>
                  <a:cubicBezTo>
                    <a:pt x="381" y="351"/>
                    <a:pt x="374" y="375"/>
                    <a:pt x="370" y="392"/>
                  </a:cubicBezTo>
                  <a:cubicBezTo>
                    <a:pt x="363" y="414"/>
                    <a:pt x="357" y="443"/>
                    <a:pt x="357" y="458"/>
                  </a:cubicBezTo>
                  <a:cubicBezTo>
                    <a:pt x="357" y="542"/>
                    <a:pt x="449" y="542"/>
                    <a:pt x="460" y="542"/>
                  </a:cubicBezTo>
                  <a:cubicBezTo>
                    <a:pt x="526" y="542"/>
                    <a:pt x="552" y="463"/>
                    <a:pt x="552" y="454"/>
                  </a:cubicBezTo>
                  <a:cubicBezTo>
                    <a:pt x="552" y="443"/>
                    <a:pt x="547" y="446"/>
                    <a:pt x="544" y="443"/>
                  </a:cubicBezTo>
                  <a:cubicBezTo>
                    <a:pt x="535" y="443"/>
                    <a:pt x="535" y="449"/>
                    <a:pt x="533" y="454"/>
                  </a:cubicBezTo>
                  <a:cubicBezTo>
                    <a:pt x="513" y="511"/>
                    <a:pt x="480" y="524"/>
                    <a:pt x="462" y="524"/>
                  </a:cubicBezTo>
                  <a:cubicBezTo>
                    <a:pt x="438" y="524"/>
                    <a:pt x="431" y="506"/>
                    <a:pt x="431" y="478"/>
                  </a:cubicBezTo>
                  <a:cubicBezTo>
                    <a:pt x="431" y="454"/>
                    <a:pt x="436" y="414"/>
                    <a:pt x="440" y="390"/>
                  </a:cubicBezTo>
                  <a:cubicBezTo>
                    <a:pt x="440" y="379"/>
                    <a:pt x="442" y="364"/>
                    <a:pt x="442" y="353"/>
                  </a:cubicBezTo>
                  <a:cubicBezTo>
                    <a:pt x="442" y="294"/>
                    <a:pt x="390" y="269"/>
                    <a:pt x="370" y="26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24" name="Полилиния 1823"/>
            <p:cNvSpPr/>
            <p:nvPr/>
          </p:nvSpPr>
          <p:spPr>
            <a:xfrm>
              <a:off x="4588920" y="3018600"/>
              <a:ext cx="65160" cy="277200"/>
            </a:xfrm>
            <a:custGeom>
              <a:avLst/>
              <a:gdLst/>
              <a:ahLst/>
              <a:cxnLst/>
              <a:rect l="0" t="0" r="r" b="b"/>
              <a:pathLst>
                <a:path w="181" h="770">
                  <a:moveTo>
                    <a:pt x="181" y="384"/>
                  </a:moveTo>
                  <a:cubicBezTo>
                    <a:pt x="181" y="325"/>
                    <a:pt x="172" y="233"/>
                    <a:pt x="128" y="145"/>
                  </a:cubicBezTo>
                  <a:cubicBezTo>
                    <a:pt x="82" y="50"/>
                    <a:pt x="16" y="0"/>
                    <a:pt x="9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"/>
                    <a:pt x="0" y="11"/>
                    <a:pt x="16" y="26"/>
                  </a:cubicBezTo>
                  <a:cubicBezTo>
                    <a:pt x="90" y="101"/>
                    <a:pt x="134" y="224"/>
                    <a:pt x="134" y="384"/>
                  </a:cubicBezTo>
                  <a:cubicBezTo>
                    <a:pt x="134" y="516"/>
                    <a:pt x="106" y="652"/>
                    <a:pt x="11" y="748"/>
                  </a:cubicBezTo>
                  <a:cubicBezTo>
                    <a:pt x="0" y="759"/>
                    <a:pt x="0" y="759"/>
                    <a:pt x="0" y="761"/>
                  </a:cubicBezTo>
                  <a:cubicBezTo>
                    <a:pt x="0" y="766"/>
                    <a:pt x="5" y="770"/>
                    <a:pt x="9" y="770"/>
                  </a:cubicBezTo>
                  <a:cubicBezTo>
                    <a:pt x="16" y="770"/>
                    <a:pt x="86" y="717"/>
                    <a:pt x="130" y="619"/>
                  </a:cubicBezTo>
                  <a:cubicBezTo>
                    <a:pt x="170" y="535"/>
                    <a:pt x="181" y="450"/>
                    <a:pt x="181" y="38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25" name="Полилиния 1824"/>
            <p:cNvSpPr/>
            <p:nvPr/>
          </p:nvSpPr>
          <p:spPr>
            <a:xfrm>
              <a:off x="4774320" y="3124440"/>
              <a:ext cx="185400" cy="65520"/>
            </a:xfrm>
            <a:custGeom>
              <a:avLst/>
              <a:gdLst/>
              <a:ahLst/>
              <a:cxnLst/>
              <a:rect l="0" t="0" r="r" b="b"/>
              <a:pathLst>
                <a:path w="515" h="182">
                  <a:moveTo>
                    <a:pt x="488" y="33"/>
                  </a:moveTo>
                  <a:cubicBezTo>
                    <a:pt x="499" y="33"/>
                    <a:pt x="515" y="32"/>
                    <a:pt x="515" y="15"/>
                  </a:cubicBezTo>
                  <a:cubicBezTo>
                    <a:pt x="515" y="-1"/>
                    <a:pt x="499" y="0"/>
                    <a:pt x="488" y="0"/>
                  </a:cubicBezTo>
                  <a:cubicBezTo>
                    <a:pt x="334" y="0"/>
                    <a:pt x="180" y="0"/>
                    <a:pt x="26" y="0"/>
                  </a:cubicBezTo>
                  <a:cubicBezTo>
                    <a:pt x="15" y="0"/>
                    <a:pt x="0" y="-1"/>
                    <a:pt x="0" y="15"/>
                  </a:cubicBezTo>
                  <a:cubicBezTo>
                    <a:pt x="0" y="32"/>
                    <a:pt x="15" y="33"/>
                    <a:pt x="26" y="33"/>
                  </a:cubicBezTo>
                  <a:cubicBezTo>
                    <a:pt x="180" y="33"/>
                    <a:pt x="334" y="33"/>
                    <a:pt x="488" y="33"/>
                  </a:cubicBezTo>
                  <a:moveTo>
                    <a:pt x="488" y="182"/>
                  </a:moveTo>
                  <a:cubicBezTo>
                    <a:pt x="499" y="182"/>
                    <a:pt x="515" y="183"/>
                    <a:pt x="515" y="167"/>
                  </a:cubicBezTo>
                  <a:cubicBezTo>
                    <a:pt x="515" y="150"/>
                    <a:pt x="499" y="149"/>
                    <a:pt x="488" y="149"/>
                  </a:cubicBezTo>
                  <a:cubicBezTo>
                    <a:pt x="334" y="149"/>
                    <a:pt x="180" y="149"/>
                    <a:pt x="26" y="149"/>
                  </a:cubicBezTo>
                  <a:cubicBezTo>
                    <a:pt x="15" y="149"/>
                    <a:pt x="0" y="150"/>
                    <a:pt x="0" y="167"/>
                  </a:cubicBezTo>
                  <a:cubicBezTo>
                    <a:pt x="0" y="183"/>
                    <a:pt x="15" y="182"/>
                    <a:pt x="26" y="182"/>
                  </a:cubicBezTo>
                  <a:cubicBezTo>
                    <a:pt x="180" y="182"/>
                    <a:pt x="334" y="182"/>
                    <a:pt x="488" y="18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20520" rIns="90000" bIns="2052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26" name="Полилиния 1825"/>
            <p:cNvSpPr/>
            <p:nvPr/>
          </p:nvSpPr>
          <p:spPr>
            <a:xfrm>
              <a:off x="5055480" y="3103920"/>
              <a:ext cx="165240" cy="125640"/>
            </a:xfrm>
            <a:custGeom>
              <a:avLst/>
              <a:gdLst/>
              <a:ahLst/>
              <a:cxnLst/>
              <a:rect l="0" t="0" r="r" b="b"/>
              <a:pathLst>
                <a:path w="459" h="349">
                  <a:moveTo>
                    <a:pt x="459" y="55"/>
                  </a:moveTo>
                  <a:cubicBezTo>
                    <a:pt x="459" y="20"/>
                    <a:pt x="444" y="0"/>
                    <a:pt x="429" y="0"/>
                  </a:cubicBezTo>
                  <a:cubicBezTo>
                    <a:pt x="409" y="0"/>
                    <a:pt x="387" y="20"/>
                    <a:pt x="387" y="37"/>
                  </a:cubicBezTo>
                  <a:cubicBezTo>
                    <a:pt x="387" y="44"/>
                    <a:pt x="391" y="53"/>
                    <a:pt x="398" y="59"/>
                  </a:cubicBezTo>
                  <a:cubicBezTo>
                    <a:pt x="411" y="70"/>
                    <a:pt x="426" y="92"/>
                    <a:pt x="426" y="125"/>
                  </a:cubicBezTo>
                  <a:cubicBezTo>
                    <a:pt x="426" y="156"/>
                    <a:pt x="411" y="200"/>
                    <a:pt x="387" y="235"/>
                  </a:cubicBezTo>
                  <a:cubicBezTo>
                    <a:pt x="365" y="268"/>
                    <a:pt x="336" y="294"/>
                    <a:pt x="299" y="294"/>
                  </a:cubicBezTo>
                  <a:cubicBezTo>
                    <a:pt x="255" y="294"/>
                    <a:pt x="231" y="265"/>
                    <a:pt x="224" y="224"/>
                  </a:cubicBezTo>
                  <a:cubicBezTo>
                    <a:pt x="233" y="204"/>
                    <a:pt x="250" y="156"/>
                    <a:pt x="250" y="134"/>
                  </a:cubicBezTo>
                  <a:cubicBezTo>
                    <a:pt x="250" y="125"/>
                    <a:pt x="246" y="116"/>
                    <a:pt x="237" y="116"/>
                  </a:cubicBezTo>
                  <a:cubicBezTo>
                    <a:pt x="231" y="116"/>
                    <a:pt x="222" y="118"/>
                    <a:pt x="215" y="129"/>
                  </a:cubicBezTo>
                  <a:cubicBezTo>
                    <a:pt x="206" y="145"/>
                    <a:pt x="198" y="195"/>
                    <a:pt x="198" y="224"/>
                  </a:cubicBezTo>
                  <a:cubicBezTo>
                    <a:pt x="171" y="259"/>
                    <a:pt x="140" y="294"/>
                    <a:pt x="92" y="294"/>
                  </a:cubicBezTo>
                  <a:cubicBezTo>
                    <a:pt x="41" y="294"/>
                    <a:pt x="26" y="248"/>
                    <a:pt x="26" y="204"/>
                  </a:cubicBezTo>
                  <a:cubicBezTo>
                    <a:pt x="26" y="110"/>
                    <a:pt x="103" y="28"/>
                    <a:pt x="103" y="17"/>
                  </a:cubicBezTo>
                  <a:cubicBezTo>
                    <a:pt x="103" y="9"/>
                    <a:pt x="99" y="4"/>
                    <a:pt x="90" y="4"/>
                  </a:cubicBezTo>
                  <a:cubicBezTo>
                    <a:pt x="79" y="4"/>
                    <a:pt x="74" y="13"/>
                    <a:pt x="70" y="20"/>
                  </a:cubicBezTo>
                  <a:cubicBezTo>
                    <a:pt x="30" y="77"/>
                    <a:pt x="0" y="169"/>
                    <a:pt x="0" y="239"/>
                  </a:cubicBezTo>
                  <a:cubicBezTo>
                    <a:pt x="0" y="292"/>
                    <a:pt x="17" y="349"/>
                    <a:pt x="81" y="349"/>
                  </a:cubicBezTo>
                  <a:cubicBezTo>
                    <a:pt x="136" y="349"/>
                    <a:pt x="173" y="309"/>
                    <a:pt x="200" y="268"/>
                  </a:cubicBezTo>
                  <a:cubicBezTo>
                    <a:pt x="209" y="314"/>
                    <a:pt x="237" y="349"/>
                    <a:pt x="286" y="349"/>
                  </a:cubicBezTo>
                  <a:cubicBezTo>
                    <a:pt x="345" y="349"/>
                    <a:pt x="382" y="303"/>
                    <a:pt x="411" y="243"/>
                  </a:cubicBezTo>
                  <a:cubicBezTo>
                    <a:pt x="429" y="206"/>
                    <a:pt x="459" y="101"/>
                    <a:pt x="459" y="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27" name="Полилиния 1826"/>
            <p:cNvSpPr/>
            <p:nvPr/>
          </p:nvSpPr>
          <p:spPr>
            <a:xfrm>
              <a:off x="5247000" y="3037680"/>
              <a:ext cx="198720" cy="195120"/>
            </a:xfrm>
            <a:custGeom>
              <a:avLst/>
              <a:gdLst/>
              <a:ahLst/>
              <a:cxnLst/>
              <a:rect l="0" t="0" r="r" b="b"/>
              <a:pathLst>
                <a:path w="552" h="542">
                  <a:moveTo>
                    <a:pt x="257" y="52"/>
                  </a:moveTo>
                  <a:cubicBezTo>
                    <a:pt x="262" y="32"/>
                    <a:pt x="264" y="26"/>
                    <a:pt x="279" y="24"/>
                  </a:cubicBezTo>
                  <a:cubicBezTo>
                    <a:pt x="286" y="24"/>
                    <a:pt x="312" y="24"/>
                    <a:pt x="328" y="24"/>
                  </a:cubicBezTo>
                  <a:cubicBezTo>
                    <a:pt x="380" y="24"/>
                    <a:pt x="466" y="24"/>
                    <a:pt x="466" y="98"/>
                  </a:cubicBezTo>
                  <a:cubicBezTo>
                    <a:pt x="466" y="125"/>
                    <a:pt x="455" y="177"/>
                    <a:pt x="424" y="208"/>
                  </a:cubicBezTo>
                  <a:cubicBezTo>
                    <a:pt x="405" y="228"/>
                    <a:pt x="363" y="252"/>
                    <a:pt x="295" y="252"/>
                  </a:cubicBezTo>
                  <a:cubicBezTo>
                    <a:pt x="265" y="252"/>
                    <a:pt x="236" y="252"/>
                    <a:pt x="207" y="252"/>
                  </a:cubicBezTo>
                  <a:cubicBezTo>
                    <a:pt x="224" y="185"/>
                    <a:pt x="240" y="119"/>
                    <a:pt x="257" y="52"/>
                  </a:cubicBezTo>
                  <a:moveTo>
                    <a:pt x="369" y="263"/>
                  </a:moveTo>
                  <a:cubicBezTo>
                    <a:pt x="446" y="245"/>
                    <a:pt x="539" y="193"/>
                    <a:pt x="539" y="114"/>
                  </a:cubicBezTo>
                  <a:cubicBezTo>
                    <a:pt x="539" y="48"/>
                    <a:pt x="471" y="0"/>
                    <a:pt x="369" y="0"/>
                  </a:cubicBezTo>
                  <a:cubicBezTo>
                    <a:pt x="295" y="0"/>
                    <a:pt x="221" y="0"/>
                    <a:pt x="147" y="0"/>
                  </a:cubicBezTo>
                  <a:cubicBezTo>
                    <a:pt x="132" y="0"/>
                    <a:pt x="125" y="0"/>
                    <a:pt x="125" y="15"/>
                  </a:cubicBezTo>
                  <a:cubicBezTo>
                    <a:pt x="125" y="24"/>
                    <a:pt x="132" y="24"/>
                    <a:pt x="147" y="24"/>
                  </a:cubicBezTo>
                  <a:cubicBezTo>
                    <a:pt x="150" y="24"/>
                    <a:pt x="163" y="24"/>
                    <a:pt x="176" y="24"/>
                  </a:cubicBezTo>
                  <a:cubicBezTo>
                    <a:pt x="191" y="26"/>
                    <a:pt x="198" y="26"/>
                    <a:pt x="198" y="37"/>
                  </a:cubicBezTo>
                  <a:cubicBezTo>
                    <a:pt x="198" y="39"/>
                    <a:pt x="198" y="41"/>
                    <a:pt x="193" y="52"/>
                  </a:cubicBezTo>
                  <a:cubicBezTo>
                    <a:pt x="159" y="190"/>
                    <a:pt x="125" y="327"/>
                    <a:pt x="90" y="465"/>
                  </a:cubicBezTo>
                  <a:cubicBezTo>
                    <a:pt x="84" y="493"/>
                    <a:pt x="81" y="500"/>
                    <a:pt x="20" y="500"/>
                  </a:cubicBezTo>
                  <a:cubicBezTo>
                    <a:pt x="7" y="500"/>
                    <a:pt x="0" y="500"/>
                    <a:pt x="0" y="515"/>
                  </a:cubicBezTo>
                  <a:cubicBezTo>
                    <a:pt x="0" y="524"/>
                    <a:pt x="9" y="524"/>
                    <a:pt x="11" y="524"/>
                  </a:cubicBezTo>
                  <a:cubicBezTo>
                    <a:pt x="33" y="524"/>
                    <a:pt x="86" y="522"/>
                    <a:pt x="108" y="522"/>
                  </a:cubicBezTo>
                  <a:cubicBezTo>
                    <a:pt x="130" y="522"/>
                    <a:pt x="185" y="524"/>
                    <a:pt x="207" y="524"/>
                  </a:cubicBezTo>
                  <a:cubicBezTo>
                    <a:pt x="213" y="524"/>
                    <a:pt x="222" y="524"/>
                    <a:pt x="222" y="509"/>
                  </a:cubicBezTo>
                  <a:cubicBezTo>
                    <a:pt x="222" y="500"/>
                    <a:pt x="215" y="500"/>
                    <a:pt x="200" y="500"/>
                  </a:cubicBezTo>
                  <a:cubicBezTo>
                    <a:pt x="172" y="500"/>
                    <a:pt x="150" y="500"/>
                    <a:pt x="150" y="487"/>
                  </a:cubicBezTo>
                  <a:cubicBezTo>
                    <a:pt x="150" y="482"/>
                    <a:pt x="152" y="478"/>
                    <a:pt x="152" y="474"/>
                  </a:cubicBezTo>
                  <a:cubicBezTo>
                    <a:pt x="169" y="406"/>
                    <a:pt x="185" y="337"/>
                    <a:pt x="202" y="269"/>
                  </a:cubicBezTo>
                  <a:cubicBezTo>
                    <a:pt x="233" y="269"/>
                    <a:pt x="264" y="269"/>
                    <a:pt x="295" y="269"/>
                  </a:cubicBezTo>
                  <a:cubicBezTo>
                    <a:pt x="365" y="269"/>
                    <a:pt x="378" y="313"/>
                    <a:pt x="378" y="340"/>
                  </a:cubicBezTo>
                  <a:cubicBezTo>
                    <a:pt x="378" y="351"/>
                    <a:pt x="374" y="375"/>
                    <a:pt x="369" y="392"/>
                  </a:cubicBezTo>
                  <a:cubicBezTo>
                    <a:pt x="363" y="414"/>
                    <a:pt x="356" y="443"/>
                    <a:pt x="356" y="458"/>
                  </a:cubicBezTo>
                  <a:cubicBezTo>
                    <a:pt x="356" y="542"/>
                    <a:pt x="449" y="542"/>
                    <a:pt x="460" y="542"/>
                  </a:cubicBezTo>
                  <a:cubicBezTo>
                    <a:pt x="523" y="542"/>
                    <a:pt x="552" y="463"/>
                    <a:pt x="552" y="454"/>
                  </a:cubicBezTo>
                  <a:cubicBezTo>
                    <a:pt x="552" y="443"/>
                    <a:pt x="546" y="446"/>
                    <a:pt x="543" y="443"/>
                  </a:cubicBezTo>
                  <a:cubicBezTo>
                    <a:pt x="534" y="443"/>
                    <a:pt x="534" y="449"/>
                    <a:pt x="532" y="454"/>
                  </a:cubicBezTo>
                  <a:cubicBezTo>
                    <a:pt x="512" y="511"/>
                    <a:pt x="479" y="524"/>
                    <a:pt x="462" y="524"/>
                  </a:cubicBezTo>
                  <a:cubicBezTo>
                    <a:pt x="435" y="524"/>
                    <a:pt x="431" y="506"/>
                    <a:pt x="431" y="478"/>
                  </a:cubicBezTo>
                  <a:cubicBezTo>
                    <a:pt x="431" y="454"/>
                    <a:pt x="435" y="414"/>
                    <a:pt x="438" y="390"/>
                  </a:cubicBezTo>
                  <a:cubicBezTo>
                    <a:pt x="440" y="379"/>
                    <a:pt x="442" y="364"/>
                    <a:pt x="442" y="353"/>
                  </a:cubicBezTo>
                  <a:cubicBezTo>
                    <a:pt x="442" y="294"/>
                    <a:pt x="389" y="269"/>
                    <a:pt x="369" y="26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828" name="Группа 1827"/>
          <p:cNvGrpSpPr/>
          <p:nvPr/>
        </p:nvGrpSpPr>
        <p:grpSpPr>
          <a:xfrm>
            <a:off x="3571560" y="3421080"/>
            <a:ext cx="2601000" cy="276480"/>
            <a:chOff x="3571560" y="3421080"/>
            <a:chExt cx="2601000" cy="276480"/>
          </a:xfrm>
        </p:grpSpPr>
        <p:sp>
          <p:nvSpPr>
            <p:cNvPr id="1829" name="Полилиния 1828"/>
            <p:cNvSpPr/>
            <p:nvPr/>
          </p:nvSpPr>
          <p:spPr>
            <a:xfrm>
              <a:off x="3571560" y="3506400"/>
              <a:ext cx="130680" cy="181800"/>
            </a:xfrm>
            <a:custGeom>
              <a:avLst/>
              <a:gdLst/>
              <a:ahLst/>
              <a:cxnLst/>
              <a:rect l="0" t="0" r="r" b="b"/>
              <a:pathLst>
                <a:path w="363" h="505">
                  <a:moveTo>
                    <a:pt x="2" y="472"/>
                  </a:moveTo>
                  <a:cubicBezTo>
                    <a:pt x="0" y="481"/>
                    <a:pt x="0" y="483"/>
                    <a:pt x="0" y="485"/>
                  </a:cubicBezTo>
                  <a:cubicBezTo>
                    <a:pt x="0" y="496"/>
                    <a:pt x="7" y="505"/>
                    <a:pt x="20" y="505"/>
                  </a:cubicBezTo>
                  <a:cubicBezTo>
                    <a:pt x="37" y="505"/>
                    <a:pt x="46" y="492"/>
                    <a:pt x="48" y="489"/>
                  </a:cubicBezTo>
                  <a:cubicBezTo>
                    <a:pt x="51" y="483"/>
                    <a:pt x="77" y="380"/>
                    <a:pt x="97" y="296"/>
                  </a:cubicBezTo>
                  <a:cubicBezTo>
                    <a:pt x="112" y="327"/>
                    <a:pt x="136" y="347"/>
                    <a:pt x="174" y="347"/>
                  </a:cubicBezTo>
                  <a:cubicBezTo>
                    <a:pt x="264" y="347"/>
                    <a:pt x="363" y="239"/>
                    <a:pt x="363" y="125"/>
                  </a:cubicBezTo>
                  <a:cubicBezTo>
                    <a:pt x="363" y="44"/>
                    <a:pt x="312" y="0"/>
                    <a:pt x="257" y="0"/>
                  </a:cubicBezTo>
                  <a:cubicBezTo>
                    <a:pt x="180" y="0"/>
                    <a:pt x="101" y="77"/>
                    <a:pt x="77" y="169"/>
                  </a:cubicBezTo>
                  <a:cubicBezTo>
                    <a:pt x="52" y="270"/>
                    <a:pt x="27" y="371"/>
                    <a:pt x="2" y="472"/>
                  </a:cubicBezTo>
                  <a:moveTo>
                    <a:pt x="174" y="331"/>
                  </a:moveTo>
                  <a:cubicBezTo>
                    <a:pt x="119" y="331"/>
                    <a:pt x="106" y="270"/>
                    <a:pt x="106" y="263"/>
                  </a:cubicBezTo>
                  <a:cubicBezTo>
                    <a:pt x="106" y="259"/>
                    <a:pt x="110" y="244"/>
                    <a:pt x="112" y="235"/>
                  </a:cubicBezTo>
                  <a:cubicBezTo>
                    <a:pt x="134" y="147"/>
                    <a:pt x="143" y="121"/>
                    <a:pt x="158" y="90"/>
                  </a:cubicBezTo>
                  <a:cubicBezTo>
                    <a:pt x="191" y="33"/>
                    <a:pt x="231" y="15"/>
                    <a:pt x="255" y="15"/>
                  </a:cubicBezTo>
                  <a:cubicBezTo>
                    <a:pt x="284" y="15"/>
                    <a:pt x="308" y="39"/>
                    <a:pt x="308" y="92"/>
                  </a:cubicBezTo>
                  <a:cubicBezTo>
                    <a:pt x="308" y="134"/>
                    <a:pt x="286" y="219"/>
                    <a:pt x="264" y="257"/>
                  </a:cubicBezTo>
                  <a:cubicBezTo>
                    <a:pt x="240" y="305"/>
                    <a:pt x="202" y="331"/>
                    <a:pt x="174" y="3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30" name="Полилиния 1829"/>
            <p:cNvSpPr/>
            <p:nvPr/>
          </p:nvSpPr>
          <p:spPr>
            <a:xfrm>
              <a:off x="3799440" y="3526920"/>
              <a:ext cx="185400" cy="64800"/>
            </a:xfrm>
            <a:custGeom>
              <a:avLst/>
              <a:gdLst/>
              <a:ahLst/>
              <a:cxnLst/>
              <a:rect l="0" t="0" r="r" b="b"/>
              <a:pathLst>
                <a:path w="515" h="180">
                  <a:moveTo>
                    <a:pt x="489" y="31"/>
                  </a:moveTo>
                  <a:cubicBezTo>
                    <a:pt x="500" y="31"/>
                    <a:pt x="515" y="31"/>
                    <a:pt x="515" y="15"/>
                  </a:cubicBezTo>
                  <a:cubicBezTo>
                    <a:pt x="515" y="0"/>
                    <a:pt x="500" y="0"/>
                    <a:pt x="489" y="0"/>
                  </a:cubicBezTo>
                  <a:cubicBezTo>
                    <a:pt x="335" y="0"/>
                    <a:pt x="181" y="0"/>
                    <a:pt x="27" y="0"/>
                  </a:cubicBezTo>
                  <a:cubicBezTo>
                    <a:pt x="16" y="0"/>
                    <a:pt x="0" y="0"/>
                    <a:pt x="0" y="15"/>
                  </a:cubicBezTo>
                  <a:cubicBezTo>
                    <a:pt x="0" y="31"/>
                    <a:pt x="16" y="31"/>
                    <a:pt x="27" y="31"/>
                  </a:cubicBezTo>
                  <a:cubicBezTo>
                    <a:pt x="181" y="31"/>
                    <a:pt x="335" y="31"/>
                    <a:pt x="489" y="31"/>
                  </a:cubicBezTo>
                  <a:moveTo>
                    <a:pt x="489" y="180"/>
                  </a:moveTo>
                  <a:cubicBezTo>
                    <a:pt x="500" y="180"/>
                    <a:pt x="515" y="180"/>
                    <a:pt x="515" y="165"/>
                  </a:cubicBezTo>
                  <a:cubicBezTo>
                    <a:pt x="515" y="149"/>
                    <a:pt x="500" y="149"/>
                    <a:pt x="489" y="149"/>
                  </a:cubicBezTo>
                  <a:cubicBezTo>
                    <a:pt x="335" y="149"/>
                    <a:pt x="181" y="149"/>
                    <a:pt x="27" y="149"/>
                  </a:cubicBezTo>
                  <a:cubicBezTo>
                    <a:pt x="16" y="149"/>
                    <a:pt x="0" y="149"/>
                    <a:pt x="0" y="165"/>
                  </a:cubicBezTo>
                  <a:cubicBezTo>
                    <a:pt x="0" y="180"/>
                    <a:pt x="16" y="180"/>
                    <a:pt x="27" y="180"/>
                  </a:cubicBezTo>
                  <a:cubicBezTo>
                    <a:pt x="181" y="180"/>
                    <a:pt x="335" y="180"/>
                    <a:pt x="489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19800" rIns="90000" bIns="198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31" name="Полилиния 1830"/>
            <p:cNvSpPr/>
            <p:nvPr/>
          </p:nvSpPr>
          <p:spPr>
            <a:xfrm>
              <a:off x="4091760" y="3444120"/>
              <a:ext cx="110880" cy="184680"/>
            </a:xfrm>
            <a:custGeom>
              <a:avLst/>
              <a:gdLst/>
              <a:ahLst/>
              <a:cxnLst/>
              <a:rect l="0" t="0" r="r" b="b"/>
              <a:pathLst>
                <a:path w="308" h="513">
                  <a:moveTo>
                    <a:pt x="59" y="454"/>
                  </a:moveTo>
                  <a:cubicBezTo>
                    <a:pt x="87" y="427"/>
                    <a:pt x="114" y="400"/>
                    <a:pt x="141" y="373"/>
                  </a:cubicBezTo>
                  <a:cubicBezTo>
                    <a:pt x="262" y="267"/>
                    <a:pt x="308" y="226"/>
                    <a:pt x="308" y="149"/>
                  </a:cubicBezTo>
                  <a:cubicBezTo>
                    <a:pt x="308" y="61"/>
                    <a:pt x="238" y="0"/>
                    <a:pt x="143" y="0"/>
                  </a:cubicBezTo>
                  <a:cubicBezTo>
                    <a:pt x="57" y="0"/>
                    <a:pt x="0" y="72"/>
                    <a:pt x="0" y="140"/>
                  </a:cubicBezTo>
                  <a:cubicBezTo>
                    <a:pt x="0" y="182"/>
                    <a:pt x="37" y="182"/>
                    <a:pt x="40" y="182"/>
                  </a:cubicBezTo>
                  <a:cubicBezTo>
                    <a:pt x="53" y="182"/>
                    <a:pt x="81" y="173"/>
                    <a:pt x="81" y="142"/>
                  </a:cubicBezTo>
                  <a:cubicBezTo>
                    <a:pt x="81" y="123"/>
                    <a:pt x="66" y="103"/>
                    <a:pt x="40" y="103"/>
                  </a:cubicBezTo>
                  <a:cubicBezTo>
                    <a:pt x="33" y="103"/>
                    <a:pt x="31" y="103"/>
                    <a:pt x="29" y="103"/>
                  </a:cubicBezTo>
                  <a:cubicBezTo>
                    <a:pt x="46" y="52"/>
                    <a:pt x="88" y="24"/>
                    <a:pt x="134" y="24"/>
                  </a:cubicBezTo>
                  <a:cubicBezTo>
                    <a:pt x="205" y="24"/>
                    <a:pt x="238" y="87"/>
                    <a:pt x="238" y="149"/>
                  </a:cubicBezTo>
                  <a:cubicBezTo>
                    <a:pt x="238" y="210"/>
                    <a:pt x="198" y="272"/>
                    <a:pt x="156" y="320"/>
                  </a:cubicBezTo>
                  <a:cubicBezTo>
                    <a:pt x="107" y="375"/>
                    <a:pt x="58" y="430"/>
                    <a:pt x="9" y="485"/>
                  </a:cubicBezTo>
                  <a:cubicBezTo>
                    <a:pt x="0" y="491"/>
                    <a:pt x="0" y="493"/>
                    <a:pt x="0" y="513"/>
                  </a:cubicBezTo>
                  <a:cubicBezTo>
                    <a:pt x="95" y="513"/>
                    <a:pt x="191" y="513"/>
                    <a:pt x="286" y="513"/>
                  </a:cubicBezTo>
                  <a:cubicBezTo>
                    <a:pt x="293" y="468"/>
                    <a:pt x="301" y="424"/>
                    <a:pt x="308" y="379"/>
                  </a:cubicBezTo>
                  <a:cubicBezTo>
                    <a:pt x="301" y="379"/>
                    <a:pt x="295" y="379"/>
                    <a:pt x="288" y="379"/>
                  </a:cubicBezTo>
                  <a:cubicBezTo>
                    <a:pt x="284" y="401"/>
                    <a:pt x="279" y="436"/>
                    <a:pt x="271" y="447"/>
                  </a:cubicBezTo>
                  <a:cubicBezTo>
                    <a:pt x="266" y="454"/>
                    <a:pt x="216" y="454"/>
                    <a:pt x="198" y="454"/>
                  </a:cubicBezTo>
                  <a:cubicBezTo>
                    <a:pt x="152" y="454"/>
                    <a:pt x="106" y="454"/>
                    <a:pt x="59" y="45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32" name="Полилиния 1831"/>
            <p:cNvSpPr/>
            <p:nvPr/>
          </p:nvSpPr>
          <p:spPr>
            <a:xfrm>
              <a:off x="4228560" y="3433680"/>
              <a:ext cx="176760" cy="195120"/>
            </a:xfrm>
            <a:custGeom>
              <a:avLst/>
              <a:gdLst/>
              <a:ahLst/>
              <a:cxnLst/>
              <a:rect l="0" t="0" r="r" b="b"/>
              <a:pathLst>
                <a:path w="491" h="542">
                  <a:moveTo>
                    <a:pt x="491" y="417"/>
                  </a:moveTo>
                  <a:cubicBezTo>
                    <a:pt x="484" y="417"/>
                    <a:pt x="478" y="417"/>
                    <a:pt x="471" y="417"/>
                  </a:cubicBezTo>
                  <a:cubicBezTo>
                    <a:pt x="467" y="437"/>
                    <a:pt x="465" y="454"/>
                    <a:pt x="458" y="472"/>
                  </a:cubicBezTo>
                  <a:cubicBezTo>
                    <a:pt x="454" y="485"/>
                    <a:pt x="451" y="492"/>
                    <a:pt x="405" y="492"/>
                  </a:cubicBezTo>
                  <a:cubicBezTo>
                    <a:pt x="385" y="492"/>
                    <a:pt x="364" y="492"/>
                    <a:pt x="344" y="492"/>
                  </a:cubicBezTo>
                  <a:cubicBezTo>
                    <a:pt x="355" y="448"/>
                    <a:pt x="379" y="410"/>
                    <a:pt x="412" y="360"/>
                  </a:cubicBezTo>
                  <a:cubicBezTo>
                    <a:pt x="449" y="305"/>
                    <a:pt x="480" y="252"/>
                    <a:pt x="480" y="193"/>
                  </a:cubicBezTo>
                  <a:cubicBezTo>
                    <a:pt x="480" y="86"/>
                    <a:pt x="377" y="0"/>
                    <a:pt x="247" y="0"/>
                  </a:cubicBezTo>
                  <a:cubicBezTo>
                    <a:pt x="113" y="0"/>
                    <a:pt x="9" y="88"/>
                    <a:pt x="9" y="193"/>
                  </a:cubicBezTo>
                  <a:cubicBezTo>
                    <a:pt x="9" y="252"/>
                    <a:pt x="42" y="305"/>
                    <a:pt x="77" y="360"/>
                  </a:cubicBezTo>
                  <a:cubicBezTo>
                    <a:pt x="113" y="410"/>
                    <a:pt x="137" y="448"/>
                    <a:pt x="148" y="492"/>
                  </a:cubicBezTo>
                  <a:cubicBezTo>
                    <a:pt x="127" y="492"/>
                    <a:pt x="107" y="492"/>
                    <a:pt x="86" y="492"/>
                  </a:cubicBezTo>
                  <a:cubicBezTo>
                    <a:pt x="40" y="492"/>
                    <a:pt x="38" y="485"/>
                    <a:pt x="33" y="474"/>
                  </a:cubicBezTo>
                  <a:cubicBezTo>
                    <a:pt x="29" y="457"/>
                    <a:pt x="25" y="437"/>
                    <a:pt x="20" y="417"/>
                  </a:cubicBezTo>
                  <a:cubicBezTo>
                    <a:pt x="14" y="417"/>
                    <a:pt x="7" y="417"/>
                    <a:pt x="0" y="417"/>
                  </a:cubicBezTo>
                  <a:cubicBezTo>
                    <a:pt x="9" y="459"/>
                    <a:pt x="18" y="500"/>
                    <a:pt x="27" y="542"/>
                  </a:cubicBezTo>
                  <a:cubicBezTo>
                    <a:pt x="68" y="542"/>
                    <a:pt x="109" y="542"/>
                    <a:pt x="150" y="542"/>
                  </a:cubicBezTo>
                  <a:cubicBezTo>
                    <a:pt x="168" y="542"/>
                    <a:pt x="170" y="542"/>
                    <a:pt x="170" y="525"/>
                  </a:cubicBezTo>
                  <a:cubicBezTo>
                    <a:pt x="170" y="472"/>
                    <a:pt x="146" y="404"/>
                    <a:pt x="128" y="353"/>
                  </a:cubicBezTo>
                  <a:cubicBezTo>
                    <a:pt x="110" y="310"/>
                    <a:pt x="91" y="248"/>
                    <a:pt x="91" y="191"/>
                  </a:cubicBezTo>
                  <a:cubicBezTo>
                    <a:pt x="91" y="68"/>
                    <a:pt x="174" y="15"/>
                    <a:pt x="245" y="15"/>
                  </a:cubicBezTo>
                  <a:cubicBezTo>
                    <a:pt x="319" y="15"/>
                    <a:pt x="401" y="73"/>
                    <a:pt x="401" y="191"/>
                  </a:cubicBezTo>
                  <a:cubicBezTo>
                    <a:pt x="401" y="248"/>
                    <a:pt x="381" y="307"/>
                    <a:pt x="359" y="371"/>
                  </a:cubicBezTo>
                  <a:cubicBezTo>
                    <a:pt x="346" y="402"/>
                    <a:pt x="322" y="472"/>
                    <a:pt x="322" y="525"/>
                  </a:cubicBezTo>
                  <a:cubicBezTo>
                    <a:pt x="322" y="542"/>
                    <a:pt x="324" y="542"/>
                    <a:pt x="341" y="542"/>
                  </a:cubicBezTo>
                  <a:cubicBezTo>
                    <a:pt x="382" y="542"/>
                    <a:pt x="424" y="542"/>
                    <a:pt x="465" y="542"/>
                  </a:cubicBezTo>
                  <a:cubicBezTo>
                    <a:pt x="473" y="500"/>
                    <a:pt x="482" y="459"/>
                    <a:pt x="491" y="41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33" name="Полилиния 1832"/>
            <p:cNvSpPr/>
            <p:nvPr/>
          </p:nvSpPr>
          <p:spPr>
            <a:xfrm>
              <a:off x="4433040" y="3436920"/>
              <a:ext cx="126000" cy="194400"/>
            </a:xfrm>
            <a:custGeom>
              <a:avLst/>
              <a:gdLst/>
              <a:ahLst/>
              <a:cxnLst/>
              <a:rect l="0" t="0" r="r" b="b"/>
              <a:pathLst>
                <a:path w="350" h="540">
                  <a:moveTo>
                    <a:pt x="178" y="6"/>
                  </a:moveTo>
                  <a:cubicBezTo>
                    <a:pt x="175" y="4"/>
                    <a:pt x="178" y="0"/>
                    <a:pt x="169" y="0"/>
                  </a:cubicBezTo>
                  <a:cubicBezTo>
                    <a:pt x="152" y="0"/>
                    <a:pt x="95" y="4"/>
                    <a:pt x="75" y="6"/>
                  </a:cubicBezTo>
                  <a:cubicBezTo>
                    <a:pt x="68" y="6"/>
                    <a:pt x="59" y="9"/>
                    <a:pt x="59" y="22"/>
                  </a:cubicBezTo>
                  <a:cubicBezTo>
                    <a:pt x="59" y="31"/>
                    <a:pt x="66" y="31"/>
                    <a:pt x="79" y="31"/>
                  </a:cubicBezTo>
                  <a:cubicBezTo>
                    <a:pt x="117" y="31"/>
                    <a:pt x="117" y="37"/>
                    <a:pt x="117" y="44"/>
                  </a:cubicBezTo>
                  <a:cubicBezTo>
                    <a:pt x="116" y="49"/>
                    <a:pt x="115" y="54"/>
                    <a:pt x="114" y="59"/>
                  </a:cubicBezTo>
                  <a:cubicBezTo>
                    <a:pt x="77" y="207"/>
                    <a:pt x="40" y="355"/>
                    <a:pt x="2" y="502"/>
                  </a:cubicBezTo>
                  <a:cubicBezTo>
                    <a:pt x="0" y="513"/>
                    <a:pt x="0" y="513"/>
                    <a:pt x="0" y="520"/>
                  </a:cubicBezTo>
                  <a:cubicBezTo>
                    <a:pt x="0" y="537"/>
                    <a:pt x="15" y="540"/>
                    <a:pt x="22" y="540"/>
                  </a:cubicBezTo>
                  <a:cubicBezTo>
                    <a:pt x="33" y="540"/>
                    <a:pt x="44" y="533"/>
                    <a:pt x="48" y="524"/>
                  </a:cubicBezTo>
                  <a:cubicBezTo>
                    <a:pt x="53" y="518"/>
                    <a:pt x="88" y="375"/>
                    <a:pt x="92" y="355"/>
                  </a:cubicBezTo>
                  <a:cubicBezTo>
                    <a:pt x="119" y="358"/>
                    <a:pt x="180" y="371"/>
                    <a:pt x="180" y="421"/>
                  </a:cubicBezTo>
                  <a:cubicBezTo>
                    <a:pt x="180" y="428"/>
                    <a:pt x="180" y="430"/>
                    <a:pt x="178" y="437"/>
                  </a:cubicBezTo>
                  <a:cubicBezTo>
                    <a:pt x="178" y="448"/>
                    <a:pt x="176" y="456"/>
                    <a:pt x="176" y="465"/>
                  </a:cubicBezTo>
                  <a:cubicBezTo>
                    <a:pt x="176" y="509"/>
                    <a:pt x="207" y="540"/>
                    <a:pt x="246" y="540"/>
                  </a:cubicBezTo>
                  <a:cubicBezTo>
                    <a:pt x="270" y="540"/>
                    <a:pt x="290" y="529"/>
                    <a:pt x="308" y="500"/>
                  </a:cubicBezTo>
                  <a:cubicBezTo>
                    <a:pt x="328" y="465"/>
                    <a:pt x="336" y="423"/>
                    <a:pt x="336" y="421"/>
                  </a:cubicBezTo>
                  <a:cubicBezTo>
                    <a:pt x="336" y="415"/>
                    <a:pt x="330" y="415"/>
                    <a:pt x="325" y="415"/>
                  </a:cubicBezTo>
                  <a:cubicBezTo>
                    <a:pt x="319" y="415"/>
                    <a:pt x="319" y="417"/>
                    <a:pt x="317" y="428"/>
                  </a:cubicBezTo>
                  <a:cubicBezTo>
                    <a:pt x="301" y="485"/>
                    <a:pt x="281" y="524"/>
                    <a:pt x="248" y="524"/>
                  </a:cubicBezTo>
                  <a:cubicBezTo>
                    <a:pt x="233" y="524"/>
                    <a:pt x="224" y="516"/>
                    <a:pt x="224" y="487"/>
                  </a:cubicBezTo>
                  <a:cubicBezTo>
                    <a:pt x="224" y="474"/>
                    <a:pt x="226" y="456"/>
                    <a:pt x="231" y="445"/>
                  </a:cubicBezTo>
                  <a:cubicBezTo>
                    <a:pt x="233" y="432"/>
                    <a:pt x="233" y="428"/>
                    <a:pt x="233" y="421"/>
                  </a:cubicBezTo>
                  <a:cubicBezTo>
                    <a:pt x="233" y="371"/>
                    <a:pt x="185" y="349"/>
                    <a:pt x="119" y="340"/>
                  </a:cubicBezTo>
                  <a:cubicBezTo>
                    <a:pt x="143" y="327"/>
                    <a:pt x="167" y="303"/>
                    <a:pt x="185" y="283"/>
                  </a:cubicBezTo>
                  <a:cubicBezTo>
                    <a:pt x="222" y="243"/>
                    <a:pt x="257" y="208"/>
                    <a:pt x="295" y="208"/>
                  </a:cubicBezTo>
                  <a:cubicBezTo>
                    <a:pt x="301" y="208"/>
                    <a:pt x="301" y="208"/>
                    <a:pt x="303" y="211"/>
                  </a:cubicBezTo>
                  <a:cubicBezTo>
                    <a:pt x="312" y="213"/>
                    <a:pt x="312" y="213"/>
                    <a:pt x="319" y="217"/>
                  </a:cubicBezTo>
                  <a:cubicBezTo>
                    <a:pt x="321" y="217"/>
                    <a:pt x="321" y="217"/>
                    <a:pt x="321" y="219"/>
                  </a:cubicBezTo>
                  <a:cubicBezTo>
                    <a:pt x="284" y="222"/>
                    <a:pt x="277" y="252"/>
                    <a:pt x="277" y="261"/>
                  </a:cubicBezTo>
                  <a:cubicBezTo>
                    <a:pt x="277" y="274"/>
                    <a:pt x="286" y="287"/>
                    <a:pt x="308" y="287"/>
                  </a:cubicBezTo>
                  <a:cubicBezTo>
                    <a:pt x="328" y="287"/>
                    <a:pt x="350" y="270"/>
                    <a:pt x="350" y="241"/>
                  </a:cubicBezTo>
                  <a:cubicBezTo>
                    <a:pt x="350" y="217"/>
                    <a:pt x="332" y="193"/>
                    <a:pt x="297" y="193"/>
                  </a:cubicBezTo>
                  <a:cubicBezTo>
                    <a:pt x="275" y="193"/>
                    <a:pt x="240" y="200"/>
                    <a:pt x="185" y="261"/>
                  </a:cubicBezTo>
                  <a:cubicBezTo>
                    <a:pt x="158" y="290"/>
                    <a:pt x="127" y="320"/>
                    <a:pt x="99" y="331"/>
                  </a:cubicBezTo>
                  <a:cubicBezTo>
                    <a:pt x="125" y="223"/>
                    <a:pt x="152" y="115"/>
                    <a:pt x="178" y="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34" name="Полилиния 1833"/>
            <p:cNvSpPr/>
            <p:nvPr/>
          </p:nvSpPr>
          <p:spPr>
            <a:xfrm>
              <a:off x="4586760" y="3421080"/>
              <a:ext cx="107640" cy="276480"/>
            </a:xfrm>
            <a:custGeom>
              <a:avLst/>
              <a:gdLst/>
              <a:ahLst/>
              <a:cxnLst/>
              <a:rect l="0" t="0" r="r" b="b"/>
              <a:pathLst>
                <a:path w="299" h="768">
                  <a:moveTo>
                    <a:pt x="297" y="29"/>
                  </a:moveTo>
                  <a:cubicBezTo>
                    <a:pt x="299" y="20"/>
                    <a:pt x="298" y="20"/>
                    <a:pt x="299" y="15"/>
                  </a:cubicBezTo>
                  <a:cubicBezTo>
                    <a:pt x="299" y="7"/>
                    <a:pt x="292" y="0"/>
                    <a:pt x="283" y="0"/>
                  </a:cubicBezTo>
                  <a:cubicBezTo>
                    <a:pt x="279" y="0"/>
                    <a:pt x="275" y="2"/>
                    <a:pt x="270" y="7"/>
                  </a:cubicBezTo>
                  <a:cubicBezTo>
                    <a:pt x="181" y="251"/>
                    <a:pt x="93" y="495"/>
                    <a:pt x="4" y="739"/>
                  </a:cubicBezTo>
                  <a:cubicBezTo>
                    <a:pt x="0" y="748"/>
                    <a:pt x="1" y="748"/>
                    <a:pt x="0" y="753"/>
                  </a:cubicBezTo>
                  <a:cubicBezTo>
                    <a:pt x="0" y="761"/>
                    <a:pt x="6" y="768"/>
                    <a:pt x="15" y="768"/>
                  </a:cubicBezTo>
                  <a:cubicBezTo>
                    <a:pt x="24" y="768"/>
                    <a:pt x="26" y="764"/>
                    <a:pt x="33" y="750"/>
                  </a:cubicBezTo>
                  <a:cubicBezTo>
                    <a:pt x="121" y="510"/>
                    <a:pt x="209" y="269"/>
                    <a:pt x="297" y="2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35" name="Полилиния 1834"/>
            <p:cNvSpPr/>
            <p:nvPr/>
          </p:nvSpPr>
          <p:spPr>
            <a:xfrm>
              <a:off x="4783680" y="3421080"/>
              <a:ext cx="65160" cy="276480"/>
            </a:xfrm>
            <a:custGeom>
              <a:avLst/>
              <a:gdLst/>
              <a:ahLst/>
              <a:cxnLst/>
              <a:rect l="0" t="0" r="r" b="b"/>
              <a:pathLst>
                <a:path w="181" h="768">
                  <a:moveTo>
                    <a:pt x="181" y="759"/>
                  </a:moveTo>
                  <a:cubicBezTo>
                    <a:pt x="181" y="757"/>
                    <a:pt x="181" y="757"/>
                    <a:pt x="167" y="744"/>
                  </a:cubicBezTo>
                  <a:cubicBezTo>
                    <a:pt x="71" y="647"/>
                    <a:pt x="46" y="502"/>
                    <a:pt x="46" y="384"/>
                  </a:cubicBezTo>
                  <a:cubicBezTo>
                    <a:pt x="46" y="250"/>
                    <a:pt x="75" y="116"/>
                    <a:pt x="170" y="20"/>
                  </a:cubicBezTo>
                  <a:cubicBezTo>
                    <a:pt x="181" y="11"/>
                    <a:pt x="181" y="11"/>
                    <a:pt x="181" y="7"/>
                  </a:cubicBezTo>
                  <a:cubicBezTo>
                    <a:pt x="181" y="2"/>
                    <a:pt x="178" y="0"/>
                    <a:pt x="172" y="0"/>
                  </a:cubicBezTo>
                  <a:cubicBezTo>
                    <a:pt x="165" y="0"/>
                    <a:pt x="95" y="53"/>
                    <a:pt x="51" y="149"/>
                  </a:cubicBezTo>
                  <a:cubicBezTo>
                    <a:pt x="11" y="235"/>
                    <a:pt x="0" y="320"/>
                    <a:pt x="0" y="384"/>
                  </a:cubicBezTo>
                  <a:cubicBezTo>
                    <a:pt x="0" y="443"/>
                    <a:pt x="9" y="538"/>
                    <a:pt x="53" y="623"/>
                  </a:cubicBezTo>
                  <a:cubicBezTo>
                    <a:pt x="99" y="718"/>
                    <a:pt x="165" y="768"/>
                    <a:pt x="172" y="768"/>
                  </a:cubicBezTo>
                  <a:cubicBezTo>
                    <a:pt x="178" y="768"/>
                    <a:pt x="181" y="766"/>
                    <a:pt x="181" y="7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36" name="Полилиния 1835"/>
            <p:cNvSpPr/>
            <p:nvPr/>
          </p:nvSpPr>
          <p:spPr>
            <a:xfrm>
              <a:off x="4873320" y="3506400"/>
              <a:ext cx="227160" cy="124920"/>
            </a:xfrm>
            <a:custGeom>
              <a:avLst/>
              <a:gdLst/>
              <a:ahLst/>
              <a:cxnLst/>
              <a:rect l="0" t="0" r="r" b="b"/>
              <a:pathLst>
                <a:path w="631" h="347">
                  <a:moveTo>
                    <a:pt x="44" y="294"/>
                  </a:moveTo>
                  <a:cubicBezTo>
                    <a:pt x="42" y="305"/>
                    <a:pt x="37" y="323"/>
                    <a:pt x="37" y="327"/>
                  </a:cubicBezTo>
                  <a:cubicBezTo>
                    <a:pt x="37" y="340"/>
                    <a:pt x="48" y="347"/>
                    <a:pt x="59" y="347"/>
                  </a:cubicBezTo>
                  <a:cubicBezTo>
                    <a:pt x="68" y="347"/>
                    <a:pt x="83" y="342"/>
                    <a:pt x="88" y="327"/>
                  </a:cubicBezTo>
                  <a:cubicBezTo>
                    <a:pt x="90" y="325"/>
                    <a:pt x="99" y="287"/>
                    <a:pt x="103" y="270"/>
                  </a:cubicBezTo>
                  <a:cubicBezTo>
                    <a:pt x="109" y="246"/>
                    <a:pt x="115" y="223"/>
                    <a:pt x="121" y="200"/>
                  </a:cubicBezTo>
                  <a:cubicBezTo>
                    <a:pt x="125" y="182"/>
                    <a:pt x="130" y="167"/>
                    <a:pt x="134" y="149"/>
                  </a:cubicBezTo>
                  <a:cubicBezTo>
                    <a:pt x="136" y="136"/>
                    <a:pt x="143" y="114"/>
                    <a:pt x="143" y="110"/>
                  </a:cubicBezTo>
                  <a:cubicBezTo>
                    <a:pt x="154" y="86"/>
                    <a:pt x="196" y="15"/>
                    <a:pt x="268" y="15"/>
                  </a:cubicBezTo>
                  <a:cubicBezTo>
                    <a:pt x="303" y="15"/>
                    <a:pt x="310" y="44"/>
                    <a:pt x="310" y="70"/>
                  </a:cubicBezTo>
                  <a:cubicBezTo>
                    <a:pt x="310" y="90"/>
                    <a:pt x="306" y="112"/>
                    <a:pt x="299" y="134"/>
                  </a:cubicBezTo>
                  <a:cubicBezTo>
                    <a:pt x="292" y="164"/>
                    <a:pt x="284" y="194"/>
                    <a:pt x="277" y="224"/>
                  </a:cubicBezTo>
                  <a:cubicBezTo>
                    <a:pt x="272" y="243"/>
                    <a:pt x="267" y="262"/>
                    <a:pt x="262" y="281"/>
                  </a:cubicBezTo>
                  <a:cubicBezTo>
                    <a:pt x="259" y="296"/>
                    <a:pt x="253" y="323"/>
                    <a:pt x="253" y="327"/>
                  </a:cubicBezTo>
                  <a:cubicBezTo>
                    <a:pt x="253" y="340"/>
                    <a:pt x="264" y="347"/>
                    <a:pt x="275" y="347"/>
                  </a:cubicBezTo>
                  <a:cubicBezTo>
                    <a:pt x="299" y="347"/>
                    <a:pt x="303" y="329"/>
                    <a:pt x="310" y="303"/>
                  </a:cubicBezTo>
                  <a:cubicBezTo>
                    <a:pt x="321" y="261"/>
                    <a:pt x="349" y="149"/>
                    <a:pt x="356" y="118"/>
                  </a:cubicBezTo>
                  <a:cubicBezTo>
                    <a:pt x="358" y="110"/>
                    <a:pt x="400" y="15"/>
                    <a:pt x="484" y="15"/>
                  </a:cubicBezTo>
                  <a:cubicBezTo>
                    <a:pt x="517" y="15"/>
                    <a:pt x="525" y="42"/>
                    <a:pt x="525" y="70"/>
                  </a:cubicBezTo>
                  <a:cubicBezTo>
                    <a:pt x="525" y="114"/>
                    <a:pt x="492" y="202"/>
                    <a:pt x="477" y="241"/>
                  </a:cubicBezTo>
                  <a:cubicBezTo>
                    <a:pt x="470" y="261"/>
                    <a:pt x="466" y="270"/>
                    <a:pt x="466" y="285"/>
                  </a:cubicBezTo>
                  <a:cubicBezTo>
                    <a:pt x="466" y="320"/>
                    <a:pt x="495" y="347"/>
                    <a:pt x="530" y="347"/>
                  </a:cubicBezTo>
                  <a:cubicBezTo>
                    <a:pt x="602" y="347"/>
                    <a:pt x="631" y="235"/>
                    <a:pt x="631" y="228"/>
                  </a:cubicBezTo>
                  <a:cubicBezTo>
                    <a:pt x="631" y="222"/>
                    <a:pt x="624" y="222"/>
                    <a:pt x="622" y="222"/>
                  </a:cubicBezTo>
                  <a:cubicBezTo>
                    <a:pt x="616" y="222"/>
                    <a:pt x="616" y="224"/>
                    <a:pt x="611" y="235"/>
                  </a:cubicBezTo>
                  <a:cubicBezTo>
                    <a:pt x="600" y="276"/>
                    <a:pt x="574" y="331"/>
                    <a:pt x="532" y="331"/>
                  </a:cubicBezTo>
                  <a:cubicBezTo>
                    <a:pt x="519" y="331"/>
                    <a:pt x="514" y="323"/>
                    <a:pt x="514" y="305"/>
                  </a:cubicBezTo>
                  <a:cubicBezTo>
                    <a:pt x="514" y="285"/>
                    <a:pt x="521" y="268"/>
                    <a:pt x="528" y="250"/>
                  </a:cubicBezTo>
                  <a:cubicBezTo>
                    <a:pt x="543" y="211"/>
                    <a:pt x="574" y="125"/>
                    <a:pt x="574" y="81"/>
                  </a:cubicBezTo>
                  <a:cubicBezTo>
                    <a:pt x="574" y="33"/>
                    <a:pt x="543" y="0"/>
                    <a:pt x="486" y="0"/>
                  </a:cubicBezTo>
                  <a:cubicBezTo>
                    <a:pt x="429" y="0"/>
                    <a:pt x="389" y="33"/>
                    <a:pt x="360" y="75"/>
                  </a:cubicBezTo>
                  <a:cubicBezTo>
                    <a:pt x="358" y="64"/>
                    <a:pt x="356" y="37"/>
                    <a:pt x="334" y="20"/>
                  </a:cubicBezTo>
                  <a:cubicBezTo>
                    <a:pt x="317" y="4"/>
                    <a:pt x="290" y="0"/>
                    <a:pt x="273" y="0"/>
                  </a:cubicBezTo>
                  <a:cubicBezTo>
                    <a:pt x="202" y="0"/>
                    <a:pt x="165" y="48"/>
                    <a:pt x="152" y="66"/>
                  </a:cubicBezTo>
                  <a:cubicBezTo>
                    <a:pt x="147" y="22"/>
                    <a:pt x="114" y="0"/>
                    <a:pt x="79" y="0"/>
                  </a:cubicBezTo>
                  <a:cubicBezTo>
                    <a:pt x="44" y="0"/>
                    <a:pt x="31" y="29"/>
                    <a:pt x="22" y="44"/>
                  </a:cubicBezTo>
                  <a:cubicBezTo>
                    <a:pt x="9" y="70"/>
                    <a:pt x="0" y="116"/>
                    <a:pt x="0" y="118"/>
                  </a:cubicBezTo>
                  <a:cubicBezTo>
                    <a:pt x="0" y="125"/>
                    <a:pt x="6" y="125"/>
                    <a:pt x="9" y="125"/>
                  </a:cubicBezTo>
                  <a:cubicBezTo>
                    <a:pt x="15" y="125"/>
                    <a:pt x="17" y="125"/>
                    <a:pt x="22" y="108"/>
                  </a:cubicBezTo>
                  <a:cubicBezTo>
                    <a:pt x="35" y="53"/>
                    <a:pt x="50" y="15"/>
                    <a:pt x="77" y="15"/>
                  </a:cubicBezTo>
                  <a:cubicBezTo>
                    <a:pt x="90" y="15"/>
                    <a:pt x="101" y="22"/>
                    <a:pt x="101" y="53"/>
                  </a:cubicBezTo>
                  <a:cubicBezTo>
                    <a:pt x="101" y="68"/>
                    <a:pt x="99" y="77"/>
                    <a:pt x="90" y="116"/>
                  </a:cubicBezTo>
                  <a:cubicBezTo>
                    <a:pt x="75" y="176"/>
                    <a:pt x="59" y="235"/>
                    <a:pt x="44" y="29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37" name="Полилиния 1836"/>
            <p:cNvSpPr/>
            <p:nvPr/>
          </p:nvSpPr>
          <p:spPr>
            <a:xfrm>
              <a:off x="5124240" y="3439080"/>
              <a:ext cx="169560" cy="189720"/>
            </a:xfrm>
            <a:custGeom>
              <a:avLst/>
              <a:gdLst/>
              <a:ahLst/>
              <a:cxnLst/>
              <a:rect l="0" t="0" r="r" b="b"/>
              <a:pathLst>
                <a:path w="471" h="527">
                  <a:moveTo>
                    <a:pt x="246" y="275"/>
                  </a:moveTo>
                  <a:cubicBezTo>
                    <a:pt x="253" y="268"/>
                    <a:pt x="251" y="267"/>
                    <a:pt x="253" y="264"/>
                  </a:cubicBezTo>
                  <a:cubicBezTo>
                    <a:pt x="253" y="259"/>
                    <a:pt x="249" y="255"/>
                    <a:pt x="246" y="253"/>
                  </a:cubicBezTo>
                  <a:cubicBezTo>
                    <a:pt x="194" y="177"/>
                    <a:pt x="141" y="101"/>
                    <a:pt x="88" y="25"/>
                  </a:cubicBezTo>
                  <a:cubicBezTo>
                    <a:pt x="147" y="25"/>
                    <a:pt x="207" y="25"/>
                    <a:pt x="266" y="25"/>
                  </a:cubicBezTo>
                  <a:cubicBezTo>
                    <a:pt x="398" y="25"/>
                    <a:pt x="435" y="53"/>
                    <a:pt x="453" y="174"/>
                  </a:cubicBezTo>
                  <a:cubicBezTo>
                    <a:pt x="459" y="174"/>
                    <a:pt x="465" y="174"/>
                    <a:pt x="471" y="174"/>
                  </a:cubicBezTo>
                  <a:cubicBezTo>
                    <a:pt x="464" y="116"/>
                    <a:pt x="457" y="58"/>
                    <a:pt x="451" y="0"/>
                  </a:cubicBezTo>
                  <a:cubicBezTo>
                    <a:pt x="308" y="0"/>
                    <a:pt x="165" y="0"/>
                    <a:pt x="22" y="0"/>
                  </a:cubicBezTo>
                  <a:cubicBezTo>
                    <a:pt x="2" y="0"/>
                    <a:pt x="0" y="0"/>
                    <a:pt x="0" y="18"/>
                  </a:cubicBezTo>
                  <a:cubicBezTo>
                    <a:pt x="65" y="111"/>
                    <a:pt x="129" y="204"/>
                    <a:pt x="194" y="297"/>
                  </a:cubicBezTo>
                  <a:cubicBezTo>
                    <a:pt x="132" y="366"/>
                    <a:pt x="70" y="436"/>
                    <a:pt x="9" y="505"/>
                  </a:cubicBezTo>
                  <a:cubicBezTo>
                    <a:pt x="2" y="514"/>
                    <a:pt x="2" y="516"/>
                    <a:pt x="2" y="518"/>
                  </a:cubicBezTo>
                  <a:cubicBezTo>
                    <a:pt x="2" y="527"/>
                    <a:pt x="9" y="527"/>
                    <a:pt x="22" y="527"/>
                  </a:cubicBezTo>
                  <a:cubicBezTo>
                    <a:pt x="165" y="527"/>
                    <a:pt x="308" y="527"/>
                    <a:pt x="451" y="527"/>
                  </a:cubicBezTo>
                  <a:cubicBezTo>
                    <a:pt x="457" y="466"/>
                    <a:pt x="464" y="406"/>
                    <a:pt x="471" y="345"/>
                  </a:cubicBezTo>
                  <a:cubicBezTo>
                    <a:pt x="465" y="345"/>
                    <a:pt x="459" y="345"/>
                    <a:pt x="453" y="345"/>
                  </a:cubicBezTo>
                  <a:cubicBezTo>
                    <a:pt x="438" y="472"/>
                    <a:pt x="385" y="494"/>
                    <a:pt x="264" y="494"/>
                  </a:cubicBezTo>
                  <a:cubicBezTo>
                    <a:pt x="193" y="494"/>
                    <a:pt x="122" y="494"/>
                    <a:pt x="51" y="494"/>
                  </a:cubicBezTo>
                  <a:cubicBezTo>
                    <a:pt x="116" y="421"/>
                    <a:pt x="181" y="348"/>
                    <a:pt x="246" y="27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38" name="Полилиния 1837"/>
            <p:cNvSpPr/>
            <p:nvPr/>
          </p:nvSpPr>
          <p:spPr>
            <a:xfrm>
              <a:off x="5337360" y="3421080"/>
              <a:ext cx="64800" cy="276480"/>
            </a:xfrm>
            <a:custGeom>
              <a:avLst/>
              <a:gdLst/>
              <a:ahLst/>
              <a:cxnLst/>
              <a:rect l="0" t="0" r="r" b="b"/>
              <a:pathLst>
                <a:path w="180" h="768">
                  <a:moveTo>
                    <a:pt x="180" y="759"/>
                  </a:moveTo>
                  <a:cubicBezTo>
                    <a:pt x="180" y="757"/>
                    <a:pt x="180" y="757"/>
                    <a:pt x="167" y="744"/>
                  </a:cubicBezTo>
                  <a:cubicBezTo>
                    <a:pt x="70" y="647"/>
                    <a:pt x="46" y="502"/>
                    <a:pt x="46" y="384"/>
                  </a:cubicBezTo>
                  <a:cubicBezTo>
                    <a:pt x="46" y="250"/>
                    <a:pt x="74" y="116"/>
                    <a:pt x="169" y="20"/>
                  </a:cubicBezTo>
                  <a:cubicBezTo>
                    <a:pt x="180" y="11"/>
                    <a:pt x="180" y="11"/>
                    <a:pt x="180" y="7"/>
                  </a:cubicBezTo>
                  <a:cubicBezTo>
                    <a:pt x="180" y="2"/>
                    <a:pt x="176" y="0"/>
                    <a:pt x="171" y="0"/>
                  </a:cubicBezTo>
                  <a:cubicBezTo>
                    <a:pt x="165" y="0"/>
                    <a:pt x="94" y="53"/>
                    <a:pt x="48" y="149"/>
                  </a:cubicBezTo>
                  <a:cubicBezTo>
                    <a:pt x="11" y="235"/>
                    <a:pt x="0" y="320"/>
                    <a:pt x="0" y="384"/>
                  </a:cubicBezTo>
                  <a:cubicBezTo>
                    <a:pt x="0" y="443"/>
                    <a:pt x="8" y="538"/>
                    <a:pt x="52" y="623"/>
                  </a:cubicBezTo>
                  <a:cubicBezTo>
                    <a:pt x="99" y="718"/>
                    <a:pt x="165" y="768"/>
                    <a:pt x="171" y="768"/>
                  </a:cubicBezTo>
                  <a:cubicBezTo>
                    <a:pt x="176" y="768"/>
                    <a:pt x="180" y="766"/>
                    <a:pt x="180" y="7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39" name="Полилиния 1838"/>
            <p:cNvSpPr/>
            <p:nvPr/>
          </p:nvSpPr>
          <p:spPr>
            <a:xfrm>
              <a:off x="5429880" y="3439080"/>
              <a:ext cx="198000" cy="195120"/>
            </a:xfrm>
            <a:custGeom>
              <a:avLst/>
              <a:gdLst/>
              <a:ahLst/>
              <a:cxnLst/>
              <a:rect l="0" t="0" r="r" b="b"/>
              <a:pathLst>
                <a:path w="550" h="542">
                  <a:moveTo>
                    <a:pt x="257" y="55"/>
                  </a:moveTo>
                  <a:cubicBezTo>
                    <a:pt x="262" y="36"/>
                    <a:pt x="264" y="29"/>
                    <a:pt x="279" y="27"/>
                  </a:cubicBezTo>
                  <a:cubicBezTo>
                    <a:pt x="286" y="25"/>
                    <a:pt x="310" y="25"/>
                    <a:pt x="325" y="25"/>
                  </a:cubicBezTo>
                  <a:cubicBezTo>
                    <a:pt x="380" y="25"/>
                    <a:pt x="466" y="25"/>
                    <a:pt x="466" y="101"/>
                  </a:cubicBezTo>
                  <a:cubicBezTo>
                    <a:pt x="466" y="128"/>
                    <a:pt x="455" y="180"/>
                    <a:pt x="424" y="211"/>
                  </a:cubicBezTo>
                  <a:cubicBezTo>
                    <a:pt x="405" y="231"/>
                    <a:pt x="363" y="255"/>
                    <a:pt x="292" y="255"/>
                  </a:cubicBezTo>
                  <a:cubicBezTo>
                    <a:pt x="264" y="255"/>
                    <a:pt x="235" y="255"/>
                    <a:pt x="207" y="255"/>
                  </a:cubicBezTo>
                  <a:cubicBezTo>
                    <a:pt x="224" y="188"/>
                    <a:pt x="240" y="122"/>
                    <a:pt x="257" y="55"/>
                  </a:cubicBezTo>
                  <a:moveTo>
                    <a:pt x="369" y="264"/>
                  </a:moveTo>
                  <a:cubicBezTo>
                    <a:pt x="446" y="248"/>
                    <a:pt x="539" y="194"/>
                    <a:pt x="539" y="117"/>
                  </a:cubicBezTo>
                  <a:cubicBezTo>
                    <a:pt x="539" y="51"/>
                    <a:pt x="468" y="0"/>
                    <a:pt x="367" y="0"/>
                  </a:cubicBezTo>
                  <a:cubicBezTo>
                    <a:pt x="294" y="0"/>
                    <a:pt x="221" y="0"/>
                    <a:pt x="147" y="0"/>
                  </a:cubicBezTo>
                  <a:cubicBezTo>
                    <a:pt x="132" y="0"/>
                    <a:pt x="125" y="0"/>
                    <a:pt x="125" y="16"/>
                  </a:cubicBezTo>
                  <a:cubicBezTo>
                    <a:pt x="125" y="25"/>
                    <a:pt x="132" y="25"/>
                    <a:pt x="147" y="25"/>
                  </a:cubicBezTo>
                  <a:cubicBezTo>
                    <a:pt x="157" y="25"/>
                    <a:pt x="163" y="25"/>
                    <a:pt x="176" y="27"/>
                  </a:cubicBezTo>
                  <a:cubicBezTo>
                    <a:pt x="189" y="29"/>
                    <a:pt x="198" y="29"/>
                    <a:pt x="198" y="40"/>
                  </a:cubicBezTo>
                  <a:cubicBezTo>
                    <a:pt x="198" y="42"/>
                    <a:pt x="196" y="44"/>
                    <a:pt x="194" y="53"/>
                  </a:cubicBezTo>
                  <a:cubicBezTo>
                    <a:pt x="159" y="191"/>
                    <a:pt x="125" y="328"/>
                    <a:pt x="90" y="466"/>
                  </a:cubicBezTo>
                  <a:cubicBezTo>
                    <a:pt x="84" y="496"/>
                    <a:pt x="81" y="503"/>
                    <a:pt x="20" y="503"/>
                  </a:cubicBezTo>
                  <a:cubicBezTo>
                    <a:pt x="7" y="503"/>
                    <a:pt x="0" y="503"/>
                    <a:pt x="0" y="518"/>
                  </a:cubicBezTo>
                  <a:cubicBezTo>
                    <a:pt x="0" y="527"/>
                    <a:pt x="9" y="527"/>
                    <a:pt x="11" y="527"/>
                  </a:cubicBezTo>
                  <a:cubicBezTo>
                    <a:pt x="31" y="527"/>
                    <a:pt x="86" y="523"/>
                    <a:pt x="108" y="523"/>
                  </a:cubicBezTo>
                  <a:cubicBezTo>
                    <a:pt x="130" y="523"/>
                    <a:pt x="185" y="527"/>
                    <a:pt x="205" y="527"/>
                  </a:cubicBezTo>
                  <a:cubicBezTo>
                    <a:pt x="211" y="527"/>
                    <a:pt x="220" y="527"/>
                    <a:pt x="220" y="510"/>
                  </a:cubicBezTo>
                  <a:cubicBezTo>
                    <a:pt x="220" y="503"/>
                    <a:pt x="213" y="503"/>
                    <a:pt x="200" y="503"/>
                  </a:cubicBezTo>
                  <a:cubicBezTo>
                    <a:pt x="172" y="503"/>
                    <a:pt x="150" y="503"/>
                    <a:pt x="150" y="488"/>
                  </a:cubicBezTo>
                  <a:cubicBezTo>
                    <a:pt x="150" y="483"/>
                    <a:pt x="150" y="479"/>
                    <a:pt x="152" y="474"/>
                  </a:cubicBezTo>
                  <a:cubicBezTo>
                    <a:pt x="169" y="407"/>
                    <a:pt x="185" y="340"/>
                    <a:pt x="202" y="273"/>
                  </a:cubicBezTo>
                  <a:cubicBezTo>
                    <a:pt x="233" y="273"/>
                    <a:pt x="264" y="273"/>
                    <a:pt x="295" y="273"/>
                  </a:cubicBezTo>
                  <a:cubicBezTo>
                    <a:pt x="365" y="273"/>
                    <a:pt x="378" y="314"/>
                    <a:pt x="378" y="341"/>
                  </a:cubicBezTo>
                  <a:cubicBezTo>
                    <a:pt x="378" y="354"/>
                    <a:pt x="372" y="378"/>
                    <a:pt x="367" y="395"/>
                  </a:cubicBezTo>
                  <a:cubicBezTo>
                    <a:pt x="363" y="415"/>
                    <a:pt x="356" y="444"/>
                    <a:pt x="356" y="459"/>
                  </a:cubicBezTo>
                  <a:cubicBezTo>
                    <a:pt x="356" y="542"/>
                    <a:pt x="449" y="542"/>
                    <a:pt x="457" y="542"/>
                  </a:cubicBezTo>
                  <a:cubicBezTo>
                    <a:pt x="523" y="542"/>
                    <a:pt x="550" y="466"/>
                    <a:pt x="550" y="455"/>
                  </a:cubicBezTo>
                  <a:cubicBezTo>
                    <a:pt x="550" y="446"/>
                    <a:pt x="543" y="446"/>
                    <a:pt x="541" y="446"/>
                  </a:cubicBezTo>
                  <a:cubicBezTo>
                    <a:pt x="534" y="446"/>
                    <a:pt x="532" y="450"/>
                    <a:pt x="532" y="457"/>
                  </a:cubicBezTo>
                  <a:cubicBezTo>
                    <a:pt x="512" y="514"/>
                    <a:pt x="479" y="527"/>
                    <a:pt x="462" y="527"/>
                  </a:cubicBezTo>
                  <a:cubicBezTo>
                    <a:pt x="435" y="527"/>
                    <a:pt x="431" y="510"/>
                    <a:pt x="431" y="479"/>
                  </a:cubicBezTo>
                  <a:cubicBezTo>
                    <a:pt x="431" y="455"/>
                    <a:pt x="435" y="415"/>
                    <a:pt x="438" y="391"/>
                  </a:cubicBezTo>
                  <a:cubicBezTo>
                    <a:pt x="440" y="380"/>
                    <a:pt x="442" y="367"/>
                    <a:pt x="442" y="356"/>
                  </a:cubicBezTo>
                  <a:cubicBezTo>
                    <a:pt x="442" y="297"/>
                    <a:pt x="389" y="273"/>
                    <a:pt x="369" y="26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40" name="Полилиния 1839"/>
            <p:cNvSpPr/>
            <p:nvPr/>
          </p:nvSpPr>
          <p:spPr>
            <a:xfrm>
              <a:off x="5647680" y="3421080"/>
              <a:ext cx="64080" cy="276480"/>
            </a:xfrm>
            <a:custGeom>
              <a:avLst/>
              <a:gdLst/>
              <a:ahLst/>
              <a:cxnLst/>
              <a:rect l="0" t="0" r="r" b="b"/>
              <a:pathLst>
                <a:path w="178" h="768">
                  <a:moveTo>
                    <a:pt x="178" y="384"/>
                  </a:moveTo>
                  <a:cubicBezTo>
                    <a:pt x="178" y="325"/>
                    <a:pt x="169" y="230"/>
                    <a:pt x="127" y="145"/>
                  </a:cubicBezTo>
                  <a:cubicBezTo>
                    <a:pt x="81" y="50"/>
                    <a:pt x="15" y="0"/>
                    <a:pt x="6" y="0"/>
                  </a:cubicBezTo>
                  <a:cubicBezTo>
                    <a:pt x="2" y="0"/>
                    <a:pt x="0" y="2"/>
                    <a:pt x="0" y="7"/>
                  </a:cubicBezTo>
                  <a:cubicBezTo>
                    <a:pt x="0" y="11"/>
                    <a:pt x="0" y="11"/>
                    <a:pt x="13" y="26"/>
                  </a:cubicBezTo>
                  <a:cubicBezTo>
                    <a:pt x="90" y="101"/>
                    <a:pt x="134" y="224"/>
                    <a:pt x="134" y="384"/>
                  </a:cubicBezTo>
                  <a:cubicBezTo>
                    <a:pt x="134" y="516"/>
                    <a:pt x="105" y="650"/>
                    <a:pt x="9" y="748"/>
                  </a:cubicBezTo>
                  <a:cubicBezTo>
                    <a:pt x="0" y="757"/>
                    <a:pt x="0" y="757"/>
                    <a:pt x="0" y="759"/>
                  </a:cubicBezTo>
                  <a:cubicBezTo>
                    <a:pt x="0" y="766"/>
                    <a:pt x="2" y="768"/>
                    <a:pt x="6" y="768"/>
                  </a:cubicBezTo>
                  <a:cubicBezTo>
                    <a:pt x="15" y="768"/>
                    <a:pt x="83" y="715"/>
                    <a:pt x="130" y="619"/>
                  </a:cubicBezTo>
                  <a:cubicBezTo>
                    <a:pt x="169" y="533"/>
                    <a:pt x="178" y="448"/>
                    <a:pt x="178" y="38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41" name="Полилиния 1840"/>
            <p:cNvSpPr/>
            <p:nvPr/>
          </p:nvSpPr>
          <p:spPr>
            <a:xfrm>
              <a:off x="5755320" y="3421080"/>
              <a:ext cx="107640" cy="276480"/>
            </a:xfrm>
            <a:custGeom>
              <a:avLst/>
              <a:gdLst/>
              <a:ahLst/>
              <a:cxnLst/>
              <a:rect l="0" t="0" r="r" b="b"/>
              <a:pathLst>
                <a:path w="299" h="768">
                  <a:moveTo>
                    <a:pt x="297" y="29"/>
                  </a:moveTo>
                  <a:cubicBezTo>
                    <a:pt x="299" y="20"/>
                    <a:pt x="298" y="20"/>
                    <a:pt x="299" y="15"/>
                  </a:cubicBezTo>
                  <a:cubicBezTo>
                    <a:pt x="299" y="7"/>
                    <a:pt x="292" y="0"/>
                    <a:pt x="284" y="0"/>
                  </a:cubicBezTo>
                  <a:cubicBezTo>
                    <a:pt x="279" y="0"/>
                    <a:pt x="273" y="2"/>
                    <a:pt x="270" y="7"/>
                  </a:cubicBezTo>
                  <a:cubicBezTo>
                    <a:pt x="181" y="251"/>
                    <a:pt x="92" y="495"/>
                    <a:pt x="2" y="739"/>
                  </a:cubicBezTo>
                  <a:cubicBezTo>
                    <a:pt x="0" y="748"/>
                    <a:pt x="1" y="748"/>
                    <a:pt x="0" y="753"/>
                  </a:cubicBezTo>
                  <a:cubicBezTo>
                    <a:pt x="0" y="761"/>
                    <a:pt x="7" y="768"/>
                    <a:pt x="15" y="768"/>
                  </a:cubicBezTo>
                  <a:cubicBezTo>
                    <a:pt x="24" y="768"/>
                    <a:pt x="26" y="764"/>
                    <a:pt x="31" y="750"/>
                  </a:cubicBezTo>
                  <a:cubicBezTo>
                    <a:pt x="119" y="510"/>
                    <a:pt x="208" y="269"/>
                    <a:pt x="297" y="2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42" name="Полилиния 1841"/>
            <p:cNvSpPr/>
            <p:nvPr/>
          </p:nvSpPr>
          <p:spPr>
            <a:xfrm>
              <a:off x="5889960" y="3439080"/>
              <a:ext cx="198720" cy="195120"/>
            </a:xfrm>
            <a:custGeom>
              <a:avLst/>
              <a:gdLst/>
              <a:ahLst/>
              <a:cxnLst/>
              <a:rect l="0" t="0" r="r" b="b"/>
              <a:pathLst>
                <a:path w="552" h="542">
                  <a:moveTo>
                    <a:pt x="259" y="55"/>
                  </a:moveTo>
                  <a:cubicBezTo>
                    <a:pt x="264" y="36"/>
                    <a:pt x="266" y="29"/>
                    <a:pt x="281" y="27"/>
                  </a:cubicBezTo>
                  <a:cubicBezTo>
                    <a:pt x="288" y="25"/>
                    <a:pt x="312" y="25"/>
                    <a:pt x="328" y="25"/>
                  </a:cubicBezTo>
                  <a:cubicBezTo>
                    <a:pt x="383" y="25"/>
                    <a:pt x="468" y="25"/>
                    <a:pt x="468" y="101"/>
                  </a:cubicBezTo>
                  <a:cubicBezTo>
                    <a:pt x="468" y="128"/>
                    <a:pt x="455" y="180"/>
                    <a:pt x="426" y="211"/>
                  </a:cubicBezTo>
                  <a:cubicBezTo>
                    <a:pt x="405" y="231"/>
                    <a:pt x="365" y="255"/>
                    <a:pt x="295" y="255"/>
                  </a:cubicBezTo>
                  <a:cubicBezTo>
                    <a:pt x="266" y="255"/>
                    <a:pt x="237" y="255"/>
                    <a:pt x="209" y="255"/>
                  </a:cubicBezTo>
                  <a:cubicBezTo>
                    <a:pt x="226" y="188"/>
                    <a:pt x="242" y="122"/>
                    <a:pt x="259" y="55"/>
                  </a:cubicBezTo>
                  <a:moveTo>
                    <a:pt x="369" y="264"/>
                  </a:moveTo>
                  <a:cubicBezTo>
                    <a:pt x="448" y="248"/>
                    <a:pt x="541" y="194"/>
                    <a:pt x="541" y="117"/>
                  </a:cubicBezTo>
                  <a:cubicBezTo>
                    <a:pt x="541" y="51"/>
                    <a:pt x="470" y="0"/>
                    <a:pt x="369" y="0"/>
                  </a:cubicBezTo>
                  <a:cubicBezTo>
                    <a:pt x="296" y="0"/>
                    <a:pt x="223" y="0"/>
                    <a:pt x="149" y="0"/>
                  </a:cubicBezTo>
                  <a:cubicBezTo>
                    <a:pt x="134" y="0"/>
                    <a:pt x="127" y="0"/>
                    <a:pt x="127" y="16"/>
                  </a:cubicBezTo>
                  <a:cubicBezTo>
                    <a:pt x="127" y="25"/>
                    <a:pt x="134" y="25"/>
                    <a:pt x="147" y="25"/>
                  </a:cubicBezTo>
                  <a:cubicBezTo>
                    <a:pt x="149" y="25"/>
                    <a:pt x="165" y="25"/>
                    <a:pt x="178" y="27"/>
                  </a:cubicBezTo>
                  <a:cubicBezTo>
                    <a:pt x="191" y="29"/>
                    <a:pt x="198" y="29"/>
                    <a:pt x="198" y="40"/>
                  </a:cubicBezTo>
                  <a:cubicBezTo>
                    <a:pt x="198" y="42"/>
                    <a:pt x="198" y="44"/>
                    <a:pt x="196" y="53"/>
                  </a:cubicBezTo>
                  <a:cubicBezTo>
                    <a:pt x="161" y="191"/>
                    <a:pt x="127" y="328"/>
                    <a:pt x="92" y="466"/>
                  </a:cubicBezTo>
                  <a:cubicBezTo>
                    <a:pt x="83" y="496"/>
                    <a:pt x="83" y="503"/>
                    <a:pt x="22" y="503"/>
                  </a:cubicBezTo>
                  <a:cubicBezTo>
                    <a:pt x="9" y="503"/>
                    <a:pt x="0" y="503"/>
                    <a:pt x="0" y="518"/>
                  </a:cubicBezTo>
                  <a:cubicBezTo>
                    <a:pt x="0" y="527"/>
                    <a:pt x="7" y="524"/>
                    <a:pt x="11" y="527"/>
                  </a:cubicBezTo>
                  <a:cubicBezTo>
                    <a:pt x="33" y="527"/>
                    <a:pt x="89" y="523"/>
                    <a:pt x="110" y="523"/>
                  </a:cubicBezTo>
                  <a:cubicBezTo>
                    <a:pt x="131" y="523"/>
                    <a:pt x="185" y="527"/>
                    <a:pt x="207" y="527"/>
                  </a:cubicBezTo>
                  <a:cubicBezTo>
                    <a:pt x="213" y="527"/>
                    <a:pt x="222" y="527"/>
                    <a:pt x="222" y="510"/>
                  </a:cubicBezTo>
                  <a:cubicBezTo>
                    <a:pt x="222" y="503"/>
                    <a:pt x="215" y="503"/>
                    <a:pt x="200" y="503"/>
                  </a:cubicBezTo>
                  <a:cubicBezTo>
                    <a:pt x="171" y="503"/>
                    <a:pt x="152" y="503"/>
                    <a:pt x="152" y="488"/>
                  </a:cubicBezTo>
                  <a:cubicBezTo>
                    <a:pt x="152" y="483"/>
                    <a:pt x="152" y="479"/>
                    <a:pt x="154" y="474"/>
                  </a:cubicBezTo>
                  <a:cubicBezTo>
                    <a:pt x="171" y="407"/>
                    <a:pt x="187" y="340"/>
                    <a:pt x="204" y="273"/>
                  </a:cubicBezTo>
                  <a:cubicBezTo>
                    <a:pt x="235" y="273"/>
                    <a:pt x="266" y="273"/>
                    <a:pt x="297" y="273"/>
                  </a:cubicBezTo>
                  <a:cubicBezTo>
                    <a:pt x="367" y="273"/>
                    <a:pt x="380" y="314"/>
                    <a:pt x="380" y="341"/>
                  </a:cubicBezTo>
                  <a:cubicBezTo>
                    <a:pt x="380" y="354"/>
                    <a:pt x="374" y="378"/>
                    <a:pt x="369" y="395"/>
                  </a:cubicBezTo>
                  <a:cubicBezTo>
                    <a:pt x="365" y="415"/>
                    <a:pt x="356" y="444"/>
                    <a:pt x="356" y="459"/>
                  </a:cubicBezTo>
                  <a:cubicBezTo>
                    <a:pt x="356" y="542"/>
                    <a:pt x="451" y="542"/>
                    <a:pt x="459" y="542"/>
                  </a:cubicBezTo>
                  <a:cubicBezTo>
                    <a:pt x="525" y="542"/>
                    <a:pt x="552" y="466"/>
                    <a:pt x="552" y="455"/>
                  </a:cubicBezTo>
                  <a:cubicBezTo>
                    <a:pt x="552" y="446"/>
                    <a:pt x="546" y="449"/>
                    <a:pt x="543" y="446"/>
                  </a:cubicBezTo>
                  <a:cubicBezTo>
                    <a:pt x="536" y="446"/>
                    <a:pt x="534" y="450"/>
                    <a:pt x="532" y="457"/>
                  </a:cubicBezTo>
                  <a:cubicBezTo>
                    <a:pt x="514" y="514"/>
                    <a:pt x="481" y="527"/>
                    <a:pt x="462" y="527"/>
                  </a:cubicBezTo>
                  <a:cubicBezTo>
                    <a:pt x="437" y="527"/>
                    <a:pt x="431" y="510"/>
                    <a:pt x="431" y="479"/>
                  </a:cubicBezTo>
                  <a:cubicBezTo>
                    <a:pt x="431" y="455"/>
                    <a:pt x="437" y="415"/>
                    <a:pt x="440" y="391"/>
                  </a:cubicBezTo>
                  <a:cubicBezTo>
                    <a:pt x="442" y="380"/>
                    <a:pt x="442" y="367"/>
                    <a:pt x="442" y="356"/>
                  </a:cubicBezTo>
                  <a:cubicBezTo>
                    <a:pt x="442" y="297"/>
                    <a:pt x="391" y="273"/>
                    <a:pt x="369" y="26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43" name="Полилиния 1842"/>
            <p:cNvSpPr/>
            <p:nvPr/>
          </p:nvSpPr>
          <p:spPr>
            <a:xfrm>
              <a:off x="6107760" y="3421080"/>
              <a:ext cx="64800" cy="276480"/>
            </a:xfrm>
            <a:custGeom>
              <a:avLst/>
              <a:gdLst/>
              <a:ahLst/>
              <a:cxnLst/>
              <a:rect l="0" t="0" r="r" b="b"/>
              <a:pathLst>
                <a:path w="180" h="768">
                  <a:moveTo>
                    <a:pt x="180" y="384"/>
                  </a:moveTo>
                  <a:cubicBezTo>
                    <a:pt x="180" y="325"/>
                    <a:pt x="171" y="230"/>
                    <a:pt x="129" y="145"/>
                  </a:cubicBezTo>
                  <a:cubicBezTo>
                    <a:pt x="83" y="50"/>
                    <a:pt x="17" y="0"/>
                    <a:pt x="8" y="0"/>
                  </a:cubicBezTo>
                  <a:cubicBezTo>
                    <a:pt x="4" y="0"/>
                    <a:pt x="0" y="2"/>
                    <a:pt x="0" y="7"/>
                  </a:cubicBezTo>
                  <a:cubicBezTo>
                    <a:pt x="0" y="11"/>
                    <a:pt x="0" y="11"/>
                    <a:pt x="15" y="26"/>
                  </a:cubicBezTo>
                  <a:cubicBezTo>
                    <a:pt x="92" y="101"/>
                    <a:pt x="136" y="224"/>
                    <a:pt x="136" y="384"/>
                  </a:cubicBezTo>
                  <a:cubicBezTo>
                    <a:pt x="136" y="516"/>
                    <a:pt x="107" y="650"/>
                    <a:pt x="11" y="748"/>
                  </a:cubicBezTo>
                  <a:cubicBezTo>
                    <a:pt x="0" y="757"/>
                    <a:pt x="0" y="757"/>
                    <a:pt x="0" y="759"/>
                  </a:cubicBezTo>
                  <a:cubicBezTo>
                    <a:pt x="0" y="766"/>
                    <a:pt x="4" y="768"/>
                    <a:pt x="8" y="768"/>
                  </a:cubicBezTo>
                  <a:cubicBezTo>
                    <a:pt x="17" y="768"/>
                    <a:pt x="85" y="715"/>
                    <a:pt x="132" y="619"/>
                  </a:cubicBezTo>
                  <a:cubicBezTo>
                    <a:pt x="171" y="533"/>
                    <a:pt x="180" y="448"/>
                    <a:pt x="180" y="38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844" name="Группа 1843"/>
          <p:cNvGrpSpPr/>
          <p:nvPr/>
        </p:nvGrpSpPr>
        <p:grpSpPr>
          <a:xfrm>
            <a:off x="4178160" y="4216680"/>
            <a:ext cx="7219080" cy="340560"/>
            <a:chOff x="4178160" y="4216680"/>
            <a:chExt cx="7219080" cy="340560"/>
          </a:xfrm>
        </p:grpSpPr>
        <p:sp>
          <p:nvSpPr>
            <p:cNvPr id="1845" name="Полилиния 1844"/>
            <p:cNvSpPr/>
            <p:nvPr/>
          </p:nvSpPr>
          <p:spPr>
            <a:xfrm>
              <a:off x="4178160" y="4370760"/>
              <a:ext cx="289800" cy="149400"/>
            </a:xfrm>
            <a:custGeom>
              <a:avLst/>
              <a:gdLst/>
              <a:ahLst/>
              <a:cxnLst/>
              <a:rect l="0" t="0" r="r" b="b"/>
              <a:pathLst>
                <a:path w="805" h="415">
                  <a:moveTo>
                    <a:pt x="794" y="29"/>
                  </a:moveTo>
                  <a:cubicBezTo>
                    <a:pt x="801" y="26"/>
                    <a:pt x="805" y="20"/>
                    <a:pt x="805" y="15"/>
                  </a:cubicBezTo>
                  <a:cubicBezTo>
                    <a:pt x="805" y="7"/>
                    <a:pt x="799" y="0"/>
                    <a:pt x="790" y="0"/>
                  </a:cubicBezTo>
                  <a:cubicBezTo>
                    <a:pt x="785" y="0"/>
                    <a:pt x="783" y="0"/>
                    <a:pt x="781" y="2"/>
                  </a:cubicBezTo>
                  <a:cubicBezTo>
                    <a:pt x="524" y="130"/>
                    <a:pt x="266" y="258"/>
                    <a:pt x="9" y="386"/>
                  </a:cubicBezTo>
                  <a:cubicBezTo>
                    <a:pt x="4" y="389"/>
                    <a:pt x="0" y="395"/>
                    <a:pt x="0" y="400"/>
                  </a:cubicBezTo>
                  <a:cubicBezTo>
                    <a:pt x="0" y="408"/>
                    <a:pt x="7" y="415"/>
                    <a:pt x="15" y="415"/>
                  </a:cubicBezTo>
                  <a:cubicBezTo>
                    <a:pt x="18" y="415"/>
                    <a:pt x="20" y="415"/>
                    <a:pt x="22" y="413"/>
                  </a:cubicBezTo>
                  <a:cubicBezTo>
                    <a:pt x="279" y="285"/>
                    <a:pt x="537" y="157"/>
                    <a:pt x="794" y="2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46" name="Полилиния 1845"/>
            <p:cNvSpPr/>
            <p:nvPr/>
          </p:nvSpPr>
          <p:spPr>
            <a:xfrm>
              <a:off x="4422240" y="4249080"/>
              <a:ext cx="288720" cy="150120"/>
            </a:xfrm>
            <a:custGeom>
              <a:avLst/>
              <a:gdLst/>
              <a:ahLst/>
              <a:cxnLst/>
              <a:rect l="0" t="0" r="r" b="b"/>
              <a:pathLst>
                <a:path w="802" h="417">
                  <a:moveTo>
                    <a:pt x="794" y="31"/>
                  </a:moveTo>
                  <a:cubicBezTo>
                    <a:pt x="798" y="28"/>
                    <a:pt x="802" y="22"/>
                    <a:pt x="802" y="15"/>
                  </a:cubicBezTo>
                  <a:cubicBezTo>
                    <a:pt x="802" y="7"/>
                    <a:pt x="796" y="0"/>
                    <a:pt x="787" y="0"/>
                  </a:cubicBezTo>
                  <a:cubicBezTo>
                    <a:pt x="785" y="0"/>
                    <a:pt x="783" y="2"/>
                    <a:pt x="780" y="2"/>
                  </a:cubicBezTo>
                  <a:cubicBezTo>
                    <a:pt x="523" y="131"/>
                    <a:pt x="266" y="260"/>
                    <a:pt x="8" y="388"/>
                  </a:cubicBezTo>
                  <a:cubicBezTo>
                    <a:pt x="2" y="391"/>
                    <a:pt x="0" y="395"/>
                    <a:pt x="0" y="402"/>
                  </a:cubicBezTo>
                  <a:cubicBezTo>
                    <a:pt x="0" y="410"/>
                    <a:pt x="6" y="417"/>
                    <a:pt x="15" y="417"/>
                  </a:cubicBezTo>
                  <a:cubicBezTo>
                    <a:pt x="17" y="417"/>
                    <a:pt x="18" y="416"/>
                    <a:pt x="19" y="415"/>
                  </a:cubicBezTo>
                  <a:cubicBezTo>
                    <a:pt x="277" y="287"/>
                    <a:pt x="536" y="159"/>
                    <a:pt x="794" y="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47" name="Полилиния 1846"/>
            <p:cNvSpPr/>
            <p:nvPr/>
          </p:nvSpPr>
          <p:spPr>
            <a:xfrm>
              <a:off x="4222440" y="4261680"/>
              <a:ext cx="146520" cy="204840"/>
            </a:xfrm>
            <a:custGeom>
              <a:avLst/>
              <a:gdLst/>
              <a:ahLst/>
              <a:cxnLst/>
              <a:rect l="0" t="0" r="r" b="b"/>
              <a:pathLst>
                <a:path w="407" h="569">
                  <a:moveTo>
                    <a:pt x="328" y="290"/>
                  </a:moveTo>
                  <a:cubicBezTo>
                    <a:pt x="321" y="244"/>
                    <a:pt x="288" y="200"/>
                    <a:pt x="229" y="200"/>
                  </a:cubicBezTo>
                  <a:cubicBezTo>
                    <a:pt x="181" y="200"/>
                    <a:pt x="130" y="211"/>
                    <a:pt x="71" y="272"/>
                  </a:cubicBezTo>
                  <a:cubicBezTo>
                    <a:pt x="7" y="336"/>
                    <a:pt x="0" y="408"/>
                    <a:pt x="0" y="433"/>
                  </a:cubicBezTo>
                  <a:cubicBezTo>
                    <a:pt x="0" y="479"/>
                    <a:pt x="35" y="569"/>
                    <a:pt x="143" y="569"/>
                  </a:cubicBezTo>
                  <a:cubicBezTo>
                    <a:pt x="328" y="569"/>
                    <a:pt x="407" y="310"/>
                    <a:pt x="407" y="200"/>
                  </a:cubicBezTo>
                  <a:cubicBezTo>
                    <a:pt x="407" y="77"/>
                    <a:pt x="337" y="0"/>
                    <a:pt x="240" y="0"/>
                  </a:cubicBezTo>
                  <a:cubicBezTo>
                    <a:pt x="128" y="0"/>
                    <a:pt x="93" y="101"/>
                    <a:pt x="93" y="121"/>
                  </a:cubicBezTo>
                  <a:cubicBezTo>
                    <a:pt x="93" y="132"/>
                    <a:pt x="99" y="149"/>
                    <a:pt x="123" y="149"/>
                  </a:cubicBezTo>
                  <a:cubicBezTo>
                    <a:pt x="148" y="149"/>
                    <a:pt x="165" y="125"/>
                    <a:pt x="165" y="108"/>
                  </a:cubicBezTo>
                  <a:cubicBezTo>
                    <a:pt x="165" y="81"/>
                    <a:pt x="141" y="81"/>
                    <a:pt x="128" y="81"/>
                  </a:cubicBezTo>
                  <a:cubicBezTo>
                    <a:pt x="163" y="24"/>
                    <a:pt x="216" y="20"/>
                    <a:pt x="240" y="20"/>
                  </a:cubicBezTo>
                  <a:cubicBezTo>
                    <a:pt x="295" y="20"/>
                    <a:pt x="350" y="59"/>
                    <a:pt x="350" y="158"/>
                  </a:cubicBezTo>
                  <a:cubicBezTo>
                    <a:pt x="350" y="189"/>
                    <a:pt x="346" y="228"/>
                    <a:pt x="328" y="290"/>
                  </a:cubicBezTo>
                  <a:moveTo>
                    <a:pt x="145" y="547"/>
                  </a:moveTo>
                  <a:cubicBezTo>
                    <a:pt x="62" y="547"/>
                    <a:pt x="62" y="468"/>
                    <a:pt x="62" y="461"/>
                  </a:cubicBezTo>
                  <a:cubicBezTo>
                    <a:pt x="62" y="439"/>
                    <a:pt x="79" y="332"/>
                    <a:pt x="112" y="285"/>
                  </a:cubicBezTo>
                  <a:cubicBezTo>
                    <a:pt x="143" y="242"/>
                    <a:pt x="181" y="217"/>
                    <a:pt x="229" y="217"/>
                  </a:cubicBezTo>
                  <a:cubicBezTo>
                    <a:pt x="313" y="217"/>
                    <a:pt x="315" y="303"/>
                    <a:pt x="315" y="318"/>
                  </a:cubicBezTo>
                  <a:cubicBezTo>
                    <a:pt x="315" y="373"/>
                    <a:pt x="264" y="547"/>
                    <a:pt x="145" y="54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48" name="Полилиния 1847"/>
            <p:cNvSpPr/>
            <p:nvPr/>
          </p:nvSpPr>
          <p:spPr>
            <a:xfrm>
              <a:off x="4367520" y="4380120"/>
              <a:ext cx="65520" cy="123480"/>
            </a:xfrm>
            <a:custGeom>
              <a:avLst/>
              <a:gdLst/>
              <a:ahLst/>
              <a:cxnLst/>
              <a:rect l="0" t="0" r="r" b="b"/>
              <a:pathLst>
                <a:path w="182" h="343">
                  <a:moveTo>
                    <a:pt x="110" y="125"/>
                  </a:moveTo>
                  <a:cubicBezTo>
                    <a:pt x="129" y="125"/>
                    <a:pt x="148" y="125"/>
                    <a:pt x="167" y="125"/>
                  </a:cubicBezTo>
                  <a:cubicBezTo>
                    <a:pt x="176" y="125"/>
                    <a:pt x="182" y="125"/>
                    <a:pt x="182" y="112"/>
                  </a:cubicBezTo>
                  <a:cubicBezTo>
                    <a:pt x="182" y="106"/>
                    <a:pt x="176" y="106"/>
                    <a:pt x="167" y="106"/>
                  </a:cubicBezTo>
                  <a:cubicBezTo>
                    <a:pt x="150" y="106"/>
                    <a:pt x="133" y="106"/>
                    <a:pt x="116" y="106"/>
                  </a:cubicBezTo>
                  <a:cubicBezTo>
                    <a:pt x="123" y="79"/>
                    <a:pt x="130" y="53"/>
                    <a:pt x="136" y="27"/>
                  </a:cubicBezTo>
                  <a:cubicBezTo>
                    <a:pt x="136" y="22"/>
                    <a:pt x="138" y="20"/>
                    <a:pt x="138" y="18"/>
                  </a:cubicBezTo>
                  <a:cubicBezTo>
                    <a:pt x="138" y="9"/>
                    <a:pt x="130" y="0"/>
                    <a:pt x="119" y="0"/>
                  </a:cubicBezTo>
                  <a:cubicBezTo>
                    <a:pt x="105" y="0"/>
                    <a:pt x="97" y="11"/>
                    <a:pt x="94" y="24"/>
                  </a:cubicBezTo>
                  <a:cubicBezTo>
                    <a:pt x="90" y="38"/>
                    <a:pt x="97" y="11"/>
                    <a:pt x="72" y="106"/>
                  </a:cubicBezTo>
                  <a:cubicBezTo>
                    <a:pt x="54" y="106"/>
                    <a:pt x="36" y="106"/>
                    <a:pt x="17" y="106"/>
                  </a:cubicBezTo>
                  <a:cubicBezTo>
                    <a:pt x="6" y="106"/>
                    <a:pt x="0" y="106"/>
                    <a:pt x="0" y="117"/>
                  </a:cubicBezTo>
                  <a:cubicBezTo>
                    <a:pt x="0" y="125"/>
                    <a:pt x="6" y="125"/>
                    <a:pt x="17" y="125"/>
                  </a:cubicBezTo>
                  <a:cubicBezTo>
                    <a:pt x="34" y="125"/>
                    <a:pt x="51" y="125"/>
                    <a:pt x="68" y="125"/>
                  </a:cubicBezTo>
                  <a:cubicBezTo>
                    <a:pt x="58" y="168"/>
                    <a:pt x="47" y="210"/>
                    <a:pt x="37" y="253"/>
                  </a:cubicBezTo>
                  <a:cubicBezTo>
                    <a:pt x="33" y="266"/>
                    <a:pt x="28" y="286"/>
                    <a:pt x="28" y="292"/>
                  </a:cubicBezTo>
                  <a:cubicBezTo>
                    <a:pt x="28" y="325"/>
                    <a:pt x="55" y="343"/>
                    <a:pt x="86" y="343"/>
                  </a:cubicBezTo>
                  <a:cubicBezTo>
                    <a:pt x="145" y="343"/>
                    <a:pt x="180" y="268"/>
                    <a:pt x="180" y="262"/>
                  </a:cubicBezTo>
                  <a:cubicBezTo>
                    <a:pt x="180" y="255"/>
                    <a:pt x="174" y="255"/>
                    <a:pt x="171" y="255"/>
                  </a:cubicBezTo>
                  <a:cubicBezTo>
                    <a:pt x="165" y="255"/>
                    <a:pt x="165" y="255"/>
                    <a:pt x="160" y="264"/>
                  </a:cubicBezTo>
                  <a:cubicBezTo>
                    <a:pt x="145" y="299"/>
                    <a:pt x="116" y="330"/>
                    <a:pt x="88" y="330"/>
                  </a:cubicBezTo>
                  <a:cubicBezTo>
                    <a:pt x="77" y="330"/>
                    <a:pt x="68" y="321"/>
                    <a:pt x="68" y="301"/>
                  </a:cubicBezTo>
                  <a:cubicBezTo>
                    <a:pt x="68" y="297"/>
                    <a:pt x="70" y="286"/>
                    <a:pt x="72" y="279"/>
                  </a:cubicBezTo>
                  <a:cubicBezTo>
                    <a:pt x="85" y="228"/>
                    <a:pt x="97" y="177"/>
                    <a:pt x="110" y="1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49" name="Полилиния 1848"/>
            <p:cNvSpPr/>
            <p:nvPr/>
          </p:nvSpPr>
          <p:spPr>
            <a:xfrm>
              <a:off x="4475880" y="4271040"/>
              <a:ext cx="193320" cy="195480"/>
            </a:xfrm>
            <a:custGeom>
              <a:avLst/>
              <a:gdLst/>
              <a:ahLst/>
              <a:cxnLst/>
              <a:rect l="0" t="0" r="r" b="b"/>
              <a:pathLst>
                <a:path w="537" h="543">
                  <a:moveTo>
                    <a:pt x="440" y="79"/>
                  </a:moveTo>
                  <a:cubicBezTo>
                    <a:pt x="447" y="49"/>
                    <a:pt x="462" y="25"/>
                    <a:pt x="524" y="22"/>
                  </a:cubicBezTo>
                  <a:cubicBezTo>
                    <a:pt x="528" y="22"/>
                    <a:pt x="537" y="22"/>
                    <a:pt x="537" y="7"/>
                  </a:cubicBezTo>
                  <a:cubicBezTo>
                    <a:pt x="533" y="5"/>
                    <a:pt x="537" y="0"/>
                    <a:pt x="526" y="0"/>
                  </a:cubicBezTo>
                  <a:cubicBezTo>
                    <a:pt x="502" y="0"/>
                    <a:pt x="473" y="3"/>
                    <a:pt x="447" y="3"/>
                  </a:cubicBezTo>
                  <a:cubicBezTo>
                    <a:pt x="420" y="3"/>
                    <a:pt x="392" y="0"/>
                    <a:pt x="367" y="0"/>
                  </a:cubicBezTo>
                  <a:cubicBezTo>
                    <a:pt x="363" y="0"/>
                    <a:pt x="352" y="0"/>
                    <a:pt x="352" y="16"/>
                  </a:cubicBezTo>
                  <a:cubicBezTo>
                    <a:pt x="352" y="22"/>
                    <a:pt x="361" y="22"/>
                    <a:pt x="367" y="22"/>
                  </a:cubicBezTo>
                  <a:cubicBezTo>
                    <a:pt x="411" y="25"/>
                    <a:pt x="420" y="40"/>
                    <a:pt x="420" y="57"/>
                  </a:cubicBezTo>
                  <a:cubicBezTo>
                    <a:pt x="420" y="60"/>
                    <a:pt x="418" y="71"/>
                    <a:pt x="418" y="73"/>
                  </a:cubicBezTo>
                  <a:cubicBezTo>
                    <a:pt x="395" y="165"/>
                    <a:pt x="371" y="257"/>
                    <a:pt x="348" y="349"/>
                  </a:cubicBezTo>
                  <a:cubicBezTo>
                    <a:pt x="321" y="453"/>
                    <a:pt x="233" y="518"/>
                    <a:pt x="156" y="518"/>
                  </a:cubicBezTo>
                  <a:cubicBezTo>
                    <a:pt x="103" y="518"/>
                    <a:pt x="62" y="486"/>
                    <a:pt x="62" y="417"/>
                  </a:cubicBezTo>
                  <a:cubicBezTo>
                    <a:pt x="64" y="398"/>
                    <a:pt x="62" y="393"/>
                    <a:pt x="68" y="358"/>
                  </a:cubicBezTo>
                  <a:cubicBezTo>
                    <a:pt x="94" y="259"/>
                    <a:pt x="120" y="159"/>
                    <a:pt x="145" y="60"/>
                  </a:cubicBezTo>
                  <a:cubicBezTo>
                    <a:pt x="152" y="31"/>
                    <a:pt x="152" y="22"/>
                    <a:pt x="209" y="22"/>
                  </a:cubicBezTo>
                  <a:cubicBezTo>
                    <a:pt x="229" y="22"/>
                    <a:pt x="235" y="22"/>
                    <a:pt x="235" y="7"/>
                  </a:cubicBezTo>
                  <a:cubicBezTo>
                    <a:pt x="235" y="0"/>
                    <a:pt x="227" y="0"/>
                    <a:pt x="224" y="0"/>
                  </a:cubicBezTo>
                  <a:cubicBezTo>
                    <a:pt x="202" y="0"/>
                    <a:pt x="147" y="3"/>
                    <a:pt x="125" y="3"/>
                  </a:cubicBezTo>
                  <a:cubicBezTo>
                    <a:pt x="103" y="3"/>
                    <a:pt x="49" y="0"/>
                    <a:pt x="27" y="0"/>
                  </a:cubicBezTo>
                  <a:cubicBezTo>
                    <a:pt x="20" y="0"/>
                    <a:pt x="11" y="0"/>
                    <a:pt x="11" y="16"/>
                  </a:cubicBezTo>
                  <a:cubicBezTo>
                    <a:pt x="11" y="22"/>
                    <a:pt x="18" y="22"/>
                    <a:pt x="33" y="22"/>
                  </a:cubicBezTo>
                  <a:cubicBezTo>
                    <a:pt x="35" y="22"/>
                    <a:pt x="49" y="22"/>
                    <a:pt x="62" y="25"/>
                  </a:cubicBezTo>
                  <a:cubicBezTo>
                    <a:pt x="77" y="27"/>
                    <a:pt x="84" y="27"/>
                    <a:pt x="84" y="38"/>
                  </a:cubicBezTo>
                  <a:cubicBezTo>
                    <a:pt x="84" y="42"/>
                    <a:pt x="75" y="75"/>
                    <a:pt x="70" y="93"/>
                  </a:cubicBezTo>
                  <a:cubicBezTo>
                    <a:pt x="65" y="115"/>
                    <a:pt x="59" y="138"/>
                    <a:pt x="53" y="161"/>
                  </a:cubicBezTo>
                  <a:cubicBezTo>
                    <a:pt x="46" y="189"/>
                    <a:pt x="9" y="336"/>
                    <a:pt x="7" y="349"/>
                  </a:cubicBezTo>
                  <a:cubicBezTo>
                    <a:pt x="0" y="371"/>
                    <a:pt x="0" y="382"/>
                    <a:pt x="0" y="396"/>
                  </a:cubicBezTo>
                  <a:cubicBezTo>
                    <a:pt x="0" y="488"/>
                    <a:pt x="70" y="543"/>
                    <a:pt x="152" y="543"/>
                  </a:cubicBezTo>
                  <a:cubicBezTo>
                    <a:pt x="249" y="543"/>
                    <a:pt x="345" y="455"/>
                    <a:pt x="372" y="354"/>
                  </a:cubicBezTo>
                  <a:cubicBezTo>
                    <a:pt x="395" y="262"/>
                    <a:pt x="417" y="171"/>
                    <a:pt x="440" y="7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50" name="Полилиния 1849"/>
            <p:cNvSpPr/>
            <p:nvPr/>
          </p:nvSpPr>
          <p:spPr>
            <a:xfrm>
              <a:off x="4755600" y="4298760"/>
              <a:ext cx="184320" cy="184320"/>
            </a:xfrm>
            <a:custGeom>
              <a:avLst/>
              <a:gdLst/>
              <a:ahLst/>
              <a:cxnLst/>
              <a:rect l="0" t="0" r="r" b="b"/>
              <a:pathLst>
                <a:path w="512" h="512">
                  <a:moveTo>
                    <a:pt x="272" y="272"/>
                  </a:moveTo>
                  <a:cubicBezTo>
                    <a:pt x="344" y="272"/>
                    <a:pt x="416" y="272"/>
                    <a:pt x="488" y="272"/>
                  </a:cubicBezTo>
                  <a:cubicBezTo>
                    <a:pt x="499" y="272"/>
                    <a:pt x="512" y="272"/>
                    <a:pt x="512" y="257"/>
                  </a:cubicBezTo>
                  <a:cubicBezTo>
                    <a:pt x="512" y="242"/>
                    <a:pt x="499" y="242"/>
                    <a:pt x="488" y="242"/>
                  </a:cubicBezTo>
                  <a:cubicBezTo>
                    <a:pt x="416" y="242"/>
                    <a:pt x="344" y="242"/>
                    <a:pt x="272" y="242"/>
                  </a:cubicBezTo>
                  <a:cubicBezTo>
                    <a:pt x="272" y="169"/>
                    <a:pt x="272" y="97"/>
                    <a:pt x="272" y="24"/>
                  </a:cubicBezTo>
                  <a:cubicBezTo>
                    <a:pt x="272" y="13"/>
                    <a:pt x="272" y="0"/>
                    <a:pt x="257" y="0"/>
                  </a:cubicBezTo>
                  <a:cubicBezTo>
                    <a:pt x="242" y="0"/>
                    <a:pt x="242" y="13"/>
                    <a:pt x="242" y="24"/>
                  </a:cubicBezTo>
                  <a:cubicBezTo>
                    <a:pt x="242" y="97"/>
                    <a:pt x="242" y="169"/>
                    <a:pt x="242" y="242"/>
                  </a:cubicBezTo>
                  <a:cubicBezTo>
                    <a:pt x="169" y="242"/>
                    <a:pt x="96" y="242"/>
                    <a:pt x="24" y="242"/>
                  </a:cubicBezTo>
                  <a:cubicBezTo>
                    <a:pt x="13" y="242"/>
                    <a:pt x="0" y="242"/>
                    <a:pt x="0" y="257"/>
                  </a:cubicBezTo>
                  <a:cubicBezTo>
                    <a:pt x="0" y="272"/>
                    <a:pt x="13" y="272"/>
                    <a:pt x="24" y="272"/>
                  </a:cubicBezTo>
                  <a:cubicBezTo>
                    <a:pt x="96" y="272"/>
                    <a:pt x="169" y="272"/>
                    <a:pt x="242" y="272"/>
                  </a:cubicBezTo>
                  <a:cubicBezTo>
                    <a:pt x="242" y="344"/>
                    <a:pt x="242" y="416"/>
                    <a:pt x="242" y="488"/>
                  </a:cubicBezTo>
                  <a:cubicBezTo>
                    <a:pt x="242" y="499"/>
                    <a:pt x="242" y="512"/>
                    <a:pt x="257" y="512"/>
                  </a:cubicBezTo>
                  <a:cubicBezTo>
                    <a:pt x="272" y="512"/>
                    <a:pt x="272" y="499"/>
                    <a:pt x="272" y="488"/>
                  </a:cubicBezTo>
                  <a:cubicBezTo>
                    <a:pt x="272" y="416"/>
                    <a:pt x="272" y="344"/>
                    <a:pt x="272" y="27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51" name="Полилиния 1850"/>
            <p:cNvSpPr/>
            <p:nvPr/>
          </p:nvSpPr>
          <p:spPr>
            <a:xfrm>
              <a:off x="5029560" y="4337640"/>
              <a:ext cx="155880" cy="125640"/>
            </a:xfrm>
            <a:custGeom>
              <a:avLst/>
              <a:gdLst/>
              <a:ahLst/>
              <a:cxnLst/>
              <a:rect l="0" t="0" r="r" b="b"/>
              <a:pathLst>
                <a:path w="433" h="349">
                  <a:moveTo>
                    <a:pt x="336" y="158"/>
                  </a:moveTo>
                  <a:cubicBezTo>
                    <a:pt x="336" y="37"/>
                    <a:pt x="264" y="0"/>
                    <a:pt x="207" y="0"/>
                  </a:cubicBezTo>
                  <a:cubicBezTo>
                    <a:pt x="101" y="0"/>
                    <a:pt x="0" y="110"/>
                    <a:pt x="0" y="219"/>
                  </a:cubicBezTo>
                  <a:cubicBezTo>
                    <a:pt x="0" y="290"/>
                    <a:pt x="46" y="349"/>
                    <a:pt x="125" y="349"/>
                  </a:cubicBezTo>
                  <a:cubicBezTo>
                    <a:pt x="174" y="349"/>
                    <a:pt x="229" y="331"/>
                    <a:pt x="288" y="285"/>
                  </a:cubicBezTo>
                  <a:cubicBezTo>
                    <a:pt x="297" y="325"/>
                    <a:pt x="323" y="349"/>
                    <a:pt x="358" y="349"/>
                  </a:cubicBezTo>
                  <a:cubicBezTo>
                    <a:pt x="398" y="349"/>
                    <a:pt x="422" y="307"/>
                    <a:pt x="422" y="294"/>
                  </a:cubicBezTo>
                  <a:cubicBezTo>
                    <a:pt x="422" y="290"/>
                    <a:pt x="418" y="287"/>
                    <a:pt x="413" y="287"/>
                  </a:cubicBezTo>
                  <a:cubicBezTo>
                    <a:pt x="409" y="287"/>
                    <a:pt x="407" y="290"/>
                    <a:pt x="404" y="294"/>
                  </a:cubicBezTo>
                  <a:cubicBezTo>
                    <a:pt x="389" y="331"/>
                    <a:pt x="363" y="331"/>
                    <a:pt x="360" y="331"/>
                  </a:cubicBezTo>
                  <a:cubicBezTo>
                    <a:pt x="336" y="331"/>
                    <a:pt x="336" y="272"/>
                    <a:pt x="336" y="254"/>
                  </a:cubicBezTo>
                  <a:cubicBezTo>
                    <a:pt x="336" y="237"/>
                    <a:pt x="336" y="237"/>
                    <a:pt x="345" y="226"/>
                  </a:cubicBezTo>
                  <a:cubicBezTo>
                    <a:pt x="418" y="136"/>
                    <a:pt x="404" y="106"/>
                    <a:pt x="433" y="46"/>
                  </a:cubicBezTo>
                  <a:cubicBezTo>
                    <a:pt x="433" y="44"/>
                    <a:pt x="433" y="37"/>
                    <a:pt x="424" y="37"/>
                  </a:cubicBezTo>
                  <a:cubicBezTo>
                    <a:pt x="415" y="37"/>
                    <a:pt x="415" y="39"/>
                    <a:pt x="411" y="55"/>
                  </a:cubicBezTo>
                  <a:cubicBezTo>
                    <a:pt x="398" y="103"/>
                    <a:pt x="374" y="162"/>
                    <a:pt x="336" y="206"/>
                  </a:cubicBezTo>
                  <a:cubicBezTo>
                    <a:pt x="336" y="190"/>
                    <a:pt x="336" y="174"/>
                    <a:pt x="336" y="158"/>
                  </a:cubicBezTo>
                  <a:moveTo>
                    <a:pt x="284" y="265"/>
                  </a:moveTo>
                  <a:cubicBezTo>
                    <a:pt x="218" y="325"/>
                    <a:pt x="158" y="331"/>
                    <a:pt x="125" y="331"/>
                  </a:cubicBezTo>
                  <a:cubicBezTo>
                    <a:pt x="79" y="331"/>
                    <a:pt x="57" y="298"/>
                    <a:pt x="57" y="248"/>
                  </a:cubicBezTo>
                  <a:cubicBezTo>
                    <a:pt x="57" y="211"/>
                    <a:pt x="77" y="127"/>
                    <a:pt x="101" y="88"/>
                  </a:cubicBezTo>
                  <a:cubicBezTo>
                    <a:pt x="138" y="33"/>
                    <a:pt x="180" y="17"/>
                    <a:pt x="207" y="17"/>
                  </a:cubicBezTo>
                  <a:cubicBezTo>
                    <a:pt x="284" y="17"/>
                    <a:pt x="284" y="118"/>
                    <a:pt x="284" y="178"/>
                  </a:cubicBezTo>
                  <a:cubicBezTo>
                    <a:pt x="284" y="206"/>
                    <a:pt x="284" y="252"/>
                    <a:pt x="284" y="26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52" name="Полилиния 1851"/>
            <p:cNvSpPr/>
            <p:nvPr/>
          </p:nvSpPr>
          <p:spPr>
            <a:xfrm>
              <a:off x="5215680" y="4271040"/>
              <a:ext cx="192960" cy="195480"/>
            </a:xfrm>
            <a:custGeom>
              <a:avLst/>
              <a:gdLst/>
              <a:ahLst/>
              <a:cxnLst/>
              <a:rect l="0" t="0" r="r" b="b"/>
              <a:pathLst>
                <a:path w="536" h="543">
                  <a:moveTo>
                    <a:pt x="440" y="79"/>
                  </a:moveTo>
                  <a:cubicBezTo>
                    <a:pt x="446" y="49"/>
                    <a:pt x="459" y="25"/>
                    <a:pt x="523" y="22"/>
                  </a:cubicBezTo>
                  <a:cubicBezTo>
                    <a:pt x="525" y="22"/>
                    <a:pt x="536" y="22"/>
                    <a:pt x="536" y="7"/>
                  </a:cubicBezTo>
                  <a:cubicBezTo>
                    <a:pt x="533" y="5"/>
                    <a:pt x="536" y="0"/>
                    <a:pt x="525" y="0"/>
                  </a:cubicBezTo>
                  <a:cubicBezTo>
                    <a:pt x="499" y="0"/>
                    <a:pt x="473" y="3"/>
                    <a:pt x="446" y="3"/>
                  </a:cubicBezTo>
                  <a:cubicBezTo>
                    <a:pt x="420" y="3"/>
                    <a:pt x="391" y="0"/>
                    <a:pt x="367" y="0"/>
                  </a:cubicBezTo>
                  <a:cubicBezTo>
                    <a:pt x="363" y="0"/>
                    <a:pt x="352" y="0"/>
                    <a:pt x="352" y="16"/>
                  </a:cubicBezTo>
                  <a:cubicBezTo>
                    <a:pt x="352" y="22"/>
                    <a:pt x="360" y="22"/>
                    <a:pt x="367" y="22"/>
                  </a:cubicBezTo>
                  <a:cubicBezTo>
                    <a:pt x="411" y="25"/>
                    <a:pt x="420" y="40"/>
                    <a:pt x="420" y="57"/>
                  </a:cubicBezTo>
                  <a:cubicBezTo>
                    <a:pt x="420" y="60"/>
                    <a:pt x="418" y="71"/>
                    <a:pt x="415" y="73"/>
                  </a:cubicBezTo>
                  <a:cubicBezTo>
                    <a:pt x="393" y="165"/>
                    <a:pt x="370" y="257"/>
                    <a:pt x="347" y="349"/>
                  </a:cubicBezTo>
                  <a:cubicBezTo>
                    <a:pt x="321" y="453"/>
                    <a:pt x="231" y="518"/>
                    <a:pt x="154" y="518"/>
                  </a:cubicBezTo>
                  <a:cubicBezTo>
                    <a:pt x="101" y="518"/>
                    <a:pt x="59" y="486"/>
                    <a:pt x="59" y="417"/>
                  </a:cubicBezTo>
                  <a:cubicBezTo>
                    <a:pt x="62" y="398"/>
                    <a:pt x="59" y="393"/>
                    <a:pt x="68" y="358"/>
                  </a:cubicBezTo>
                  <a:cubicBezTo>
                    <a:pt x="93" y="259"/>
                    <a:pt x="118" y="159"/>
                    <a:pt x="143" y="60"/>
                  </a:cubicBezTo>
                  <a:cubicBezTo>
                    <a:pt x="151" y="31"/>
                    <a:pt x="151" y="22"/>
                    <a:pt x="209" y="22"/>
                  </a:cubicBezTo>
                  <a:cubicBezTo>
                    <a:pt x="228" y="22"/>
                    <a:pt x="235" y="22"/>
                    <a:pt x="235" y="7"/>
                  </a:cubicBezTo>
                  <a:cubicBezTo>
                    <a:pt x="235" y="0"/>
                    <a:pt x="226" y="0"/>
                    <a:pt x="224" y="0"/>
                  </a:cubicBezTo>
                  <a:cubicBezTo>
                    <a:pt x="202" y="0"/>
                    <a:pt x="147" y="3"/>
                    <a:pt x="125" y="3"/>
                  </a:cubicBezTo>
                  <a:cubicBezTo>
                    <a:pt x="103" y="3"/>
                    <a:pt x="48" y="0"/>
                    <a:pt x="26" y="0"/>
                  </a:cubicBezTo>
                  <a:cubicBezTo>
                    <a:pt x="19" y="0"/>
                    <a:pt x="11" y="0"/>
                    <a:pt x="11" y="16"/>
                  </a:cubicBezTo>
                  <a:cubicBezTo>
                    <a:pt x="11" y="22"/>
                    <a:pt x="17" y="22"/>
                    <a:pt x="33" y="22"/>
                  </a:cubicBezTo>
                  <a:cubicBezTo>
                    <a:pt x="35" y="22"/>
                    <a:pt x="48" y="22"/>
                    <a:pt x="61" y="25"/>
                  </a:cubicBezTo>
                  <a:cubicBezTo>
                    <a:pt x="74" y="27"/>
                    <a:pt x="83" y="27"/>
                    <a:pt x="83" y="38"/>
                  </a:cubicBezTo>
                  <a:cubicBezTo>
                    <a:pt x="83" y="42"/>
                    <a:pt x="74" y="75"/>
                    <a:pt x="70" y="93"/>
                  </a:cubicBezTo>
                  <a:cubicBezTo>
                    <a:pt x="64" y="115"/>
                    <a:pt x="58" y="138"/>
                    <a:pt x="52" y="161"/>
                  </a:cubicBezTo>
                  <a:cubicBezTo>
                    <a:pt x="46" y="189"/>
                    <a:pt x="8" y="336"/>
                    <a:pt x="6" y="349"/>
                  </a:cubicBezTo>
                  <a:cubicBezTo>
                    <a:pt x="0" y="371"/>
                    <a:pt x="0" y="382"/>
                    <a:pt x="0" y="396"/>
                  </a:cubicBezTo>
                  <a:cubicBezTo>
                    <a:pt x="0" y="488"/>
                    <a:pt x="70" y="543"/>
                    <a:pt x="151" y="543"/>
                  </a:cubicBezTo>
                  <a:cubicBezTo>
                    <a:pt x="248" y="543"/>
                    <a:pt x="345" y="455"/>
                    <a:pt x="369" y="354"/>
                  </a:cubicBezTo>
                  <a:cubicBezTo>
                    <a:pt x="393" y="262"/>
                    <a:pt x="416" y="171"/>
                    <a:pt x="440" y="7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53" name="Полилиния 1852"/>
            <p:cNvSpPr/>
            <p:nvPr/>
          </p:nvSpPr>
          <p:spPr>
            <a:xfrm>
              <a:off x="5510160" y="4358160"/>
              <a:ext cx="185400" cy="65520"/>
            </a:xfrm>
            <a:custGeom>
              <a:avLst/>
              <a:gdLst/>
              <a:ahLst/>
              <a:cxnLst/>
              <a:rect l="0" t="0" r="r" b="b"/>
              <a:pathLst>
                <a:path w="515" h="182">
                  <a:moveTo>
                    <a:pt x="488" y="33"/>
                  </a:moveTo>
                  <a:cubicBezTo>
                    <a:pt x="499" y="33"/>
                    <a:pt x="515" y="32"/>
                    <a:pt x="515" y="15"/>
                  </a:cubicBezTo>
                  <a:cubicBezTo>
                    <a:pt x="515" y="-1"/>
                    <a:pt x="499" y="0"/>
                    <a:pt x="488" y="0"/>
                  </a:cubicBezTo>
                  <a:cubicBezTo>
                    <a:pt x="334" y="0"/>
                    <a:pt x="180" y="0"/>
                    <a:pt x="26" y="0"/>
                  </a:cubicBezTo>
                  <a:cubicBezTo>
                    <a:pt x="15" y="0"/>
                    <a:pt x="0" y="-1"/>
                    <a:pt x="0" y="15"/>
                  </a:cubicBezTo>
                  <a:cubicBezTo>
                    <a:pt x="0" y="32"/>
                    <a:pt x="15" y="33"/>
                    <a:pt x="26" y="33"/>
                  </a:cubicBezTo>
                  <a:cubicBezTo>
                    <a:pt x="180" y="33"/>
                    <a:pt x="334" y="33"/>
                    <a:pt x="488" y="33"/>
                  </a:cubicBezTo>
                  <a:moveTo>
                    <a:pt x="488" y="182"/>
                  </a:moveTo>
                  <a:cubicBezTo>
                    <a:pt x="499" y="182"/>
                    <a:pt x="515" y="182"/>
                    <a:pt x="515" y="167"/>
                  </a:cubicBezTo>
                  <a:cubicBezTo>
                    <a:pt x="515" y="151"/>
                    <a:pt x="499" y="151"/>
                    <a:pt x="488" y="151"/>
                  </a:cubicBezTo>
                  <a:cubicBezTo>
                    <a:pt x="334" y="151"/>
                    <a:pt x="180" y="151"/>
                    <a:pt x="26" y="151"/>
                  </a:cubicBezTo>
                  <a:cubicBezTo>
                    <a:pt x="15" y="151"/>
                    <a:pt x="0" y="151"/>
                    <a:pt x="0" y="167"/>
                  </a:cubicBezTo>
                  <a:cubicBezTo>
                    <a:pt x="0" y="182"/>
                    <a:pt x="15" y="182"/>
                    <a:pt x="26" y="182"/>
                  </a:cubicBezTo>
                  <a:cubicBezTo>
                    <a:pt x="180" y="182"/>
                    <a:pt x="334" y="182"/>
                    <a:pt x="488" y="18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20520" rIns="90000" bIns="2052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54" name="Полилиния 1853"/>
            <p:cNvSpPr/>
            <p:nvPr/>
          </p:nvSpPr>
          <p:spPr>
            <a:xfrm>
              <a:off x="5811120" y="4385880"/>
              <a:ext cx="170280" cy="10800"/>
            </a:xfrm>
            <a:custGeom>
              <a:avLst/>
              <a:gdLst/>
              <a:ahLst/>
              <a:cxnLst/>
              <a:rect l="0" t="0" r="r" b="b"/>
              <a:pathLst>
                <a:path w="473" h="30">
                  <a:moveTo>
                    <a:pt x="446" y="30"/>
                  </a:moveTo>
                  <a:cubicBezTo>
                    <a:pt x="460" y="30"/>
                    <a:pt x="473" y="30"/>
                    <a:pt x="473" y="15"/>
                  </a:cubicBezTo>
                  <a:cubicBezTo>
                    <a:pt x="473" y="0"/>
                    <a:pt x="460" y="0"/>
                    <a:pt x="446" y="0"/>
                  </a:cubicBezTo>
                  <a:cubicBezTo>
                    <a:pt x="307" y="0"/>
                    <a:pt x="168" y="0"/>
                    <a:pt x="28" y="0"/>
                  </a:cubicBezTo>
                  <a:cubicBezTo>
                    <a:pt x="15" y="0"/>
                    <a:pt x="0" y="0"/>
                    <a:pt x="0" y="15"/>
                  </a:cubicBezTo>
                  <a:cubicBezTo>
                    <a:pt x="0" y="30"/>
                    <a:pt x="15" y="30"/>
                    <a:pt x="28" y="30"/>
                  </a:cubicBezTo>
                  <a:cubicBezTo>
                    <a:pt x="168" y="30"/>
                    <a:pt x="307" y="30"/>
                    <a:pt x="446" y="3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4200" rIns="90000" bIns="-342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55" name="Полилиния 1854"/>
            <p:cNvSpPr/>
            <p:nvPr/>
          </p:nvSpPr>
          <p:spPr>
            <a:xfrm>
              <a:off x="6078600" y="4252320"/>
              <a:ext cx="64440" cy="277200"/>
            </a:xfrm>
            <a:custGeom>
              <a:avLst/>
              <a:gdLst/>
              <a:ahLst/>
              <a:cxnLst/>
              <a:rect l="0" t="0" r="r" b="b"/>
              <a:pathLst>
                <a:path w="179" h="770">
                  <a:moveTo>
                    <a:pt x="179" y="764"/>
                  </a:moveTo>
                  <a:cubicBezTo>
                    <a:pt x="179" y="759"/>
                    <a:pt x="179" y="759"/>
                    <a:pt x="168" y="746"/>
                  </a:cubicBezTo>
                  <a:cubicBezTo>
                    <a:pt x="71" y="649"/>
                    <a:pt x="44" y="502"/>
                    <a:pt x="44" y="386"/>
                  </a:cubicBezTo>
                  <a:cubicBezTo>
                    <a:pt x="44" y="250"/>
                    <a:pt x="75" y="116"/>
                    <a:pt x="170" y="22"/>
                  </a:cubicBezTo>
                  <a:cubicBezTo>
                    <a:pt x="179" y="11"/>
                    <a:pt x="179" y="11"/>
                    <a:pt x="179" y="9"/>
                  </a:cubicBezTo>
                  <a:cubicBezTo>
                    <a:pt x="179" y="2"/>
                    <a:pt x="176" y="0"/>
                    <a:pt x="172" y="0"/>
                  </a:cubicBezTo>
                  <a:cubicBezTo>
                    <a:pt x="163" y="0"/>
                    <a:pt x="95" y="52"/>
                    <a:pt x="49" y="149"/>
                  </a:cubicBezTo>
                  <a:cubicBezTo>
                    <a:pt x="9" y="235"/>
                    <a:pt x="0" y="320"/>
                    <a:pt x="0" y="386"/>
                  </a:cubicBezTo>
                  <a:cubicBezTo>
                    <a:pt x="0" y="445"/>
                    <a:pt x="9" y="538"/>
                    <a:pt x="51" y="625"/>
                  </a:cubicBezTo>
                  <a:cubicBezTo>
                    <a:pt x="97" y="720"/>
                    <a:pt x="163" y="770"/>
                    <a:pt x="172" y="770"/>
                  </a:cubicBezTo>
                  <a:cubicBezTo>
                    <a:pt x="176" y="770"/>
                    <a:pt x="179" y="768"/>
                    <a:pt x="179" y="76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56" name="Полилиния 1855"/>
            <p:cNvSpPr/>
            <p:nvPr/>
          </p:nvSpPr>
          <p:spPr>
            <a:xfrm>
              <a:off x="6170760" y="4261680"/>
              <a:ext cx="146520" cy="204840"/>
            </a:xfrm>
            <a:custGeom>
              <a:avLst/>
              <a:gdLst/>
              <a:ahLst/>
              <a:cxnLst/>
              <a:rect l="0" t="0" r="r" b="b"/>
              <a:pathLst>
                <a:path w="407" h="569">
                  <a:moveTo>
                    <a:pt x="327" y="290"/>
                  </a:moveTo>
                  <a:cubicBezTo>
                    <a:pt x="319" y="244"/>
                    <a:pt x="288" y="200"/>
                    <a:pt x="226" y="200"/>
                  </a:cubicBezTo>
                  <a:cubicBezTo>
                    <a:pt x="180" y="200"/>
                    <a:pt x="129" y="211"/>
                    <a:pt x="70" y="272"/>
                  </a:cubicBezTo>
                  <a:cubicBezTo>
                    <a:pt x="4" y="336"/>
                    <a:pt x="0" y="408"/>
                    <a:pt x="0" y="433"/>
                  </a:cubicBezTo>
                  <a:cubicBezTo>
                    <a:pt x="0" y="479"/>
                    <a:pt x="33" y="569"/>
                    <a:pt x="143" y="569"/>
                  </a:cubicBezTo>
                  <a:cubicBezTo>
                    <a:pt x="325" y="569"/>
                    <a:pt x="407" y="310"/>
                    <a:pt x="407" y="200"/>
                  </a:cubicBezTo>
                  <a:cubicBezTo>
                    <a:pt x="407" y="77"/>
                    <a:pt x="334" y="0"/>
                    <a:pt x="239" y="0"/>
                  </a:cubicBezTo>
                  <a:cubicBezTo>
                    <a:pt x="127" y="0"/>
                    <a:pt x="92" y="101"/>
                    <a:pt x="92" y="121"/>
                  </a:cubicBezTo>
                  <a:cubicBezTo>
                    <a:pt x="92" y="132"/>
                    <a:pt x="99" y="149"/>
                    <a:pt x="121" y="149"/>
                  </a:cubicBezTo>
                  <a:cubicBezTo>
                    <a:pt x="147" y="149"/>
                    <a:pt x="162" y="125"/>
                    <a:pt x="162" y="108"/>
                  </a:cubicBezTo>
                  <a:cubicBezTo>
                    <a:pt x="162" y="81"/>
                    <a:pt x="138" y="81"/>
                    <a:pt x="127" y="81"/>
                  </a:cubicBezTo>
                  <a:cubicBezTo>
                    <a:pt x="160" y="24"/>
                    <a:pt x="215" y="20"/>
                    <a:pt x="237" y="20"/>
                  </a:cubicBezTo>
                  <a:cubicBezTo>
                    <a:pt x="294" y="20"/>
                    <a:pt x="347" y="59"/>
                    <a:pt x="347" y="158"/>
                  </a:cubicBezTo>
                  <a:cubicBezTo>
                    <a:pt x="347" y="189"/>
                    <a:pt x="343" y="228"/>
                    <a:pt x="327" y="290"/>
                  </a:cubicBezTo>
                  <a:moveTo>
                    <a:pt x="145" y="547"/>
                  </a:moveTo>
                  <a:cubicBezTo>
                    <a:pt x="59" y="547"/>
                    <a:pt x="59" y="468"/>
                    <a:pt x="59" y="461"/>
                  </a:cubicBezTo>
                  <a:cubicBezTo>
                    <a:pt x="59" y="439"/>
                    <a:pt x="79" y="332"/>
                    <a:pt x="110" y="285"/>
                  </a:cubicBezTo>
                  <a:cubicBezTo>
                    <a:pt x="140" y="242"/>
                    <a:pt x="178" y="217"/>
                    <a:pt x="226" y="217"/>
                  </a:cubicBezTo>
                  <a:cubicBezTo>
                    <a:pt x="310" y="217"/>
                    <a:pt x="312" y="303"/>
                    <a:pt x="312" y="318"/>
                  </a:cubicBezTo>
                  <a:cubicBezTo>
                    <a:pt x="312" y="373"/>
                    <a:pt x="264" y="547"/>
                    <a:pt x="145" y="54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57" name="Полилиния 1856"/>
            <p:cNvSpPr/>
            <p:nvPr/>
          </p:nvSpPr>
          <p:spPr>
            <a:xfrm>
              <a:off x="6316200" y="4416480"/>
              <a:ext cx="90360" cy="87120"/>
            </a:xfrm>
            <a:custGeom>
              <a:avLst/>
              <a:gdLst/>
              <a:ahLst/>
              <a:cxnLst/>
              <a:rect l="0" t="0" r="r" b="b"/>
              <a:pathLst>
                <a:path w="251" h="242">
                  <a:moveTo>
                    <a:pt x="102" y="128"/>
                  </a:moveTo>
                  <a:cubicBezTo>
                    <a:pt x="102" y="125"/>
                    <a:pt x="115" y="77"/>
                    <a:pt x="117" y="73"/>
                  </a:cubicBezTo>
                  <a:cubicBezTo>
                    <a:pt x="117" y="71"/>
                    <a:pt x="132" y="42"/>
                    <a:pt x="150" y="29"/>
                  </a:cubicBezTo>
                  <a:cubicBezTo>
                    <a:pt x="157" y="24"/>
                    <a:pt x="170" y="13"/>
                    <a:pt x="194" y="13"/>
                  </a:cubicBezTo>
                  <a:cubicBezTo>
                    <a:pt x="198" y="13"/>
                    <a:pt x="214" y="16"/>
                    <a:pt x="225" y="22"/>
                  </a:cubicBezTo>
                  <a:cubicBezTo>
                    <a:pt x="207" y="27"/>
                    <a:pt x="201" y="42"/>
                    <a:pt x="201" y="51"/>
                  </a:cubicBezTo>
                  <a:cubicBezTo>
                    <a:pt x="201" y="64"/>
                    <a:pt x="210" y="73"/>
                    <a:pt x="223" y="73"/>
                  </a:cubicBezTo>
                  <a:cubicBezTo>
                    <a:pt x="235" y="73"/>
                    <a:pt x="251" y="62"/>
                    <a:pt x="251" y="40"/>
                  </a:cubicBezTo>
                  <a:cubicBezTo>
                    <a:pt x="251" y="11"/>
                    <a:pt x="223" y="0"/>
                    <a:pt x="194" y="0"/>
                  </a:cubicBezTo>
                  <a:cubicBezTo>
                    <a:pt x="165" y="0"/>
                    <a:pt x="141" y="11"/>
                    <a:pt x="119" y="38"/>
                  </a:cubicBezTo>
                  <a:cubicBezTo>
                    <a:pt x="108" y="5"/>
                    <a:pt x="75" y="0"/>
                    <a:pt x="62" y="0"/>
                  </a:cubicBezTo>
                  <a:cubicBezTo>
                    <a:pt x="42" y="0"/>
                    <a:pt x="29" y="11"/>
                    <a:pt x="20" y="27"/>
                  </a:cubicBezTo>
                  <a:cubicBezTo>
                    <a:pt x="7" y="49"/>
                    <a:pt x="0" y="79"/>
                    <a:pt x="0" y="82"/>
                  </a:cubicBezTo>
                  <a:cubicBezTo>
                    <a:pt x="0" y="88"/>
                    <a:pt x="7" y="88"/>
                    <a:pt x="9" y="88"/>
                  </a:cubicBezTo>
                  <a:cubicBezTo>
                    <a:pt x="18" y="88"/>
                    <a:pt x="18" y="88"/>
                    <a:pt x="22" y="73"/>
                  </a:cubicBezTo>
                  <a:cubicBezTo>
                    <a:pt x="29" y="40"/>
                    <a:pt x="40" y="13"/>
                    <a:pt x="60" y="13"/>
                  </a:cubicBezTo>
                  <a:cubicBezTo>
                    <a:pt x="75" y="13"/>
                    <a:pt x="80" y="27"/>
                    <a:pt x="80" y="42"/>
                  </a:cubicBezTo>
                  <a:cubicBezTo>
                    <a:pt x="80" y="51"/>
                    <a:pt x="74" y="71"/>
                    <a:pt x="71" y="86"/>
                  </a:cubicBezTo>
                  <a:cubicBezTo>
                    <a:pt x="67" y="101"/>
                    <a:pt x="60" y="123"/>
                    <a:pt x="58" y="134"/>
                  </a:cubicBezTo>
                  <a:cubicBezTo>
                    <a:pt x="52" y="157"/>
                    <a:pt x="46" y="180"/>
                    <a:pt x="40" y="202"/>
                  </a:cubicBezTo>
                  <a:cubicBezTo>
                    <a:pt x="38" y="211"/>
                    <a:pt x="36" y="224"/>
                    <a:pt x="36" y="226"/>
                  </a:cubicBezTo>
                  <a:cubicBezTo>
                    <a:pt x="36" y="237"/>
                    <a:pt x="44" y="242"/>
                    <a:pt x="53" y="242"/>
                  </a:cubicBezTo>
                  <a:cubicBezTo>
                    <a:pt x="62" y="242"/>
                    <a:pt x="73" y="237"/>
                    <a:pt x="77" y="226"/>
                  </a:cubicBezTo>
                  <a:cubicBezTo>
                    <a:pt x="77" y="224"/>
                    <a:pt x="84" y="200"/>
                    <a:pt x="88" y="187"/>
                  </a:cubicBezTo>
                  <a:cubicBezTo>
                    <a:pt x="93" y="167"/>
                    <a:pt x="97" y="147"/>
                    <a:pt x="102" y="12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2120" rIns="90000" bIns="4212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58" name="Полилиния 1857"/>
            <p:cNvSpPr/>
            <p:nvPr/>
          </p:nvSpPr>
          <p:spPr>
            <a:xfrm>
              <a:off x="6508080" y="4298760"/>
              <a:ext cx="184320" cy="184320"/>
            </a:xfrm>
            <a:custGeom>
              <a:avLst/>
              <a:gdLst/>
              <a:ahLst/>
              <a:cxnLst/>
              <a:rect l="0" t="0" r="r" b="b"/>
              <a:pathLst>
                <a:path w="512" h="512">
                  <a:moveTo>
                    <a:pt x="272" y="272"/>
                  </a:moveTo>
                  <a:cubicBezTo>
                    <a:pt x="344" y="272"/>
                    <a:pt x="416" y="272"/>
                    <a:pt x="488" y="272"/>
                  </a:cubicBezTo>
                  <a:cubicBezTo>
                    <a:pt x="499" y="272"/>
                    <a:pt x="512" y="272"/>
                    <a:pt x="512" y="257"/>
                  </a:cubicBezTo>
                  <a:cubicBezTo>
                    <a:pt x="512" y="242"/>
                    <a:pt x="499" y="242"/>
                    <a:pt x="488" y="242"/>
                  </a:cubicBezTo>
                  <a:cubicBezTo>
                    <a:pt x="416" y="242"/>
                    <a:pt x="344" y="242"/>
                    <a:pt x="272" y="242"/>
                  </a:cubicBezTo>
                  <a:cubicBezTo>
                    <a:pt x="272" y="169"/>
                    <a:pt x="272" y="97"/>
                    <a:pt x="272" y="24"/>
                  </a:cubicBezTo>
                  <a:cubicBezTo>
                    <a:pt x="272" y="13"/>
                    <a:pt x="272" y="0"/>
                    <a:pt x="257" y="0"/>
                  </a:cubicBezTo>
                  <a:cubicBezTo>
                    <a:pt x="242" y="0"/>
                    <a:pt x="242" y="13"/>
                    <a:pt x="242" y="24"/>
                  </a:cubicBezTo>
                  <a:cubicBezTo>
                    <a:pt x="242" y="97"/>
                    <a:pt x="242" y="169"/>
                    <a:pt x="242" y="242"/>
                  </a:cubicBezTo>
                  <a:cubicBezTo>
                    <a:pt x="169" y="242"/>
                    <a:pt x="96" y="242"/>
                    <a:pt x="24" y="242"/>
                  </a:cubicBezTo>
                  <a:cubicBezTo>
                    <a:pt x="13" y="242"/>
                    <a:pt x="0" y="242"/>
                    <a:pt x="0" y="257"/>
                  </a:cubicBezTo>
                  <a:cubicBezTo>
                    <a:pt x="0" y="272"/>
                    <a:pt x="13" y="272"/>
                    <a:pt x="24" y="272"/>
                  </a:cubicBezTo>
                  <a:cubicBezTo>
                    <a:pt x="96" y="272"/>
                    <a:pt x="169" y="272"/>
                    <a:pt x="242" y="272"/>
                  </a:cubicBezTo>
                  <a:cubicBezTo>
                    <a:pt x="242" y="344"/>
                    <a:pt x="242" y="416"/>
                    <a:pt x="242" y="488"/>
                  </a:cubicBezTo>
                  <a:cubicBezTo>
                    <a:pt x="242" y="499"/>
                    <a:pt x="242" y="512"/>
                    <a:pt x="257" y="512"/>
                  </a:cubicBezTo>
                  <a:cubicBezTo>
                    <a:pt x="272" y="512"/>
                    <a:pt x="272" y="499"/>
                    <a:pt x="272" y="488"/>
                  </a:cubicBezTo>
                  <a:cubicBezTo>
                    <a:pt x="272" y="416"/>
                    <a:pt x="272" y="344"/>
                    <a:pt x="272" y="27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59" name="Полилиния 1858"/>
            <p:cNvSpPr/>
            <p:nvPr/>
          </p:nvSpPr>
          <p:spPr>
            <a:xfrm>
              <a:off x="6784200" y="4276080"/>
              <a:ext cx="110880" cy="183960"/>
            </a:xfrm>
            <a:custGeom>
              <a:avLst/>
              <a:gdLst/>
              <a:ahLst/>
              <a:cxnLst/>
              <a:rect l="0" t="0" r="r" b="b"/>
              <a:pathLst>
                <a:path w="308" h="511">
                  <a:moveTo>
                    <a:pt x="60" y="452"/>
                  </a:moveTo>
                  <a:cubicBezTo>
                    <a:pt x="87" y="425"/>
                    <a:pt x="114" y="399"/>
                    <a:pt x="141" y="373"/>
                  </a:cubicBezTo>
                  <a:cubicBezTo>
                    <a:pt x="262" y="267"/>
                    <a:pt x="308" y="226"/>
                    <a:pt x="308" y="149"/>
                  </a:cubicBezTo>
                  <a:cubicBezTo>
                    <a:pt x="308" y="61"/>
                    <a:pt x="240" y="0"/>
                    <a:pt x="146" y="0"/>
                  </a:cubicBezTo>
                  <a:cubicBezTo>
                    <a:pt x="58" y="0"/>
                    <a:pt x="0" y="70"/>
                    <a:pt x="0" y="138"/>
                  </a:cubicBezTo>
                  <a:cubicBezTo>
                    <a:pt x="0" y="182"/>
                    <a:pt x="40" y="182"/>
                    <a:pt x="42" y="182"/>
                  </a:cubicBezTo>
                  <a:cubicBezTo>
                    <a:pt x="55" y="182"/>
                    <a:pt x="82" y="171"/>
                    <a:pt x="82" y="140"/>
                  </a:cubicBezTo>
                  <a:cubicBezTo>
                    <a:pt x="82" y="120"/>
                    <a:pt x="69" y="101"/>
                    <a:pt x="40" y="101"/>
                  </a:cubicBezTo>
                  <a:cubicBezTo>
                    <a:pt x="36" y="101"/>
                    <a:pt x="33" y="101"/>
                    <a:pt x="31" y="101"/>
                  </a:cubicBezTo>
                  <a:cubicBezTo>
                    <a:pt x="49" y="50"/>
                    <a:pt x="91" y="22"/>
                    <a:pt x="135" y="22"/>
                  </a:cubicBezTo>
                  <a:cubicBezTo>
                    <a:pt x="205" y="22"/>
                    <a:pt x="238" y="85"/>
                    <a:pt x="238" y="149"/>
                  </a:cubicBezTo>
                  <a:cubicBezTo>
                    <a:pt x="238" y="210"/>
                    <a:pt x="201" y="270"/>
                    <a:pt x="157" y="318"/>
                  </a:cubicBezTo>
                  <a:cubicBezTo>
                    <a:pt x="107" y="373"/>
                    <a:pt x="58" y="428"/>
                    <a:pt x="9" y="483"/>
                  </a:cubicBezTo>
                  <a:cubicBezTo>
                    <a:pt x="0" y="491"/>
                    <a:pt x="0" y="493"/>
                    <a:pt x="0" y="511"/>
                  </a:cubicBezTo>
                  <a:cubicBezTo>
                    <a:pt x="96" y="511"/>
                    <a:pt x="191" y="511"/>
                    <a:pt x="286" y="511"/>
                  </a:cubicBezTo>
                  <a:cubicBezTo>
                    <a:pt x="294" y="466"/>
                    <a:pt x="301" y="422"/>
                    <a:pt x="308" y="377"/>
                  </a:cubicBezTo>
                  <a:cubicBezTo>
                    <a:pt x="302" y="377"/>
                    <a:pt x="295" y="377"/>
                    <a:pt x="289" y="377"/>
                  </a:cubicBezTo>
                  <a:cubicBezTo>
                    <a:pt x="286" y="401"/>
                    <a:pt x="280" y="434"/>
                    <a:pt x="273" y="445"/>
                  </a:cubicBezTo>
                  <a:cubicBezTo>
                    <a:pt x="267" y="452"/>
                    <a:pt x="216" y="452"/>
                    <a:pt x="198" y="452"/>
                  </a:cubicBezTo>
                  <a:cubicBezTo>
                    <a:pt x="152" y="452"/>
                    <a:pt x="106" y="452"/>
                    <a:pt x="60" y="45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60" name="Полилиния 1859"/>
            <p:cNvSpPr/>
            <p:nvPr/>
          </p:nvSpPr>
          <p:spPr>
            <a:xfrm>
              <a:off x="6925320" y="4252320"/>
              <a:ext cx="107640" cy="277200"/>
            </a:xfrm>
            <a:custGeom>
              <a:avLst/>
              <a:gdLst/>
              <a:ahLst/>
              <a:cxnLst/>
              <a:rect l="0" t="0" r="r" b="b"/>
              <a:pathLst>
                <a:path w="299" h="770">
                  <a:moveTo>
                    <a:pt x="295" y="28"/>
                  </a:moveTo>
                  <a:cubicBezTo>
                    <a:pt x="299" y="19"/>
                    <a:pt x="298" y="19"/>
                    <a:pt x="299" y="15"/>
                  </a:cubicBezTo>
                  <a:cubicBezTo>
                    <a:pt x="299" y="6"/>
                    <a:pt x="293" y="0"/>
                    <a:pt x="284" y="0"/>
                  </a:cubicBezTo>
                  <a:cubicBezTo>
                    <a:pt x="279" y="0"/>
                    <a:pt x="273" y="2"/>
                    <a:pt x="271" y="6"/>
                  </a:cubicBezTo>
                  <a:cubicBezTo>
                    <a:pt x="181" y="251"/>
                    <a:pt x="92" y="497"/>
                    <a:pt x="2" y="742"/>
                  </a:cubicBezTo>
                  <a:cubicBezTo>
                    <a:pt x="0" y="750"/>
                    <a:pt x="1" y="750"/>
                    <a:pt x="0" y="755"/>
                  </a:cubicBezTo>
                  <a:cubicBezTo>
                    <a:pt x="0" y="764"/>
                    <a:pt x="7" y="770"/>
                    <a:pt x="15" y="770"/>
                  </a:cubicBezTo>
                  <a:cubicBezTo>
                    <a:pt x="24" y="770"/>
                    <a:pt x="26" y="766"/>
                    <a:pt x="31" y="753"/>
                  </a:cubicBezTo>
                  <a:cubicBezTo>
                    <a:pt x="119" y="511"/>
                    <a:pt x="207" y="270"/>
                    <a:pt x="295" y="2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61" name="Полилиния 1860"/>
            <p:cNvSpPr/>
            <p:nvPr/>
          </p:nvSpPr>
          <p:spPr>
            <a:xfrm>
              <a:off x="7056720" y="4337640"/>
              <a:ext cx="113400" cy="125640"/>
            </a:xfrm>
            <a:custGeom>
              <a:avLst/>
              <a:gdLst/>
              <a:ahLst/>
              <a:cxnLst/>
              <a:rect l="0" t="0" r="r" b="b"/>
              <a:pathLst>
                <a:path w="315" h="349">
                  <a:moveTo>
                    <a:pt x="46" y="296"/>
                  </a:moveTo>
                  <a:cubicBezTo>
                    <a:pt x="44" y="307"/>
                    <a:pt x="40" y="325"/>
                    <a:pt x="40" y="329"/>
                  </a:cubicBezTo>
                  <a:cubicBezTo>
                    <a:pt x="40" y="342"/>
                    <a:pt x="51" y="349"/>
                    <a:pt x="62" y="349"/>
                  </a:cubicBezTo>
                  <a:cubicBezTo>
                    <a:pt x="71" y="349"/>
                    <a:pt x="84" y="342"/>
                    <a:pt x="90" y="327"/>
                  </a:cubicBezTo>
                  <a:cubicBezTo>
                    <a:pt x="93" y="325"/>
                    <a:pt x="117" y="219"/>
                    <a:pt x="121" y="206"/>
                  </a:cubicBezTo>
                  <a:cubicBezTo>
                    <a:pt x="128" y="180"/>
                    <a:pt x="141" y="127"/>
                    <a:pt x="145" y="105"/>
                  </a:cubicBezTo>
                  <a:cubicBezTo>
                    <a:pt x="150" y="96"/>
                    <a:pt x="170" y="59"/>
                    <a:pt x="189" y="42"/>
                  </a:cubicBezTo>
                  <a:cubicBezTo>
                    <a:pt x="196" y="37"/>
                    <a:pt x="218" y="17"/>
                    <a:pt x="251" y="17"/>
                  </a:cubicBezTo>
                  <a:cubicBezTo>
                    <a:pt x="271" y="17"/>
                    <a:pt x="282" y="26"/>
                    <a:pt x="284" y="26"/>
                  </a:cubicBezTo>
                  <a:cubicBezTo>
                    <a:pt x="260" y="31"/>
                    <a:pt x="242" y="48"/>
                    <a:pt x="242" y="68"/>
                  </a:cubicBezTo>
                  <a:cubicBezTo>
                    <a:pt x="242" y="81"/>
                    <a:pt x="252" y="96"/>
                    <a:pt x="273" y="96"/>
                  </a:cubicBezTo>
                  <a:cubicBezTo>
                    <a:pt x="294" y="96"/>
                    <a:pt x="315" y="79"/>
                    <a:pt x="315" y="50"/>
                  </a:cubicBezTo>
                  <a:cubicBezTo>
                    <a:pt x="315" y="24"/>
                    <a:pt x="290" y="0"/>
                    <a:pt x="251" y="0"/>
                  </a:cubicBezTo>
                  <a:cubicBezTo>
                    <a:pt x="200" y="0"/>
                    <a:pt x="167" y="37"/>
                    <a:pt x="152" y="59"/>
                  </a:cubicBezTo>
                  <a:cubicBezTo>
                    <a:pt x="145" y="24"/>
                    <a:pt x="117" y="0"/>
                    <a:pt x="82" y="0"/>
                  </a:cubicBezTo>
                  <a:cubicBezTo>
                    <a:pt x="46" y="0"/>
                    <a:pt x="31" y="31"/>
                    <a:pt x="24" y="44"/>
                  </a:cubicBezTo>
                  <a:cubicBezTo>
                    <a:pt x="11" y="70"/>
                    <a:pt x="0" y="116"/>
                    <a:pt x="0" y="118"/>
                  </a:cubicBezTo>
                  <a:cubicBezTo>
                    <a:pt x="0" y="127"/>
                    <a:pt x="6" y="124"/>
                    <a:pt x="9" y="127"/>
                  </a:cubicBezTo>
                  <a:cubicBezTo>
                    <a:pt x="18" y="127"/>
                    <a:pt x="18" y="125"/>
                    <a:pt x="22" y="110"/>
                  </a:cubicBezTo>
                  <a:cubicBezTo>
                    <a:pt x="35" y="55"/>
                    <a:pt x="51" y="17"/>
                    <a:pt x="79" y="17"/>
                  </a:cubicBezTo>
                  <a:cubicBezTo>
                    <a:pt x="93" y="17"/>
                    <a:pt x="104" y="24"/>
                    <a:pt x="104" y="52"/>
                  </a:cubicBezTo>
                  <a:cubicBezTo>
                    <a:pt x="104" y="68"/>
                    <a:pt x="101" y="77"/>
                    <a:pt x="90" y="116"/>
                  </a:cubicBezTo>
                  <a:cubicBezTo>
                    <a:pt x="76" y="176"/>
                    <a:pt x="61" y="236"/>
                    <a:pt x="46" y="2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62" name="Полилиния 1861"/>
            <p:cNvSpPr/>
            <p:nvPr/>
          </p:nvSpPr>
          <p:spPr>
            <a:xfrm>
              <a:off x="7197840" y="4252320"/>
              <a:ext cx="64800" cy="277200"/>
            </a:xfrm>
            <a:custGeom>
              <a:avLst/>
              <a:gdLst/>
              <a:ahLst/>
              <a:cxnLst/>
              <a:rect l="0" t="0" r="r" b="b"/>
              <a:pathLst>
                <a:path w="180" h="770">
                  <a:moveTo>
                    <a:pt x="180" y="386"/>
                  </a:moveTo>
                  <a:cubicBezTo>
                    <a:pt x="180" y="325"/>
                    <a:pt x="171" y="232"/>
                    <a:pt x="129" y="145"/>
                  </a:cubicBezTo>
                  <a:cubicBezTo>
                    <a:pt x="81" y="50"/>
                    <a:pt x="15" y="0"/>
                    <a:pt x="8" y="0"/>
                  </a:cubicBezTo>
                  <a:cubicBezTo>
                    <a:pt x="4" y="0"/>
                    <a:pt x="0" y="2"/>
                    <a:pt x="0" y="9"/>
                  </a:cubicBezTo>
                  <a:cubicBezTo>
                    <a:pt x="0" y="11"/>
                    <a:pt x="0" y="11"/>
                    <a:pt x="15" y="26"/>
                  </a:cubicBezTo>
                  <a:cubicBezTo>
                    <a:pt x="90" y="101"/>
                    <a:pt x="134" y="224"/>
                    <a:pt x="134" y="386"/>
                  </a:cubicBezTo>
                  <a:cubicBezTo>
                    <a:pt x="134" y="518"/>
                    <a:pt x="105" y="652"/>
                    <a:pt x="11" y="750"/>
                  </a:cubicBezTo>
                  <a:cubicBezTo>
                    <a:pt x="0" y="759"/>
                    <a:pt x="0" y="759"/>
                    <a:pt x="0" y="764"/>
                  </a:cubicBezTo>
                  <a:cubicBezTo>
                    <a:pt x="0" y="768"/>
                    <a:pt x="4" y="770"/>
                    <a:pt x="8" y="770"/>
                  </a:cubicBezTo>
                  <a:cubicBezTo>
                    <a:pt x="15" y="770"/>
                    <a:pt x="85" y="718"/>
                    <a:pt x="132" y="621"/>
                  </a:cubicBezTo>
                  <a:cubicBezTo>
                    <a:pt x="171" y="535"/>
                    <a:pt x="180" y="450"/>
                    <a:pt x="180" y="38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63" name="Полилиния 1862"/>
            <p:cNvSpPr/>
            <p:nvPr/>
          </p:nvSpPr>
          <p:spPr>
            <a:xfrm>
              <a:off x="7367040" y="4252320"/>
              <a:ext cx="61920" cy="277200"/>
            </a:xfrm>
            <a:custGeom>
              <a:avLst/>
              <a:gdLst/>
              <a:ahLst/>
              <a:cxnLst/>
              <a:rect l="0" t="0" r="r" b="b"/>
              <a:pathLst>
                <a:path w="172" h="770">
                  <a:moveTo>
                    <a:pt x="170" y="28"/>
                  </a:moveTo>
                  <a:cubicBezTo>
                    <a:pt x="172" y="22"/>
                    <a:pt x="172" y="19"/>
                    <a:pt x="172" y="15"/>
                  </a:cubicBezTo>
                  <a:cubicBezTo>
                    <a:pt x="172" y="6"/>
                    <a:pt x="165" y="0"/>
                    <a:pt x="157" y="0"/>
                  </a:cubicBezTo>
                  <a:cubicBezTo>
                    <a:pt x="150" y="0"/>
                    <a:pt x="146" y="4"/>
                    <a:pt x="139" y="17"/>
                  </a:cubicBezTo>
                  <a:cubicBezTo>
                    <a:pt x="94" y="135"/>
                    <a:pt x="50" y="253"/>
                    <a:pt x="5" y="371"/>
                  </a:cubicBezTo>
                  <a:cubicBezTo>
                    <a:pt x="3" y="375"/>
                    <a:pt x="0" y="379"/>
                    <a:pt x="0" y="386"/>
                  </a:cubicBezTo>
                  <a:cubicBezTo>
                    <a:pt x="0" y="388"/>
                    <a:pt x="0" y="388"/>
                    <a:pt x="5" y="399"/>
                  </a:cubicBezTo>
                  <a:cubicBezTo>
                    <a:pt x="50" y="517"/>
                    <a:pt x="94" y="635"/>
                    <a:pt x="139" y="753"/>
                  </a:cubicBezTo>
                  <a:cubicBezTo>
                    <a:pt x="143" y="759"/>
                    <a:pt x="146" y="770"/>
                    <a:pt x="157" y="770"/>
                  </a:cubicBezTo>
                  <a:cubicBezTo>
                    <a:pt x="165" y="770"/>
                    <a:pt x="172" y="764"/>
                    <a:pt x="172" y="755"/>
                  </a:cubicBezTo>
                  <a:cubicBezTo>
                    <a:pt x="172" y="753"/>
                    <a:pt x="172" y="750"/>
                    <a:pt x="170" y="742"/>
                  </a:cubicBezTo>
                  <a:cubicBezTo>
                    <a:pt x="124" y="623"/>
                    <a:pt x="77" y="505"/>
                    <a:pt x="31" y="386"/>
                  </a:cubicBezTo>
                  <a:cubicBezTo>
                    <a:pt x="77" y="267"/>
                    <a:pt x="124" y="148"/>
                    <a:pt x="170" y="2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64" name="Полилиния 1863"/>
            <p:cNvSpPr/>
            <p:nvPr/>
          </p:nvSpPr>
          <p:spPr>
            <a:xfrm>
              <a:off x="7452720" y="4337640"/>
              <a:ext cx="143280" cy="125640"/>
            </a:xfrm>
            <a:custGeom>
              <a:avLst/>
              <a:gdLst/>
              <a:ahLst/>
              <a:cxnLst/>
              <a:rect l="0" t="0" r="r" b="b"/>
              <a:pathLst>
                <a:path w="398" h="349">
                  <a:moveTo>
                    <a:pt x="249" y="298"/>
                  </a:moveTo>
                  <a:cubicBezTo>
                    <a:pt x="257" y="329"/>
                    <a:pt x="284" y="349"/>
                    <a:pt x="317" y="349"/>
                  </a:cubicBezTo>
                  <a:cubicBezTo>
                    <a:pt x="345" y="349"/>
                    <a:pt x="363" y="331"/>
                    <a:pt x="374" y="307"/>
                  </a:cubicBezTo>
                  <a:cubicBezTo>
                    <a:pt x="387" y="279"/>
                    <a:pt x="398" y="232"/>
                    <a:pt x="398" y="230"/>
                  </a:cubicBezTo>
                  <a:cubicBezTo>
                    <a:pt x="398" y="224"/>
                    <a:pt x="392" y="224"/>
                    <a:pt x="389" y="224"/>
                  </a:cubicBezTo>
                  <a:cubicBezTo>
                    <a:pt x="381" y="224"/>
                    <a:pt x="381" y="226"/>
                    <a:pt x="378" y="237"/>
                  </a:cubicBezTo>
                  <a:cubicBezTo>
                    <a:pt x="367" y="281"/>
                    <a:pt x="352" y="331"/>
                    <a:pt x="319" y="331"/>
                  </a:cubicBezTo>
                  <a:cubicBezTo>
                    <a:pt x="304" y="331"/>
                    <a:pt x="297" y="322"/>
                    <a:pt x="297" y="296"/>
                  </a:cubicBezTo>
                  <a:cubicBezTo>
                    <a:pt x="297" y="281"/>
                    <a:pt x="306" y="243"/>
                    <a:pt x="312" y="217"/>
                  </a:cubicBezTo>
                  <a:cubicBezTo>
                    <a:pt x="319" y="189"/>
                    <a:pt x="326" y="162"/>
                    <a:pt x="332" y="134"/>
                  </a:cubicBezTo>
                  <a:cubicBezTo>
                    <a:pt x="334" y="123"/>
                    <a:pt x="343" y="92"/>
                    <a:pt x="345" y="81"/>
                  </a:cubicBezTo>
                  <a:cubicBezTo>
                    <a:pt x="350" y="63"/>
                    <a:pt x="359" y="35"/>
                    <a:pt x="359" y="28"/>
                  </a:cubicBezTo>
                  <a:cubicBezTo>
                    <a:pt x="359" y="15"/>
                    <a:pt x="348" y="9"/>
                    <a:pt x="334" y="9"/>
                  </a:cubicBezTo>
                  <a:cubicBezTo>
                    <a:pt x="332" y="9"/>
                    <a:pt x="312" y="9"/>
                    <a:pt x="306" y="35"/>
                  </a:cubicBezTo>
                  <a:cubicBezTo>
                    <a:pt x="290" y="92"/>
                    <a:pt x="257" y="226"/>
                    <a:pt x="246" y="268"/>
                  </a:cubicBezTo>
                  <a:cubicBezTo>
                    <a:pt x="246" y="270"/>
                    <a:pt x="216" y="331"/>
                    <a:pt x="158" y="331"/>
                  </a:cubicBezTo>
                  <a:cubicBezTo>
                    <a:pt x="119" y="331"/>
                    <a:pt x="112" y="298"/>
                    <a:pt x="112" y="270"/>
                  </a:cubicBezTo>
                  <a:cubicBezTo>
                    <a:pt x="112" y="226"/>
                    <a:pt x="132" y="164"/>
                    <a:pt x="152" y="112"/>
                  </a:cubicBezTo>
                  <a:cubicBezTo>
                    <a:pt x="163" y="90"/>
                    <a:pt x="165" y="79"/>
                    <a:pt x="165" y="63"/>
                  </a:cubicBezTo>
                  <a:cubicBezTo>
                    <a:pt x="165" y="28"/>
                    <a:pt x="141" y="0"/>
                    <a:pt x="103" y="0"/>
                  </a:cubicBezTo>
                  <a:cubicBezTo>
                    <a:pt x="29" y="0"/>
                    <a:pt x="0" y="112"/>
                    <a:pt x="0" y="118"/>
                  </a:cubicBezTo>
                  <a:cubicBezTo>
                    <a:pt x="0" y="127"/>
                    <a:pt x="6" y="124"/>
                    <a:pt x="9" y="127"/>
                  </a:cubicBezTo>
                  <a:cubicBezTo>
                    <a:pt x="18" y="127"/>
                    <a:pt x="18" y="125"/>
                    <a:pt x="22" y="112"/>
                  </a:cubicBezTo>
                  <a:cubicBezTo>
                    <a:pt x="42" y="46"/>
                    <a:pt x="70" y="17"/>
                    <a:pt x="101" y="17"/>
                  </a:cubicBezTo>
                  <a:cubicBezTo>
                    <a:pt x="108" y="17"/>
                    <a:pt x="119" y="17"/>
                    <a:pt x="119" y="42"/>
                  </a:cubicBezTo>
                  <a:cubicBezTo>
                    <a:pt x="119" y="61"/>
                    <a:pt x="112" y="83"/>
                    <a:pt x="106" y="94"/>
                  </a:cubicBezTo>
                  <a:cubicBezTo>
                    <a:pt x="77" y="171"/>
                    <a:pt x="62" y="219"/>
                    <a:pt x="62" y="257"/>
                  </a:cubicBezTo>
                  <a:cubicBezTo>
                    <a:pt x="62" y="329"/>
                    <a:pt x="114" y="349"/>
                    <a:pt x="156" y="349"/>
                  </a:cubicBezTo>
                  <a:cubicBezTo>
                    <a:pt x="207" y="349"/>
                    <a:pt x="235" y="314"/>
                    <a:pt x="249" y="29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65" name="Полилиния 1864"/>
            <p:cNvSpPr/>
            <p:nvPr/>
          </p:nvSpPr>
          <p:spPr>
            <a:xfrm>
              <a:off x="7613640" y="4416480"/>
              <a:ext cx="90000" cy="8712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101" y="128"/>
                  </a:moveTo>
                  <a:cubicBezTo>
                    <a:pt x="101" y="125"/>
                    <a:pt x="114" y="77"/>
                    <a:pt x="114" y="73"/>
                  </a:cubicBezTo>
                  <a:cubicBezTo>
                    <a:pt x="116" y="71"/>
                    <a:pt x="132" y="42"/>
                    <a:pt x="149" y="29"/>
                  </a:cubicBezTo>
                  <a:cubicBezTo>
                    <a:pt x="156" y="24"/>
                    <a:pt x="169" y="13"/>
                    <a:pt x="193" y="13"/>
                  </a:cubicBezTo>
                  <a:cubicBezTo>
                    <a:pt x="198" y="13"/>
                    <a:pt x="211" y="16"/>
                    <a:pt x="222" y="22"/>
                  </a:cubicBezTo>
                  <a:cubicBezTo>
                    <a:pt x="206" y="27"/>
                    <a:pt x="200" y="42"/>
                    <a:pt x="200" y="51"/>
                  </a:cubicBezTo>
                  <a:cubicBezTo>
                    <a:pt x="200" y="64"/>
                    <a:pt x="207" y="73"/>
                    <a:pt x="220" y="73"/>
                  </a:cubicBezTo>
                  <a:cubicBezTo>
                    <a:pt x="232" y="73"/>
                    <a:pt x="250" y="62"/>
                    <a:pt x="250" y="40"/>
                  </a:cubicBezTo>
                  <a:cubicBezTo>
                    <a:pt x="250" y="11"/>
                    <a:pt x="222" y="0"/>
                    <a:pt x="193" y="0"/>
                  </a:cubicBezTo>
                  <a:cubicBezTo>
                    <a:pt x="165" y="0"/>
                    <a:pt x="140" y="11"/>
                    <a:pt x="116" y="38"/>
                  </a:cubicBezTo>
                  <a:cubicBezTo>
                    <a:pt x="107" y="5"/>
                    <a:pt x="74" y="0"/>
                    <a:pt x="61" y="0"/>
                  </a:cubicBezTo>
                  <a:cubicBezTo>
                    <a:pt x="41" y="0"/>
                    <a:pt x="28" y="11"/>
                    <a:pt x="19" y="27"/>
                  </a:cubicBezTo>
                  <a:cubicBezTo>
                    <a:pt x="6" y="49"/>
                    <a:pt x="0" y="79"/>
                    <a:pt x="0" y="82"/>
                  </a:cubicBezTo>
                  <a:cubicBezTo>
                    <a:pt x="0" y="88"/>
                    <a:pt x="6" y="88"/>
                    <a:pt x="8" y="88"/>
                  </a:cubicBezTo>
                  <a:cubicBezTo>
                    <a:pt x="15" y="88"/>
                    <a:pt x="17" y="88"/>
                    <a:pt x="19" y="73"/>
                  </a:cubicBezTo>
                  <a:cubicBezTo>
                    <a:pt x="28" y="40"/>
                    <a:pt x="39" y="13"/>
                    <a:pt x="59" y="13"/>
                  </a:cubicBezTo>
                  <a:cubicBezTo>
                    <a:pt x="74" y="13"/>
                    <a:pt x="77" y="27"/>
                    <a:pt x="77" y="42"/>
                  </a:cubicBezTo>
                  <a:cubicBezTo>
                    <a:pt x="77" y="51"/>
                    <a:pt x="73" y="71"/>
                    <a:pt x="70" y="86"/>
                  </a:cubicBezTo>
                  <a:cubicBezTo>
                    <a:pt x="67" y="101"/>
                    <a:pt x="59" y="123"/>
                    <a:pt x="57" y="134"/>
                  </a:cubicBezTo>
                  <a:cubicBezTo>
                    <a:pt x="51" y="157"/>
                    <a:pt x="45" y="180"/>
                    <a:pt x="39" y="202"/>
                  </a:cubicBezTo>
                  <a:cubicBezTo>
                    <a:pt x="37" y="211"/>
                    <a:pt x="35" y="224"/>
                    <a:pt x="35" y="226"/>
                  </a:cubicBezTo>
                  <a:cubicBezTo>
                    <a:pt x="35" y="237"/>
                    <a:pt x="44" y="242"/>
                    <a:pt x="52" y="242"/>
                  </a:cubicBezTo>
                  <a:cubicBezTo>
                    <a:pt x="61" y="242"/>
                    <a:pt x="72" y="237"/>
                    <a:pt x="77" y="226"/>
                  </a:cubicBezTo>
                  <a:cubicBezTo>
                    <a:pt x="77" y="224"/>
                    <a:pt x="83" y="200"/>
                    <a:pt x="85" y="187"/>
                  </a:cubicBezTo>
                  <a:cubicBezTo>
                    <a:pt x="90" y="167"/>
                    <a:pt x="96" y="147"/>
                    <a:pt x="101" y="12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2120" rIns="90000" bIns="4212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66" name="Полилиния 1865"/>
            <p:cNvSpPr/>
            <p:nvPr/>
          </p:nvSpPr>
          <p:spPr>
            <a:xfrm>
              <a:off x="7735320" y="4337640"/>
              <a:ext cx="143280" cy="125640"/>
            </a:xfrm>
            <a:custGeom>
              <a:avLst/>
              <a:gdLst/>
              <a:ahLst/>
              <a:cxnLst/>
              <a:rect l="0" t="0" r="r" b="b"/>
              <a:pathLst>
                <a:path w="398" h="349">
                  <a:moveTo>
                    <a:pt x="249" y="298"/>
                  </a:moveTo>
                  <a:cubicBezTo>
                    <a:pt x="258" y="329"/>
                    <a:pt x="284" y="349"/>
                    <a:pt x="317" y="349"/>
                  </a:cubicBezTo>
                  <a:cubicBezTo>
                    <a:pt x="343" y="349"/>
                    <a:pt x="361" y="331"/>
                    <a:pt x="374" y="307"/>
                  </a:cubicBezTo>
                  <a:cubicBezTo>
                    <a:pt x="387" y="279"/>
                    <a:pt x="398" y="232"/>
                    <a:pt x="398" y="230"/>
                  </a:cubicBezTo>
                  <a:cubicBezTo>
                    <a:pt x="398" y="224"/>
                    <a:pt x="390" y="224"/>
                    <a:pt x="387" y="224"/>
                  </a:cubicBezTo>
                  <a:cubicBezTo>
                    <a:pt x="381" y="224"/>
                    <a:pt x="381" y="226"/>
                    <a:pt x="379" y="237"/>
                  </a:cubicBezTo>
                  <a:cubicBezTo>
                    <a:pt x="368" y="281"/>
                    <a:pt x="352" y="331"/>
                    <a:pt x="319" y="331"/>
                  </a:cubicBezTo>
                  <a:cubicBezTo>
                    <a:pt x="304" y="331"/>
                    <a:pt x="295" y="322"/>
                    <a:pt x="295" y="296"/>
                  </a:cubicBezTo>
                  <a:cubicBezTo>
                    <a:pt x="295" y="281"/>
                    <a:pt x="304" y="243"/>
                    <a:pt x="310" y="217"/>
                  </a:cubicBezTo>
                  <a:cubicBezTo>
                    <a:pt x="318" y="189"/>
                    <a:pt x="325" y="162"/>
                    <a:pt x="332" y="134"/>
                  </a:cubicBezTo>
                  <a:cubicBezTo>
                    <a:pt x="335" y="123"/>
                    <a:pt x="343" y="92"/>
                    <a:pt x="346" y="81"/>
                  </a:cubicBezTo>
                  <a:cubicBezTo>
                    <a:pt x="350" y="63"/>
                    <a:pt x="357" y="35"/>
                    <a:pt x="357" y="28"/>
                  </a:cubicBezTo>
                  <a:cubicBezTo>
                    <a:pt x="357" y="15"/>
                    <a:pt x="346" y="9"/>
                    <a:pt x="335" y="9"/>
                  </a:cubicBezTo>
                  <a:cubicBezTo>
                    <a:pt x="330" y="9"/>
                    <a:pt x="310" y="9"/>
                    <a:pt x="304" y="35"/>
                  </a:cubicBezTo>
                  <a:cubicBezTo>
                    <a:pt x="291" y="92"/>
                    <a:pt x="255" y="226"/>
                    <a:pt x="247" y="268"/>
                  </a:cubicBezTo>
                  <a:cubicBezTo>
                    <a:pt x="247" y="270"/>
                    <a:pt x="216" y="331"/>
                    <a:pt x="159" y="331"/>
                  </a:cubicBezTo>
                  <a:cubicBezTo>
                    <a:pt x="119" y="331"/>
                    <a:pt x="110" y="298"/>
                    <a:pt x="110" y="270"/>
                  </a:cubicBezTo>
                  <a:cubicBezTo>
                    <a:pt x="110" y="226"/>
                    <a:pt x="132" y="164"/>
                    <a:pt x="152" y="112"/>
                  </a:cubicBezTo>
                  <a:cubicBezTo>
                    <a:pt x="161" y="90"/>
                    <a:pt x="165" y="79"/>
                    <a:pt x="165" y="63"/>
                  </a:cubicBezTo>
                  <a:cubicBezTo>
                    <a:pt x="165" y="28"/>
                    <a:pt x="141" y="0"/>
                    <a:pt x="102" y="0"/>
                  </a:cubicBezTo>
                  <a:cubicBezTo>
                    <a:pt x="29" y="0"/>
                    <a:pt x="0" y="112"/>
                    <a:pt x="0" y="118"/>
                  </a:cubicBezTo>
                  <a:cubicBezTo>
                    <a:pt x="0" y="127"/>
                    <a:pt x="6" y="124"/>
                    <a:pt x="9" y="127"/>
                  </a:cubicBezTo>
                  <a:cubicBezTo>
                    <a:pt x="18" y="127"/>
                    <a:pt x="18" y="125"/>
                    <a:pt x="22" y="112"/>
                  </a:cubicBezTo>
                  <a:cubicBezTo>
                    <a:pt x="42" y="46"/>
                    <a:pt x="71" y="17"/>
                    <a:pt x="99" y="17"/>
                  </a:cubicBezTo>
                  <a:cubicBezTo>
                    <a:pt x="108" y="17"/>
                    <a:pt x="119" y="17"/>
                    <a:pt x="119" y="42"/>
                  </a:cubicBezTo>
                  <a:cubicBezTo>
                    <a:pt x="119" y="61"/>
                    <a:pt x="110" y="83"/>
                    <a:pt x="106" y="94"/>
                  </a:cubicBezTo>
                  <a:cubicBezTo>
                    <a:pt x="77" y="171"/>
                    <a:pt x="62" y="219"/>
                    <a:pt x="62" y="257"/>
                  </a:cubicBezTo>
                  <a:cubicBezTo>
                    <a:pt x="62" y="329"/>
                    <a:pt x="115" y="349"/>
                    <a:pt x="156" y="349"/>
                  </a:cubicBezTo>
                  <a:cubicBezTo>
                    <a:pt x="207" y="349"/>
                    <a:pt x="236" y="314"/>
                    <a:pt x="249" y="29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67" name="Полилиния 1866"/>
            <p:cNvSpPr/>
            <p:nvPr/>
          </p:nvSpPr>
          <p:spPr>
            <a:xfrm>
              <a:off x="7900200" y="4416480"/>
              <a:ext cx="122040" cy="127440"/>
            </a:xfrm>
            <a:custGeom>
              <a:avLst/>
              <a:gdLst/>
              <a:ahLst/>
              <a:cxnLst/>
              <a:rect l="0" t="0" r="r" b="b"/>
              <a:pathLst>
                <a:path w="339" h="354">
                  <a:moveTo>
                    <a:pt x="134" y="242"/>
                  </a:moveTo>
                  <a:cubicBezTo>
                    <a:pt x="138" y="242"/>
                    <a:pt x="145" y="242"/>
                    <a:pt x="152" y="242"/>
                  </a:cubicBezTo>
                  <a:cubicBezTo>
                    <a:pt x="248" y="242"/>
                    <a:pt x="339" y="163"/>
                    <a:pt x="339" y="77"/>
                  </a:cubicBezTo>
                  <a:cubicBezTo>
                    <a:pt x="339" y="31"/>
                    <a:pt x="310" y="0"/>
                    <a:pt x="268" y="0"/>
                  </a:cubicBezTo>
                  <a:cubicBezTo>
                    <a:pt x="193" y="0"/>
                    <a:pt x="154" y="95"/>
                    <a:pt x="138" y="134"/>
                  </a:cubicBezTo>
                  <a:cubicBezTo>
                    <a:pt x="132" y="154"/>
                    <a:pt x="119" y="193"/>
                    <a:pt x="116" y="202"/>
                  </a:cubicBezTo>
                  <a:cubicBezTo>
                    <a:pt x="57" y="196"/>
                    <a:pt x="20" y="167"/>
                    <a:pt x="20" y="128"/>
                  </a:cubicBezTo>
                  <a:cubicBezTo>
                    <a:pt x="35" y="91"/>
                    <a:pt x="22" y="66"/>
                    <a:pt x="66" y="18"/>
                  </a:cubicBezTo>
                  <a:cubicBezTo>
                    <a:pt x="70" y="13"/>
                    <a:pt x="70" y="13"/>
                    <a:pt x="70" y="11"/>
                  </a:cubicBezTo>
                  <a:cubicBezTo>
                    <a:pt x="70" y="5"/>
                    <a:pt x="64" y="5"/>
                    <a:pt x="61" y="5"/>
                  </a:cubicBezTo>
                  <a:cubicBezTo>
                    <a:pt x="57" y="5"/>
                    <a:pt x="55" y="5"/>
                    <a:pt x="44" y="16"/>
                  </a:cubicBezTo>
                  <a:cubicBezTo>
                    <a:pt x="13" y="53"/>
                    <a:pt x="0" y="110"/>
                    <a:pt x="0" y="134"/>
                  </a:cubicBezTo>
                  <a:cubicBezTo>
                    <a:pt x="0" y="180"/>
                    <a:pt x="35" y="222"/>
                    <a:pt x="105" y="237"/>
                  </a:cubicBezTo>
                  <a:cubicBezTo>
                    <a:pt x="77" y="321"/>
                    <a:pt x="75" y="332"/>
                    <a:pt x="75" y="336"/>
                  </a:cubicBezTo>
                  <a:cubicBezTo>
                    <a:pt x="75" y="352"/>
                    <a:pt x="87" y="354"/>
                    <a:pt x="92" y="354"/>
                  </a:cubicBezTo>
                  <a:cubicBezTo>
                    <a:pt x="98" y="354"/>
                    <a:pt x="110" y="349"/>
                    <a:pt x="114" y="343"/>
                  </a:cubicBezTo>
                  <a:cubicBezTo>
                    <a:pt x="119" y="334"/>
                    <a:pt x="123" y="305"/>
                    <a:pt x="134" y="242"/>
                  </a:cubicBezTo>
                  <a:moveTo>
                    <a:pt x="141" y="204"/>
                  </a:moveTo>
                  <a:cubicBezTo>
                    <a:pt x="152" y="143"/>
                    <a:pt x="156" y="119"/>
                    <a:pt x="182" y="84"/>
                  </a:cubicBezTo>
                  <a:cubicBezTo>
                    <a:pt x="207" y="51"/>
                    <a:pt x="235" y="35"/>
                    <a:pt x="262" y="35"/>
                  </a:cubicBezTo>
                  <a:cubicBezTo>
                    <a:pt x="299" y="35"/>
                    <a:pt x="319" y="62"/>
                    <a:pt x="319" y="88"/>
                  </a:cubicBezTo>
                  <a:cubicBezTo>
                    <a:pt x="319" y="143"/>
                    <a:pt x="251" y="207"/>
                    <a:pt x="158" y="207"/>
                  </a:cubicBezTo>
                  <a:cubicBezTo>
                    <a:pt x="154" y="207"/>
                    <a:pt x="145" y="207"/>
                    <a:pt x="141" y="20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68" name="Полилиния 1867"/>
            <p:cNvSpPr/>
            <p:nvPr/>
          </p:nvSpPr>
          <p:spPr>
            <a:xfrm>
              <a:off x="8062560" y="4252320"/>
              <a:ext cx="61560" cy="277200"/>
            </a:xfrm>
            <a:custGeom>
              <a:avLst/>
              <a:gdLst/>
              <a:ahLst/>
              <a:cxnLst/>
              <a:rect l="0" t="0" r="r" b="b"/>
              <a:pathLst>
                <a:path w="171" h="770">
                  <a:moveTo>
                    <a:pt x="167" y="399"/>
                  </a:moveTo>
                  <a:cubicBezTo>
                    <a:pt x="171" y="388"/>
                    <a:pt x="171" y="389"/>
                    <a:pt x="171" y="386"/>
                  </a:cubicBezTo>
                  <a:cubicBezTo>
                    <a:pt x="171" y="383"/>
                    <a:pt x="171" y="382"/>
                    <a:pt x="167" y="373"/>
                  </a:cubicBezTo>
                  <a:cubicBezTo>
                    <a:pt x="122" y="254"/>
                    <a:pt x="78" y="136"/>
                    <a:pt x="33" y="17"/>
                  </a:cubicBezTo>
                  <a:cubicBezTo>
                    <a:pt x="28" y="4"/>
                    <a:pt x="24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17"/>
                    <a:pt x="0" y="19"/>
                    <a:pt x="2" y="28"/>
                  </a:cubicBezTo>
                  <a:cubicBezTo>
                    <a:pt x="48" y="148"/>
                    <a:pt x="94" y="267"/>
                    <a:pt x="141" y="386"/>
                  </a:cubicBezTo>
                  <a:cubicBezTo>
                    <a:pt x="94" y="505"/>
                    <a:pt x="48" y="623"/>
                    <a:pt x="2" y="742"/>
                  </a:cubicBezTo>
                  <a:cubicBezTo>
                    <a:pt x="0" y="750"/>
                    <a:pt x="0" y="750"/>
                    <a:pt x="0" y="755"/>
                  </a:cubicBezTo>
                  <a:cubicBezTo>
                    <a:pt x="0" y="764"/>
                    <a:pt x="6" y="770"/>
                    <a:pt x="15" y="770"/>
                  </a:cubicBezTo>
                  <a:cubicBezTo>
                    <a:pt x="24" y="770"/>
                    <a:pt x="28" y="764"/>
                    <a:pt x="31" y="755"/>
                  </a:cubicBezTo>
                  <a:cubicBezTo>
                    <a:pt x="76" y="636"/>
                    <a:pt x="122" y="518"/>
                    <a:pt x="167" y="39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69" name="Полилиния 1868"/>
            <p:cNvSpPr/>
            <p:nvPr/>
          </p:nvSpPr>
          <p:spPr>
            <a:xfrm>
              <a:off x="8232840" y="4298760"/>
              <a:ext cx="185400" cy="184320"/>
            </a:xfrm>
            <a:custGeom>
              <a:avLst/>
              <a:gdLst/>
              <a:ahLst/>
              <a:cxnLst/>
              <a:rect l="0" t="0" r="r" b="b"/>
              <a:pathLst>
                <a:path w="515" h="512">
                  <a:moveTo>
                    <a:pt x="273" y="272"/>
                  </a:moveTo>
                  <a:cubicBezTo>
                    <a:pt x="344" y="272"/>
                    <a:pt x="416" y="272"/>
                    <a:pt x="488" y="272"/>
                  </a:cubicBezTo>
                  <a:cubicBezTo>
                    <a:pt x="499" y="272"/>
                    <a:pt x="515" y="272"/>
                    <a:pt x="515" y="257"/>
                  </a:cubicBezTo>
                  <a:cubicBezTo>
                    <a:pt x="515" y="242"/>
                    <a:pt x="499" y="242"/>
                    <a:pt x="488" y="242"/>
                  </a:cubicBezTo>
                  <a:cubicBezTo>
                    <a:pt x="416" y="242"/>
                    <a:pt x="344" y="242"/>
                    <a:pt x="273" y="242"/>
                  </a:cubicBezTo>
                  <a:cubicBezTo>
                    <a:pt x="273" y="169"/>
                    <a:pt x="273" y="97"/>
                    <a:pt x="273" y="24"/>
                  </a:cubicBezTo>
                  <a:cubicBezTo>
                    <a:pt x="273" y="13"/>
                    <a:pt x="273" y="0"/>
                    <a:pt x="257" y="0"/>
                  </a:cubicBezTo>
                  <a:cubicBezTo>
                    <a:pt x="242" y="0"/>
                    <a:pt x="242" y="13"/>
                    <a:pt x="242" y="24"/>
                  </a:cubicBezTo>
                  <a:cubicBezTo>
                    <a:pt x="242" y="97"/>
                    <a:pt x="242" y="169"/>
                    <a:pt x="242" y="242"/>
                  </a:cubicBezTo>
                  <a:cubicBezTo>
                    <a:pt x="169" y="242"/>
                    <a:pt x="97" y="242"/>
                    <a:pt x="24" y="242"/>
                  </a:cubicBezTo>
                  <a:cubicBezTo>
                    <a:pt x="15" y="242"/>
                    <a:pt x="0" y="242"/>
                    <a:pt x="0" y="257"/>
                  </a:cubicBezTo>
                  <a:cubicBezTo>
                    <a:pt x="0" y="272"/>
                    <a:pt x="15" y="272"/>
                    <a:pt x="24" y="272"/>
                  </a:cubicBezTo>
                  <a:cubicBezTo>
                    <a:pt x="97" y="272"/>
                    <a:pt x="169" y="272"/>
                    <a:pt x="242" y="272"/>
                  </a:cubicBezTo>
                  <a:cubicBezTo>
                    <a:pt x="242" y="344"/>
                    <a:pt x="242" y="416"/>
                    <a:pt x="242" y="488"/>
                  </a:cubicBezTo>
                  <a:cubicBezTo>
                    <a:pt x="242" y="499"/>
                    <a:pt x="242" y="512"/>
                    <a:pt x="257" y="512"/>
                  </a:cubicBezTo>
                  <a:cubicBezTo>
                    <a:pt x="273" y="512"/>
                    <a:pt x="273" y="499"/>
                    <a:pt x="273" y="488"/>
                  </a:cubicBezTo>
                  <a:cubicBezTo>
                    <a:pt x="273" y="416"/>
                    <a:pt x="273" y="344"/>
                    <a:pt x="273" y="27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70" name="Полилиния 1869"/>
            <p:cNvSpPr/>
            <p:nvPr/>
          </p:nvSpPr>
          <p:spPr>
            <a:xfrm>
              <a:off x="8510040" y="4337640"/>
              <a:ext cx="131400" cy="122400"/>
            </a:xfrm>
            <a:custGeom>
              <a:avLst/>
              <a:gdLst/>
              <a:ahLst/>
              <a:cxnLst/>
              <a:rect l="0" t="0" r="r" b="b"/>
              <a:pathLst>
                <a:path w="365" h="340">
                  <a:moveTo>
                    <a:pt x="132" y="9"/>
                  </a:moveTo>
                  <a:cubicBezTo>
                    <a:pt x="129" y="6"/>
                    <a:pt x="132" y="0"/>
                    <a:pt x="123" y="0"/>
                  </a:cubicBezTo>
                  <a:cubicBezTo>
                    <a:pt x="105" y="0"/>
                    <a:pt x="48" y="6"/>
                    <a:pt x="28" y="9"/>
                  </a:cubicBezTo>
                  <a:cubicBezTo>
                    <a:pt x="22" y="9"/>
                    <a:pt x="13" y="9"/>
                    <a:pt x="13" y="24"/>
                  </a:cubicBezTo>
                  <a:cubicBezTo>
                    <a:pt x="13" y="33"/>
                    <a:pt x="19" y="33"/>
                    <a:pt x="33" y="33"/>
                  </a:cubicBezTo>
                  <a:cubicBezTo>
                    <a:pt x="68" y="33"/>
                    <a:pt x="70" y="37"/>
                    <a:pt x="70" y="46"/>
                  </a:cubicBezTo>
                  <a:cubicBezTo>
                    <a:pt x="70" y="50"/>
                    <a:pt x="61" y="88"/>
                    <a:pt x="55" y="107"/>
                  </a:cubicBezTo>
                  <a:cubicBezTo>
                    <a:pt x="39" y="170"/>
                    <a:pt x="24" y="233"/>
                    <a:pt x="8" y="296"/>
                  </a:cubicBezTo>
                  <a:cubicBezTo>
                    <a:pt x="6" y="309"/>
                    <a:pt x="0" y="329"/>
                    <a:pt x="0" y="331"/>
                  </a:cubicBezTo>
                  <a:cubicBezTo>
                    <a:pt x="0" y="340"/>
                    <a:pt x="8" y="340"/>
                    <a:pt x="13" y="340"/>
                  </a:cubicBezTo>
                  <a:cubicBezTo>
                    <a:pt x="17" y="340"/>
                    <a:pt x="20" y="340"/>
                    <a:pt x="24" y="340"/>
                  </a:cubicBezTo>
                  <a:cubicBezTo>
                    <a:pt x="77" y="331"/>
                    <a:pt x="162" y="301"/>
                    <a:pt x="242" y="228"/>
                  </a:cubicBezTo>
                  <a:cubicBezTo>
                    <a:pt x="343" y="134"/>
                    <a:pt x="365" y="28"/>
                    <a:pt x="365" y="22"/>
                  </a:cubicBezTo>
                  <a:cubicBezTo>
                    <a:pt x="365" y="9"/>
                    <a:pt x="354" y="0"/>
                    <a:pt x="343" y="0"/>
                  </a:cubicBezTo>
                  <a:cubicBezTo>
                    <a:pt x="336" y="0"/>
                    <a:pt x="319" y="4"/>
                    <a:pt x="312" y="26"/>
                  </a:cubicBezTo>
                  <a:cubicBezTo>
                    <a:pt x="261" y="200"/>
                    <a:pt x="145" y="287"/>
                    <a:pt x="57" y="316"/>
                  </a:cubicBezTo>
                  <a:cubicBezTo>
                    <a:pt x="82" y="213"/>
                    <a:pt x="107" y="111"/>
                    <a:pt x="132" y="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71" name="Полилиния 1870"/>
            <p:cNvSpPr/>
            <p:nvPr/>
          </p:nvSpPr>
          <p:spPr>
            <a:xfrm>
              <a:off x="8738640" y="4224600"/>
              <a:ext cx="73080" cy="332640"/>
            </a:xfrm>
            <a:custGeom>
              <a:avLst/>
              <a:gdLst/>
              <a:ahLst/>
              <a:cxnLst/>
              <a:rect l="0" t="0" r="r" b="b"/>
              <a:pathLst>
                <a:path w="203" h="924">
                  <a:moveTo>
                    <a:pt x="203" y="915"/>
                  </a:moveTo>
                  <a:cubicBezTo>
                    <a:pt x="203" y="913"/>
                    <a:pt x="203" y="911"/>
                    <a:pt x="201" y="909"/>
                  </a:cubicBezTo>
                  <a:cubicBezTo>
                    <a:pt x="165" y="871"/>
                    <a:pt x="113" y="808"/>
                    <a:pt x="80" y="683"/>
                  </a:cubicBezTo>
                  <a:cubicBezTo>
                    <a:pt x="62" y="612"/>
                    <a:pt x="55" y="533"/>
                    <a:pt x="55" y="463"/>
                  </a:cubicBezTo>
                  <a:cubicBezTo>
                    <a:pt x="55" y="259"/>
                    <a:pt x="104" y="118"/>
                    <a:pt x="196" y="17"/>
                  </a:cubicBezTo>
                  <a:cubicBezTo>
                    <a:pt x="203" y="11"/>
                    <a:pt x="203" y="9"/>
                    <a:pt x="203" y="6"/>
                  </a:cubicBezTo>
                  <a:cubicBezTo>
                    <a:pt x="203" y="0"/>
                    <a:pt x="196" y="0"/>
                    <a:pt x="194" y="0"/>
                  </a:cubicBezTo>
                  <a:cubicBezTo>
                    <a:pt x="183" y="0"/>
                    <a:pt x="141" y="46"/>
                    <a:pt x="130" y="57"/>
                  </a:cubicBezTo>
                  <a:cubicBezTo>
                    <a:pt x="51" y="151"/>
                    <a:pt x="0" y="290"/>
                    <a:pt x="0" y="461"/>
                  </a:cubicBezTo>
                  <a:cubicBezTo>
                    <a:pt x="0" y="571"/>
                    <a:pt x="20" y="726"/>
                    <a:pt x="121" y="856"/>
                  </a:cubicBezTo>
                  <a:cubicBezTo>
                    <a:pt x="130" y="865"/>
                    <a:pt x="181" y="924"/>
                    <a:pt x="194" y="924"/>
                  </a:cubicBezTo>
                  <a:cubicBezTo>
                    <a:pt x="196" y="924"/>
                    <a:pt x="203" y="924"/>
                    <a:pt x="203" y="91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72" name="Полилиния 1871"/>
            <p:cNvSpPr/>
            <p:nvPr/>
          </p:nvSpPr>
          <p:spPr>
            <a:xfrm>
              <a:off x="8835480" y="4261680"/>
              <a:ext cx="146520" cy="204840"/>
            </a:xfrm>
            <a:custGeom>
              <a:avLst/>
              <a:gdLst/>
              <a:ahLst/>
              <a:cxnLst/>
              <a:rect l="0" t="0" r="r" b="b"/>
              <a:pathLst>
                <a:path w="407" h="569">
                  <a:moveTo>
                    <a:pt x="328" y="290"/>
                  </a:moveTo>
                  <a:cubicBezTo>
                    <a:pt x="319" y="244"/>
                    <a:pt x="288" y="200"/>
                    <a:pt x="229" y="200"/>
                  </a:cubicBezTo>
                  <a:cubicBezTo>
                    <a:pt x="180" y="200"/>
                    <a:pt x="130" y="211"/>
                    <a:pt x="70" y="272"/>
                  </a:cubicBezTo>
                  <a:cubicBezTo>
                    <a:pt x="6" y="336"/>
                    <a:pt x="0" y="408"/>
                    <a:pt x="0" y="433"/>
                  </a:cubicBezTo>
                  <a:cubicBezTo>
                    <a:pt x="0" y="479"/>
                    <a:pt x="35" y="569"/>
                    <a:pt x="143" y="569"/>
                  </a:cubicBezTo>
                  <a:cubicBezTo>
                    <a:pt x="325" y="569"/>
                    <a:pt x="407" y="310"/>
                    <a:pt x="407" y="200"/>
                  </a:cubicBezTo>
                  <a:cubicBezTo>
                    <a:pt x="407" y="77"/>
                    <a:pt x="334" y="0"/>
                    <a:pt x="240" y="0"/>
                  </a:cubicBezTo>
                  <a:cubicBezTo>
                    <a:pt x="127" y="0"/>
                    <a:pt x="92" y="101"/>
                    <a:pt x="92" y="121"/>
                  </a:cubicBezTo>
                  <a:cubicBezTo>
                    <a:pt x="92" y="132"/>
                    <a:pt x="99" y="149"/>
                    <a:pt x="121" y="149"/>
                  </a:cubicBezTo>
                  <a:cubicBezTo>
                    <a:pt x="147" y="149"/>
                    <a:pt x="163" y="125"/>
                    <a:pt x="163" y="108"/>
                  </a:cubicBezTo>
                  <a:cubicBezTo>
                    <a:pt x="163" y="81"/>
                    <a:pt x="138" y="81"/>
                    <a:pt x="127" y="81"/>
                  </a:cubicBezTo>
                  <a:cubicBezTo>
                    <a:pt x="160" y="24"/>
                    <a:pt x="215" y="20"/>
                    <a:pt x="237" y="20"/>
                  </a:cubicBezTo>
                  <a:cubicBezTo>
                    <a:pt x="295" y="20"/>
                    <a:pt x="350" y="59"/>
                    <a:pt x="350" y="158"/>
                  </a:cubicBezTo>
                  <a:cubicBezTo>
                    <a:pt x="350" y="189"/>
                    <a:pt x="345" y="228"/>
                    <a:pt x="328" y="290"/>
                  </a:cubicBezTo>
                  <a:moveTo>
                    <a:pt x="145" y="547"/>
                  </a:moveTo>
                  <a:cubicBezTo>
                    <a:pt x="59" y="547"/>
                    <a:pt x="59" y="468"/>
                    <a:pt x="59" y="461"/>
                  </a:cubicBezTo>
                  <a:cubicBezTo>
                    <a:pt x="59" y="439"/>
                    <a:pt x="79" y="332"/>
                    <a:pt x="110" y="285"/>
                  </a:cubicBezTo>
                  <a:cubicBezTo>
                    <a:pt x="143" y="242"/>
                    <a:pt x="180" y="217"/>
                    <a:pt x="229" y="217"/>
                  </a:cubicBezTo>
                  <a:cubicBezTo>
                    <a:pt x="312" y="217"/>
                    <a:pt x="314" y="303"/>
                    <a:pt x="314" y="318"/>
                  </a:cubicBezTo>
                  <a:cubicBezTo>
                    <a:pt x="314" y="373"/>
                    <a:pt x="264" y="547"/>
                    <a:pt x="145" y="54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73" name="Полилиния 1872"/>
            <p:cNvSpPr/>
            <p:nvPr/>
          </p:nvSpPr>
          <p:spPr>
            <a:xfrm>
              <a:off x="9000000" y="4216680"/>
              <a:ext cx="85680" cy="128880"/>
            </a:xfrm>
            <a:custGeom>
              <a:avLst/>
              <a:gdLst/>
              <a:ahLst/>
              <a:cxnLst/>
              <a:rect l="0" t="0" r="r" b="b"/>
              <a:pathLst>
                <a:path w="238" h="358">
                  <a:moveTo>
                    <a:pt x="238" y="261"/>
                  </a:moveTo>
                  <a:cubicBezTo>
                    <a:pt x="232" y="261"/>
                    <a:pt x="226" y="261"/>
                    <a:pt x="220" y="261"/>
                  </a:cubicBezTo>
                  <a:cubicBezTo>
                    <a:pt x="218" y="272"/>
                    <a:pt x="214" y="305"/>
                    <a:pt x="207" y="309"/>
                  </a:cubicBezTo>
                  <a:cubicBezTo>
                    <a:pt x="203" y="312"/>
                    <a:pt x="161" y="312"/>
                    <a:pt x="152" y="312"/>
                  </a:cubicBezTo>
                  <a:cubicBezTo>
                    <a:pt x="119" y="312"/>
                    <a:pt x="86" y="312"/>
                    <a:pt x="53" y="312"/>
                  </a:cubicBezTo>
                  <a:cubicBezTo>
                    <a:pt x="110" y="263"/>
                    <a:pt x="130" y="248"/>
                    <a:pt x="161" y="222"/>
                  </a:cubicBezTo>
                  <a:cubicBezTo>
                    <a:pt x="201" y="191"/>
                    <a:pt x="238" y="156"/>
                    <a:pt x="238" y="105"/>
                  </a:cubicBezTo>
                  <a:cubicBezTo>
                    <a:pt x="238" y="39"/>
                    <a:pt x="181" y="0"/>
                    <a:pt x="113" y="0"/>
                  </a:cubicBezTo>
                  <a:cubicBezTo>
                    <a:pt x="44" y="0"/>
                    <a:pt x="0" y="48"/>
                    <a:pt x="0" y="97"/>
                  </a:cubicBezTo>
                  <a:cubicBezTo>
                    <a:pt x="0" y="125"/>
                    <a:pt x="22" y="127"/>
                    <a:pt x="29" y="127"/>
                  </a:cubicBezTo>
                  <a:cubicBezTo>
                    <a:pt x="42" y="127"/>
                    <a:pt x="58" y="118"/>
                    <a:pt x="58" y="99"/>
                  </a:cubicBezTo>
                  <a:cubicBezTo>
                    <a:pt x="58" y="90"/>
                    <a:pt x="53" y="70"/>
                    <a:pt x="25" y="70"/>
                  </a:cubicBezTo>
                  <a:cubicBezTo>
                    <a:pt x="42" y="31"/>
                    <a:pt x="80" y="20"/>
                    <a:pt x="104" y="20"/>
                  </a:cubicBezTo>
                  <a:cubicBezTo>
                    <a:pt x="159" y="20"/>
                    <a:pt x="187" y="61"/>
                    <a:pt x="187" y="105"/>
                  </a:cubicBezTo>
                  <a:cubicBezTo>
                    <a:pt x="187" y="154"/>
                    <a:pt x="152" y="189"/>
                    <a:pt x="135" y="208"/>
                  </a:cubicBezTo>
                  <a:cubicBezTo>
                    <a:pt x="91" y="252"/>
                    <a:pt x="48" y="295"/>
                    <a:pt x="5" y="338"/>
                  </a:cubicBezTo>
                  <a:cubicBezTo>
                    <a:pt x="0" y="342"/>
                    <a:pt x="0" y="342"/>
                    <a:pt x="0" y="358"/>
                  </a:cubicBezTo>
                  <a:cubicBezTo>
                    <a:pt x="74" y="358"/>
                    <a:pt x="148" y="358"/>
                    <a:pt x="223" y="358"/>
                  </a:cubicBezTo>
                  <a:cubicBezTo>
                    <a:pt x="228" y="326"/>
                    <a:pt x="233" y="293"/>
                    <a:pt x="238" y="2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74" name="Полилиния 1873"/>
            <p:cNvSpPr/>
            <p:nvPr/>
          </p:nvSpPr>
          <p:spPr>
            <a:xfrm>
              <a:off x="8981280" y="4443480"/>
              <a:ext cx="91080" cy="87840"/>
            </a:xfrm>
            <a:custGeom>
              <a:avLst/>
              <a:gdLst/>
              <a:ahLst/>
              <a:cxnLst/>
              <a:rect l="0" t="0" r="r" b="b"/>
              <a:pathLst>
                <a:path w="253" h="244">
                  <a:moveTo>
                    <a:pt x="103" y="127"/>
                  </a:moveTo>
                  <a:cubicBezTo>
                    <a:pt x="103" y="125"/>
                    <a:pt x="114" y="77"/>
                    <a:pt x="116" y="75"/>
                  </a:cubicBezTo>
                  <a:cubicBezTo>
                    <a:pt x="116" y="70"/>
                    <a:pt x="134" y="42"/>
                    <a:pt x="149" y="28"/>
                  </a:cubicBezTo>
                  <a:cubicBezTo>
                    <a:pt x="156" y="26"/>
                    <a:pt x="171" y="15"/>
                    <a:pt x="193" y="15"/>
                  </a:cubicBezTo>
                  <a:cubicBezTo>
                    <a:pt x="200" y="15"/>
                    <a:pt x="213" y="15"/>
                    <a:pt x="224" y="22"/>
                  </a:cubicBezTo>
                  <a:cubicBezTo>
                    <a:pt x="206" y="26"/>
                    <a:pt x="200" y="42"/>
                    <a:pt x="200" y="53"/>
                  </a:cubicBezTo>
                  <a:cubicBezTo>
                    <a:pt x="200" y="64"/>
                    <a:pt x="209" y="72"/>
                    <a:pt x="222" y="72"/>
                  </a:cubicBezTo>
                  <a:cubicBezTo>
                    <a:pt x="235" y="72"/>
                    <a:pt x="253" y="61"/>
                    <a:pt x="253" y="39"/>
                  </a:cubicBezTo>
                  <a:cubicBezTo>
                    <a:pt x="253" y="11"/>
                    <a:pt x="222" y="0"/>
                    <a:pt x="195" y="0"/>
                  </a:cubicBezTo>
                  <a:cubicBezTo>
                    <a:pt x="167" y="0"/>
                    <a:pt x="143" y="11"/>
                    <a:pt x="118" y="37"/>
                  </a:cubicBezTo>
                  <a:cubicBezTo>
                    <a:pt x="107" y="4"/>
                    <a:pt x="74" y="0"/>
                    <a:pt x="63" y="0"/>
                  </a:cubicBezTo>
                  <a:cubicBezTo>
                    <a:pt x="41" y="0"/>
                    <a:pt x="28" y="11"/>
                    <a:pt x="19" y="26"/>
                  </a:cubicBezTo>
                  <a:cubicBezTo>
                    <a:pt x="8" y="48"/>
                    <a:pt x="0" y="79"/>
                    <a:pt x="0" y="81"/>
                  </a:cubicBezTo>
                  <a:cubicBezTo>
                    <a:pt x="0" y="88"/>
                    <a:pt x="5" y="86"/>
                    <a:pt x="8" y="88"/>
                  </a:cubicBezTo>
                  <a:cubicBezTo>
                    <a:pt x="17" y="88"/>
                    <a:pt x="17" y="88"/>
                    <a:pt x="22" y="72"/>
                  </a:cubicBezTo>
                  <a:cubicBezTo>
                    <a:pt x="30" y="39"/>
                    <a:pt x="39" y="15"/>
                    <a:pt x="61" y="15"/>
                  </a:cubicBezTo>
                  <a:cubicBezTo>
                    <a:pt x="74" y="15"/>
                    <a:pt x="79" y="26"/>
                    <a:pt x="79" y="42"/>
                  </a:cubicBezTo>
                  <a:cubicBezTo>
                    <a:pt x="79" y="50"/>
                    <a:pt x="74" y="70"/>
                    <a:pt x="70" y="86"/>
                  </a:cubicBezTo>
                  <a:cubicBezTo>
                    <a:pt x="66" y="101"/>
                    <a:pt x="61" y="123"/>
                    <a:pt x="59" y="134"/>
                  </a:cubicBezTo>
                  <a:cubicBezTo>
                    <a:pt x="53" y="157"/>
                    <a:pt x="47" y="181"/>
                    <a:pt x="41" y="204"/>
                  </a:cubicBezTo>
                  <a:cubicBezTo>
                    <a:pt x="39" y="211"/>
                    <a:pt x="35" y="224"/>
                    <a:pt x="35" y="226"/>
                  </a:cubicBezTo>
                  <a:cubicBezTo>
                    <a:pt x="35" y="237"/>
                    <a:pt x="46" y="244"/>
                    <a:pt x="55" y="244"/>
                  </a:cubicBezTo>
                  <a:cubicBezTo>
                    <a:pt x="61" y="244"/>
                    <a:pt x="72" y="237"/>
                    <a:pt x="77" y="226"/>
                  </a:cubicBezTo>
                  <a:cubicBezTo>
                    <a:pt x="79" y="224"/>
                    <a:pt x="83" y="200"/>
                    <a:pt x="88" y="187"/>
                  </a:cubicBezTo>
                  <a:cubicBezTo>
                    <a:pt x="93" y="167"/>
                    <a:pt x="98" y="147"/>
                    <a:pt x="103" y="12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2840" rIns="90000" bIns="4284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75" name="Полилиния 1874"/>
            <p:cNvSpPr/>
            <p:nvPr/>
          </p:nvSpPr>
          <p:spPr>
            <a:xfrm>
              <a:off x="9190080" y="4298760"/>
              <a:ext cx="184680" cy="184320"/>
            </a:xfrm>
            <a:custGeom>
              <a:avLst/>
              <a:gdLst/>
              <a:ahLst/>
              <a:cxnLst/>
              <a:rect l="0" t="0" r="r" b="b"/>
              <a:pathLst>
                <a:path w="513" h="512">
                  <a:moveTo>
                    <a:pt x="273" y="272"/>
                  </a:moveTo>
                  <a:cubicBezTo>
                    <a:pt x="345" y="272"/>
                    <a:pt x="417" y="272"/>
                    <a:pt x="489" y="272"/>
                  </a:cubicBezTo>
                  <a:cubicBezTo>
                    <a:pt x="500" y="272"/>
                    <a:pt x="513" y="272"/>
                    <a:pt x="513" y="257"/>
                  </a:cubicBezTo>
                  <a:cubicBezTo>
                    <a:pt x="513" y="242"/>
                    <a:pt x="500" y="242"/>
                    <a:pt x="489" y="242"/>
                  </a:cubicBezTo>
                  <a:cubicBezTo>
                    <a:pt x="417" y="242"/>
                    <a:pt x="345" y="242"/>
                    <a:pt x="273" y="242"/>
                  </a:cubicBezTo>
                  <a:cubicBezTo>
                    <a:pt x="273" y="169"/>
                    <a:pt x="273" y="97"/>
                    <a:pt x="273" y="24"/>
                  </a:cubicBezTo>
                  <a:cubicBezTo>
                    <a:pt x="273" y="13"/>
                    <a:pt x="273" y="0"/>
                    <a:pt x="258" y="0"/>
                  </a:cubicBezTo>
                  <a:cubicBezTo>
                    <a:pt x="242" y="0"/>
                    <a:pt x="242" y="13"/>
                    <a:pt x="242" y="24"/>
                  </a:cubicBezTo>
                  <a:cubicBezTo>
                    <a:pt x="242" y="97"/>
                    <a:pt x="242" y="169"/>
                    <a:pt x="242" y="242"/>
                  </a:cubicBezTo>
                  <a:cubicBezTo>
                    <a:pt x="170" y="242"/>
                    <a:pt x="97" y="242"/>
                    <a:pt x="24" y="242"/>
                  </a:cubicBezTo>
                  <a:cubicBezTo>
                    <a:pt x="13" y="242"/>
                    <a:pt x="0" y="242"/>
                    <a:pt x="0" y="257"/>
                  </a:cubicBezTo>
                  <a:cubicBezTo>
                    <a:pt x="0" y="272"/>
                    <a:pt x="13" y="272"/>
                    <a:pt x="24" y="272"/>
                  </a:cubicBezTo>
                  <a:cubicBezTo>
                    <a:pt x="97" y="272"/>
                    <a:pt x="170" y="272"/>
                    <a:pt x="242" y="272"/>
                  </a:cubicBezTo>
                  <a:cubicBezTo>
                    <a:pt x="242" y="344"/>
                    <a:pt x="242" y="416"/>
                    <a:pt x="242" y="488"/>
                  </a:cubicBezTo>
                  <a:cubicBezTo>
                    <a:pt x="242" y="499"/>
                    <a:pt x="242" y="512"/>
                    <a:pt x="258" y="512"/>
                  </a:cubicBezTo>
                  <a:cubicBezTo>
                    <a:pt x="273" y="512"/>
                    <a:pt x="273" y="499"/>
                    <a:pt x="273" y="488"/>
                  </a:cubicBezTo>
                  <a:cubicBezTo>
                    <a:pt x="273" y="416"/>
                    <a:pt x="273" y="344"/>
                    <a:pt x="273" y="27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76" name="Полилиния 1875"/>
            <p:cNvSpPr/>
            <p:nvPr/>
          </p:nvSpPr>
          <p:spPr>
            <a:xfrm>
              <a:off x="9477720" y="4276080"/>
              <a:ext cx="91800" cy="183960"/>
            </a:xfrm>
            <a:custGeom>
              <a:avLst/>
              <a:gdLst/>
              <a:ahLst/>
              <a:cxnLst/>
              <a:rect l="0" t="0" r="r" b="b"/>
              <a:pathLst>
                <a:path w="255" h="511">
                  <a:moveTo>
                    <a:pt x="158" y="19"/>
                  </a:moveTo>
                  <a:cubicBezTo>
                    <a:pt x="158" y="0"/>
                    <a:pt x="158" y="0"/>
                    <a:pt x="141" y="0"/>
                  </a:cubicBezTo>
                  <a:cubicBezTo>
                    <a:pt x="92" y="48"/>
                    <a:pt x="24" y="48"/>
                    <a:pt x="0" y="48"/>
                  </a:cubicBezTo>
                  <a:cubicBezTo>
                    <a:pt x="0" y="56"/>
                    <a:pt x="0" y="64"/>
                    <a:pt x="0" y="72"/>
                  </a:cubicBezTo>
                  <a:cubicBezTo>
                    <a:pt x="15" y="72"/>
                    <a:pt x="59" y="72"/>
                    <a:pt x="101" y="52"/>
                  </a:cubicBezTo>
                  <a:cubicBezTo>
                    <a:pt x="101" y="185"/>
                    <a:pt x="101" y="319"/>
                    <a:pt x="101" y="452"/>
                  </a:cubicBezTo>
                  <a:cubicBezTo>
                    <a:pt x="101" y="478"/>
                    <a:pt x="99" y="487"/>
                    <a:pt x="28" y="487"/>
                  </a:cubicBezTo>
                  <a:cubicBezTo>
                    <a:pt x="20" y="487"/>
                    <a:pt x="12" y="487"/>
                    <a:pt x="4" y="487"/>
                  </a:cubicBezTo>
                  <a:cubicBezTo>
                    <a:pt x="4" y="495"/>
                    <a:pt x="4" y="503"/>
                    <a:pt x="4" y="511"/>
                  </a:cubicBezTo>
                  <a:cubicBezTo>
                    <a:pt x="31" y="509"/>
                    <a:pt x="99" y="509"/>
                    <a:pt x="130" y="509"/>
                  </a:cubicBezTo>
                  <a:cubicBezTo>
                    <a:pt x="160" y="509"/>
                    <a:pt x="226" y="509"/>
                    <a:pt x="255" y="511"/>
                  </a:cubicBezTo>
                  <a:cubicBezTo>
                    <a:pt x="255" y="503"/>
                    <a:pt x="255" y="495"/>
                    <a:pt x="255" y="487"/>
                  </a:cubicBezTo>
                  <a:cubicBezTo>
                    <a:pt x="246" y="487"/>
                    <a:pt x="237" y="487"/>
                    <a:pt x="229" y="487"/>
                  </a:cubicBezTo>
                  <a:cubicBezTo>
                    <a:pt x="160" y="487"/>
                    <a:pt x="158" y="480"/>
                    <a:pt x="158" y="452"/>
                  </a:cubicBezTo>
                  <a:cubicBezTo>
                    <a:pt x="158" y="308"/>
                    <a:pt x="158" y="163"/>
                    <a:pt x="158" y="1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77" name="Полилиния 1876"/>
            <p:cNvSpPr/>
            <p:nvPr/>
          </p:nvSpPr>
          <p:spPr>
            <a:xfrm>
              <a:off x="9606600" y="4252320"/>
              <a:ext cx="108720" cy="277200"/>
            </a:xfrm>
            <a:custGeom>
              <a:avLst/>
              <a:gdLst/>
              <a:ahLst/>
              <a:cxnLst/>
              <a:rect l="0" t="0" r="r" b="b"/>
              <a:pathLst>
                <a:path w="302" h="770">
                  <a:moveTo>
                    <a:pt x="297" y="28"/>
                  </a:moveTo>
                  <a:cubicBezTo>
                    <a:pt x="302" y="19"/>
                    <a:pt x="300" y="19"/>
                    <a:pt x="302" y="15"/>
                  </a:cubicBezTo>
                  <a:cubicBezTo>
                    <a:pt x="302" y="6"/>
                    <a:pt x="295" y="0"/>
                    <a:pt x="286" y="0"/>
                  </a:cubicBezTo>
                  <a:cubicBezTo>
                    <a:pt x="282" y="0"/>
                    <a:pt x="275" y="2"/>
                    <a:pt x="273" y="6"/>
                  </a:cubicBezTo>
                  <a:cubicBezTo>
                    <a:pt x="184" y="251"/>
                    <a:pt x="94" y="497"/>
                    <a:pt x="5" y="742"/>
                  </a:cubicBezTo>
                  <a:cubicBezTo>
                    <a:pt x="0" y="750"/>
                    <a:pt x="2" y="750"/>
                    <a:pt x="0" y="755"/>
                  </a:cubicBezTo>
                  <a:cubicBezTo>
                    <a:pt x="0" y="764"/>
                    <a:pt x="9" y="770"/>
                    <a:pt x="16" y="770"/>
                  </a:cubicBezTo>
                  <a:cubicBezTo>
                    <a:pt x="27" y="770"/>
                    <a:pt x="29" y="766"/>
                    <a:pt x="33" y="753"/>
                  </a:cubicBezTo>
                  <a:cubicBezTo>
                    <a:pt x="121" y="511"/>
                    <a:pt x="209" y="270"/>
                    <a:pt x="297" y="2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78" name="Полилиния 1877"/>
            <p:cNvSpPr/>
            <p:nvPr/>
          </p:nvSpPr>
          <p:spPr>
            <a:xfrm>
              <a:off x="9739080" y="4337640"/>
              <a:ext cx="113040" cy="125640"/>
            </a:xfrm>
            <a:custGeom>
              <a:avLst/>
              <a:gdLst/>
              <a:ahLst/>
              <a:cxnLst/>
              <a:rect l="0" t="0" r="r" b="b"/>
              <a:pathLst>
                <a:path w="314" h="349">
                  <a:moveTo>
                    <a:pt x="46" y="296"/>
                  </a:moveTo>
                  <a:cubicBezTo>
                    <a:pt x="44" y="307"/>
                    <a:pt x="39" y="325"/>
                    <a:pt x="39" y="329"/>
                  </a:cubicBezTo>
                  <a:cubicBezTo>
                    <a:pt x="39" y="342"/>
                    <a:pt x="48" y="349"/>
                    <a:pt x="61" y="349"/>
                  </a:cubicBezTo>
                  <a:cubicBezTo>
                    <a:pt x="70" y="349"/>
                    <a:pt x="83" y="342"/>
                    <a:pt x="90" y="327"/>
                  </a:cubicBezTo>
                  <a:cubicBezTo>
                    <a:pt x="90" y="325"/>
                    <a:pt x="116" y="219"/>
                    <a:pt x="121" y="206"/>
                  </a:cubicBezTo>
                  <a:cubicBezTo>
                    <a:pt x="127" y="180"/>
                    <a:pt x="140" y="127"/>
                    <a:pt x="145" y="105"/>
                  </a:cubicBezTo>
                  <a:cubicBezTo>
                    <a:pt x="147" y="96"/>
                    <a:pt x="169" y="59"/>
                    <a:pt x="189" y="42"/>
                  </a:cubicBezTo>
                  <a:cubicBezTo>
                    <a:pt x="195" y="37"/>
                    <a:pt x="217" y="17"/>
                    <a:pt x="250" y="17"/>
                  </a:cubicBezTo>
                  <a:cubicBezTo>
                    <a:pt x="270" y="17"/>
                    <a:pt x="281" y="26"/>
                    <a:pt x="283" y="26"/>
                  </a:cubicBezTo>
                  <a:cubicBezTo>
                    <a:pt x="259" y="31"/>
                    <a:pt x="242" y="48"/>
                    <a:pt x="242" y="68"/>
                  </a:cubicBezTo>
                  <a:cubicBezTo>
                    <a:pt x="242" y="81"/>
                    <a:pt x="252" y="96"/>
                    <a:pt x="272" y="96"/>
                  </a:cubicBezTo>
                  <a:cubicBezTo>
                    <a:pt x="293" y="96"/>
                    <a:pt x="314" y="79"/>
                    <a:pt x="314" y="50"/>
                  </a:cubicBezTo>
                  <a:cubicBezTo>
                    <a:pt x="314" y="24"/>
                    <a:pt x="290" y="0"/>
                    <a:pt x="250" y="0"/>
                  </a:cubicBezTo>
                  <a:cubicBezTo>
                    <a:pt x="200" y="0"/>
                    <a:pt x="167" y="37"/>
                    <a:pt x="151" y="59"/>
                  </a:cubicBezTo>
                  <a:cubicBezTo>
                    <a:pt x="145" y="24"/>
                    <a:pt x="116" y="0"/>
                    <a:pt x="81" y="0"/>
                  </a:cubicBezTo>
                  <a:cubicBezTo>
                    <a:pt x="46" y="0"/>
                    <a:pt x="31" y="31"/>
                    <a:pt x="24" y="44"/>
                  </a:cubicBezTo>
                  <a:cubicBezTo>
                    <a:pt x="11" y="70"/>
                    <a:pt x="0" y="116"/>
                    <a:pt x="0" y="118"/>
                  </a:cubicBezTo>
                  <a:cubicBezTo>
                    <a:pt x="0" y="127"/>
                    <a:pt x="6" y="127"/>
                    <a:pt x="9" y="127"/>
                  </a:cubicBezTo>
                  <a:cubicBezTo>
                    <a:pt x="17" y="127"/>
                    <a:pt x="17" y="125"/>
                    <a:pt x="22" y="110"/>
                  </a:cubicBezTo>
                  <a:cubicBezTo>
                    <a:pt x="35" y="55"/>
                    <a:pt x="50" y="17"/>
                    <a:pt x="79" y="17"/>
                  </a:cubicBezTo>
                  <a:cubicBezTo>
                    <a:pt x="92" y="17"/>
                    <a:pt x="103" y="24"/>
                    <a:pt x="103" y="52"/>
                  </a:cubicBezTo>
                  <a:cubicBezTo>
                    <a:pt x="103" y="68"/>
                    <a:pt x="101" y="77"/>
                    <a:pt x="90" y="116"/>
                  </a:cubicBezTo>
                  <a:cubicBezTo>
                    <a:pt x="75" y="176"/>
                    <a:pt x="61" y="236"/>
                    <a:pt x="46" y="2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79" name="Полилиния 1878"/>
            <p:cNvSpPr/>
            <p:nvPr/>
          </p:nvSpPr>
          <p:spPr>
            <a:xfrm>
              <a:off x="9875160" y="4261680"/>
              <a:ext cx="146520" cy="204840"/>
            </a:xfrm>
            <a:custGeom>
              <a:avLst/>
              <a:gdLst/>
              <a:ahLst/>
              <a:cxnLst/>
              <a:rect l="0" t="0" r="r" b="b"/>
              <a:pathLst>
                <a:path w="407" h="569">
                  <a:moveTo>
                    <a:pt x="328" y="290"/>
                  </a:moveTo>
                  <a:cubicBezTo>
                    <a:pt x="319" y="244"/>
                    <a:pt x="288" y="200"/>
                    <a:pt x="227" y="200"/>
                  </a:cubicBezTo>
                  <a:cubicBezTo>
                    <a:pt x="180" y="200"/>
                    <a:pt x="130" y="211"/>
                    <a:pt x="70" y="272"/>
                  </a:cubicBezTo>
                  <a:cubicBezTo>
                    <a:pt x="7" y="336"/>
                    <a:pt x="0" y="408"/>
                    <a:pt x="0" y="433"/>
                  </a:cubicBezTo>
                  <a:cubicBezTo>
                    <a:pt x="0" y="479"/>
                    <a:pt x="35" y="569"/>
                    <a:pt x="143" y="569"/>
                  </a:cubicBezTo>
                  <a:cubicBezTo>
                    <a:pt x="326" y="569"/>
                    <a:pt x="407" y="310"/>
                    <a:pt x="407" y="200"/>
                  </a:cubicBezTo>
                  <a:cubicBezTo>
                    <a:pt x="407" y="77"/>
                    <a:pt x="334" y="0"/>
                    <a:pt x="240" y="0"/>
                  </a:cubicBezTo>
                  <a:cubicBezTo>
                    <a:pt x="128" y="0"/>
                    <a:pt x="92" y="101"/>
                    <a:pt x="92" y="121"/>
                  </a:cubicBezTo>
                  <a:cubicBezTo>
                    <a:pt x="92" y="132"/>
                    <a:pt x="99" y="149"/>
                    <a:pt x="121" y="149"/>
                  </a:cubicBezTo>
                  <a:cubicBezTo>
                    <a:pt x="147" y="149"/>
                    <a:pt x="163" y="125"/>
                    <a:pt x="163" y="108"/>
                  </a:cubicBezTo>
                  <a:cubicBezTo>
                    <a:pt x="163" y="81"/>
                    <a:pt x="139" y="81"/>
                    <a:pt x="128" y="81"/>
                  </a:cubicBezTo>
                  <a:cubicBezTo>
                    <a:pt x="161" y="24"/>
                    <a:pt x="216" y="20"/>
                    <a:pt x="238" y="20"/>
                  </a:cubicBezTo>
                  <a:cubicBezTo>
                    <a:pt x="295" y="20"/>
                    <a:pt x="350" y="59"/>
                    <a:pt x="350" y="158"/>
                  </a:cubicBezTo>
                  <a:cubicBezTo>
                    <a:pt x="350" y="189"/>
                    <a:pt x="343" y="228"/>
                    <a:pt x="328" y="290"/>
                  </a:cubicBezTo>
                  <a:moveTo>
                    <a:pt x="145" y="547"/>
                  </a:moveTo>
                  <a:cubicBezTo>
                    <a:pt x="59" y="547"/>
                    <a:pt x="59" y="468"/>
                    <a:pt x="59" y="461"/>
                  </a:cubicBezTo>
                  <a:cubicBezTo>
                    <a:pt x="59" y="439"/>
                    <a:pt x="79" y="332"/>
                    <a:pt x="110" y="285"/>
                  </a:cubicBezTo>
                  <a:cubicBezTo>
                    <a:pt x="141" y="242"/>
                    <a:pt x="180" y="217"/>
                    <a:pt x="227" y="217"/>
                  </a:cubicBezTo>
                  <a:cubicBezTo>
                    <a:pt x="312" y="217"/>
                    <a:pt x="312" y="303"/>
                    <a:pt x="312" y="318"/>
                  </a:cubicBezTo>
                  <a:cubicBezTo>
                    <a:pt x="312" y="373"/>
                    <a:pt x="264" y="547"/>
                    <a:pt x="145" y="54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80" name="Полилиния 1879"/>
            <p:cNvSpPr/>
            <p:nvPr/>
          </p:nvSpPr>
          <p:spPr>
            <a:xfrm>
              <a:off x="10020960" y="4416480"/>
              <a:ext cx="91080" cy="87120"/>
            </a:xfrm>
            <a:custGeom>
              <a:avLst/>
              <a:gdLst/>
              <a:ahLst/>
              <a:cxnLst/>
              <a:rect l="0" t="0" r="r" b="b"/>
              <a:pathLst>
                <a:path w="253" h="242">
                  <a:moveTo>
                    <a:pt x="101" y="128"/>
                  </a:moveTo>
                  <a:cubicBezTo>
                    <a:pt x="103" y="125"/>
                    <a:pt x="114" y="77"/>
                    <a:pt x="116" y="73"/>
                  </a:cubicBezTo>
                  <a:cubicBezTo>
                    <a:pt x="116" y="71"/>
                    <a:pt x="132" y="42"/>
                    <a:pt x="149" y="29"/>
                  </a:cubicBezTo>
                  <a:cubicBezTo>
                    <a:pt x="156" y="24"/>
                    <a:pt x="171" y="13"/>
                    <a:pt x="193" y="13"/>
                  </a:cubicBezTo>
                  <a:cubicBezTo>
                    <a:pt x="200" y="13"/>
                    <a:pt x="213" y="16"/>
                    <a:pt x="224" y="22"/>
                  </a:cubicBezTo>
                  <a:cubicBezTo>
                    <a:pt x="207" y="27"/>
                    <a:pt x="200" y="42"/>
                    <a:pt x="200" y="51"/>
                  </a:cubicBezTo>
                  <a:cubicBezTo>
                    <a:pt x="200" y="64"/>
                    <a:pt x="210" y="73"/>
                    <a:pt x="222" y="73"/>
                  </a:cubicBezTo>
                  <a:cubicBezTo>
                    <a:pt x="234" y="73"/>
                    <a:pt x="253" y="62"/>
                    <a:pt x="253" y="40"/>
                  </a:cubicBezTo>
                  <a:cubicBezTo>
                    <a:pt x="253" y="11"/>
                    <a:pt x="222" y="0"/>
                    <a:pt x="193" y="0"/>
                  </a:cubicBezTo>
                  <a:cubicBezTo>
                    <a:pt x="167" y="0"/>
                    <a:pt x="143" y="11"/>
                    <a:pt x="119" y="38"/>
                  </a:cubicBezTo>
                  <a:cubicBezTo>
                    <a:pt x="108" y="5"/>
                    <a:pt x="75" y="0"/>
                    <a:pt x="61" y="0"/>
                  </a:cubicBezTo>
                  <a:cubicBezTo>
                    <a:pt x="42" y="0"/>
                    <a:pt x="28" y="11"/>
                    <a:pt x="20" y="27"/>
                  </a:cubicBezTo>
                  <a:cubicBezTo>
                    <a:pt x="9" y="49"/>
                    <a:pt x="0" y="79"/>
                    <a:pt x="0" y="82"/>
                  </a:cubicBezTo>
                  <a:cubicBezTo>
                    <a:pt x="0" y="88"/>
                    <a:pt x="6" y="86"/>
                    <a:pt x="9" y="88"/>
                  </a:cubicBezTo>
                  <a:cubicBezTo>
                    <a:pt x="17" y="88"/>
                    <a:pt x="17" y="88"/>
                    <a:pt x="22" y="73"/>
                  </a:cubicBezTo>
                  <a:cubicBezTo>
                    <a:pt x="28" y="40"/>
                    <a:pt x="39" y="13"/>
                    <a:pt x="61" y="13"/>
                  </a:cubicBezTo>
                  <a:cubicBezTo>
                    <a:pt x="75" y="13"/>
                    <a:pt x="79" y="27"/>
                    <a:pt x="79" y="42"/>
                  </a:cubicBezTo>
                  <a:cubicBezTo>
                    <a:pt x="79" y="51"/>
                    <a:pt x="75" y="71"/>
                    <a:pt x="70" y="86"/>
                  </a:cubicBezTo>
                  <a:cubicBezTo>
                    <a:pt x="66" y="101"/>
                    <a:pt x="61" y="123"/>
                    <a:pt x="59" y="134"/>
                  </a:cubicBezTo>
                  <a:cubicBezTo>
                    <a:pt x="53" y="157"/>
                    <a:pt x="47" y="180"/>
                    <a:pt x="42" y="202"/>
                  </a:cubicBezTo>
                  <a:cubicBezTo>
                    <a:pt x="39" y="211"/>
                    <a:pt x="35" y="224"/>
                    <a:pt x="35" y="226"/>
                  </a:cubicBezTo>
                  <a:cubicBezTo>
                    <a:pt x="35" y="237"/>
                    <a:pt x="46" y="242"/>
                    <a:pt x="55" y="242"/>
                  </a:cubicBezTo>
                  <a:cubicBezTo>
                    <a:pt x="61" y="242"/>
                    <a:pt x="72" y="237"/>
                    <a:pt x="77" y="226"/>
                  </a:cubicBezTo>
                  <a:cubicBezTo>
                    <a:pt x="79" y="224"/>
                    <a:pt x="83" y="200"/>
                    <a:pt x="88" y="187"/>
                  </a:cubicBezTo>
                  <a:cubicBezTo>
                    <a:pt x="92" y="167"/>
                    <a:pt x="97" y="147"/>
                    <a:pt x="101" y="12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2120" rIns="90000" bIns="4212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81" name="Полилиния 1880"/>
            <p:cNvSpPr/>
            <p:nvPr/>
          </p:nvSpPr>
          <p:spPr>
            <a:xfrm>
              <a:off x="10219680" y="4385880"/>
              <a:ext cx="170280" cy="10800"/>
            </a:xfrm>
            <a:custGeom>
              <a:avLst/>
              <a:gdLst/>
              <a:ahLst/>
              <a:cxnLst/>
              <a:rect l="0" t="0" r="r" b="b"/>
              <a:pathLst>
                <a:path w="473" h="30">
                  <a:moveTo>
                    <a:pt x="447" y="30"/>
                  </a:moveTo>
                  <a:cubicBezTo>
                    <a:pt x="460" y="30"/>
                    <a:pt x="473" y="30"/>
                    <a:pt x="473" y="15"/>
                  </a:cubicBezTo>
                  <a:cubicBezTo>
                    <a:pt x="473" y="0"/>
                    <a:pt x="460" y="0"/>
                    <a:pt x="447" y="0"/>
                  </a:cubicBezTo>
                  <a:cubicBezTo>
                    <a:pt x="307" y="0"/>
                    <a:pt x="168" y="0"/>
                    <a:pt x="29" y="0"/>
                  </a:cubicBezTo>
                  <a:cubicBezTo>
                    <a:pt x="15" y="0"/>
                    <a:pt x="0" y="0"/>
                    <a:pt x="0" y="15"/>
                  </a:cubicBezTo>
                  <a:cubicBezTo>
                    <a:pt x="0" y="30"/>
                    <a:pt x="15" y="30"/>
                    <a:pt x="29" y="30"/>
                  </a:cubicBezTo>
                  <a:cubicBezTo>
                    <a:pt x="168" y="30"/>
                    <a:pt x="307" y="30"/>
                    <a:pt x="447" y="3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4200" rIns="90000" bIns="-342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82" name="Полилиния 1881"/>
            <p:cNvSpPr/>
            <p:nvPr/>
          </p:nvSpPr>
          <p:spPr>
            <a:xfrm>
              <a:off x="10500120" y="4276080"/>
              <a:ext cx="91800" cy="183960"/>
            </a:xfrm>
            <a:custGeom>
              <a:avLst/>
              <a:gdLst/>
              <a:ahLst/>
              <a:cxnLst/>
              <a:rect l="0" t="0" r="r" b="b"/>
              <a:pathLst>
                <a:path w="255" h="511">
                  <a:moveTo>
                    <a:pt x="158" y="19"/>
                  </a:moveTo>
                  <a:cubicBezTo>
                    <a:pt x="158" y="0"/>
                    <a:pt x="158" y="0"/>
                    <a:pt x="140" y="0"/>
                  </a:cubicBezTo>
                  <a:cubicBezTo>
                    <a:pt x="92" y="48"/>
                    <a:pt x="24" y="48"/>
                    <a:pt x="0" y="48"/>
                  </a:cubicBezTo>
                  <a:cubicBezTo>
                    <a:pt x="0" y="56"/>
                    <a:pt x="0" y="64"/>
                    <a:pt x="0" y="72"/>
                  </a:cubicBezTo>
                  <a:cubicBezTo>
                    <a:pt x="15" y="72"/>
                    <a:pt x="61" y="72"/>
                    <a:pt x="101" y="52"/>
                  </a:cubicBezTo>
                  <a:cubicBezTo>
                    <a:pt x="101" y="185"/>
                    <a:pt x="101" y="319"/>
                    <a:pt x="101" y="452"/>
                  </a:cubicBezTo>
                  <a:cubicBezTo>
                    <a:pt x="101" y="478"/>
                    <a:pt x="99" y="487"/>
                    <a:pt x="28" y="487"/>
                  </a:cubicBezTo>
                  <a:cubicBezTo>
                    <a:pt x="20" y="487"/>
                    <a:pt x="12" y="487"/>
                    <a:pt x="4" y="487"/>
                  </a:cubicBezTo>
                  <a:cubicBezTo>
                    <a:pt x="4" y="495"/>
                    <a:pt x="4" y="503"/>
                    <a:pt x="4" y="511"/>
                  </a:cubicBezTo>
                  <a:cubicBezTo>
                    <a:pt x="30" y="509"/>
                    <a:pt x="99" y="509"/>
                    <a:pt x="129" y="509"/>
                  </a:cubicBezTo>
                  <a:cubicBezTo>
                    <a:pt x="160" y="509"/>
                    <a:pt x="228" y="509"/>
                    <a:pt x="255" y="511"/>
                  </a:cubicBezTo>
                  <a:cubicBezTo>
                    <a:pt x="255" y="503"/>
                    <a:pt x="255" y="495"/>
                    <a:pt x="255" y="487"/>
                  </a:cubicBezTo>
                  <a:cubicBezTo>
                    <a:pt x="247" y="487"/>
                    <a:pt x="239" y="487"/>
                    <a:pt x="231" y="487"/>
                  </a:cubicBezTo>
                  <a:cubicBezTo>
                    <a:pt x="160" y="487"/>
                    <a:pt x="158" y="480"/>
                    <a:pt x="158" y="452"/>
                  </a:cubicBezTo>
                  <a:cubicBezTo>
                    <a:pt x="158" y="308"/>
                    <a:pt x="158" y="163"/>
                    <a:pt x="158" y="1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83" name="Полилиния 1882"/>
            <p:cNvSpPr/>
            <p:nvPr/>
          </p:nvSpPr>
          <p:spPr>
            <a:xfrm>
              <a:off x="10629720" y="4252320"/>
              <a:ext cx="108000" cy="277200"/>
            </a:xfrm>
            <a:custGeom>
              <a:avLst/>
              <a:gdLst/>
              <a:ahLst/>
              <a:cxnLst/>
              <a:rect l="0" t="0" r="r" b="b"/>
              <a:pathLst>
                <a:path w="300" h="770">
                  <a:moveTo>
                    <a:pt x="297" y="28"/>
                  </a:moveTo>
                  <a:cubicBezTo>
                    <a:pt x="300" y="19"/>
                    <a:pt x="299" y="19"/>
                    <a:pt x="300" y="15"/>
                  </a:cubicBezTo>
                  <a:cubicBezTo>
                    <a:pt x="300" y="6"/>
                    <a:pt x="293" y="0"/>
                    <a:pt x="284" y="0"/>
                  </a:cubicBezTo>
                  <a:cubicBezTo>
                    <a:pt x="280" y="0"/>
                    <a:pt x="275" y="2"/>
                    <a:pt x="271" y="6"/>
                  </a:cubicBezTo>
                  <a:cubicBezTo>
                    <a:pt x="182" y="251"/>
                    <a:pt x="94" y="497"/>
                    <a:pt x="5" y="742"/>
                  </a:cubicBezTo>
                  <a:cubicBezTo>
                    <a:pt x="0" y="750"/>
                    <a:pt x="2" y="750"/>
                    <a:pt x="0" y="755"/>
                  </a:cubicBezTo>
                  <a:cubicBezTo>
                    <a:pt x="0" y="764"/>
                    <a:pt x="7" y="770"/>
                    <a:pt x="16" y="770"/>
                  </a:cubicBezTo>
                  <a:cubicBezTo>
                    <a:pt x="25" y="770"/>
                    <a:pt x="27" y="766"/>
                    <a:pt x="33" y="753"/>
                  </a:cubicBezTo>
                  <a:cubicBezTo>
                    <a:pt x="121" y="511"/>
                    <a:pt x="209" y="270"/>
                    <a:pt x="297" y="2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84" name="Полилиния 1883"/>
            <p:cNvSpPr/>
            <p:nvPr/>
          </p:nvSpPr>
          <p:spPr>
            <a:xfrm>
              <a:off x="10761480" y="4337640"/>
              <a:ext cx="113040" cy="125640"/>
            </a:xfrm>
            <a:custGeom>
              <a:avLst/>
              <a:gdLst/>
              <a:ahLst/>
              <a:cxnLst/>
              <a:rect l="0" t="0" r="r" b="b"/>
              <a:pathLst>
                <a:path w="314" h="349">
                  <a:moveTo>
                    <a:pt x="46" y="296"/>
                  </a:moveTo>
                  <a:cubicBezTo>
                    <a:pt x="44" y="307"/>
                    <a:pt x="39" y="325"/>
                    <a:pt x="39" y="329"/>
                  </a:cubicBezTo>
                  <a:cubicBezTo>
                    <a:pt x="39" y="342"/>
                    <a:pt x="50" y="349"/>
                    <a:pt x="61" y="349"/>
                  </a:cubicBezTo>
                  <a:cubicBezTo>
                    <a:pt x="70" y="349"/>
                    <a:pt x="85" y="342"/>
                    <a:pt x="90" y="327"/>
                  </a:cubicBezTo>
                  <a:cubicBezTo>
                    <a:pt x="92" y="325"/>
                    <a:pt x="118" y="219"/>
                    <a:pt x="121" y="206"/>
                  </a:cubicBezTo>
                  <a:cubicBezTo>
                    <a:pt x="127" y="180"/>
                    <a:pt x="140" y="127"/>
                    <a:pt x="145" y="105"/>
                  </a:cubicBezTo>
                  <a:cubicBezTo>
                    <a:pt x="149" y="96"/>
                    <a:pt x="171" y="59"/>
                    <a:pt x="189" y="42"/>
                  </a:cubicBezTo>
                  <a:cubicBezTo>
                    <a:pt x="195" y="37"/>
                    <a:pt x="217" y="17"/>
                    <a:pt x="250" y="17"/>
                  </a:cubicBezTo>
                  <a:cubicBezTo>
                    <a:pt x="270" y="17"/>
                    <a:pt x="272" y="23"/>
                    <a:pt x="283" y="26"/>
                  </a:cubicBezTo>
                  <a:cubicBezTo>
                    <a:pt x="259" y="31"/>
                    <a:pt x="244" y="48"/>
                    <a:pt x="244" y="68"/>
                  </a:cubicBezTo>
                  <a:cubicBezTo>
                    <a:pt x="244" y="81"/>
                    <a:pt x="251" y="96"/>
                    <a:pt x="272" y="96"/>
                  </a:cubicBezTo>
                  <a:cubicBezTo>
                    <a:pt x="293" y="96"/>
                    <a:pt x="314" y="79"/>
                    <a:pt x="314" y="50"/>
                  </a:cubicBezTo>
                  <a:cubicBezTo>
                    <a:pt x="314" y="24"/>
                    <a:pt x="290" y="0"/>
                    <a:pt x="250" y="0"/>
                  </a:cubicBezTo>
                  <a:cubicBezTo>
                    <a:pt x="200" y="0"/>
                    <a:pt x="167" y="37"/>
                    <a:pt x="151" y="59"/>
                  </a:cubicBezTo>
                  <a:cubicBezTo>
                    <a:pt x="145" y="24"/>
                    <a:pt x="118" y="0"/>
                    <a:pt x="81" y="0"/>
                  </a:cubicBezTo>
                  <a:cubicBezTo>
                    <a:pt x="46" y="0"/>
                    <a:pt x="30" y="31"/>
                    <a:pt x="24" y="44"/>
                  </a:cubicBezTo>
                  <a:cubicBezTo>
                    <a:pt x="11" y="70"/>
                    <a:pt x="0" y="116"/>
                    <a:pt x="0" y="118"/>
                  </a:cubicBezTo>
                  <a:cubicBezTo>
                    <a:pt x="0" y="127"/>
                    <a:pt x="8" y="127"/>
                    <a:pt x="11" y="127"/>
                  </a:cubicBezTo>
                  <a:cubicBezTo>
                    <a:pt x="17" y="127"/>
                    <a:pt x="17" y="125"/>
                    <a:pt x="24" y="110"/>
                  </a:cubicBezTo>
                  <a:cubicBezTo>
                    <a:pt x="35" y="55"/>
                    <a:pt x="52" y="17"/>
                    <a:pt x="79" y="17"/>
                  </a:cubicBezTo>
                  <a:cubicBezTo>
                    <a:pt x="92" y="17"/>
                    <a:pt x="103" y="24"/>
                    <a:pt x="103" y="52"/>
                  </a:cubicBezTo>
                  <a:cubicBezTo>
                    <a:pt x="103" y="68"/>
                    <a:pt x="101" y="77"/>
                    <a:pt x="90" y="116"/>
                  </a:cubicBezTo>
                  <a:cubicBezTo>
                    <a:pt x="75" y="176"/>
                    <a:pt x="60" y="236"/>
                    <a:pt x="46" y="2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85" name="Полилиния 1884"/>
            <p:cNvSpPr/>
            <p:nvPr/>
          </p:nvSpPr>
          <p:spPr>
            <a:xfrm>
              <a:off x="10899000" y="4216680"/>
              <a:ext cx="86400" cy="128880"/>
            </a:xfrm>
            <a:custGeom>
              <a:avLst/>
              <a:gdLst/>
              <a:ahLst/>
              <a:cxnLst/>
              <a:rect l="0" t="0" r="r" b="b"/>
              <a:pathLst>
                <a:path w="240" h="358">
                  <a:moveTo>
                    <a:pt x="240" y="261"/>
                  </a:moveTo>
                  <a:cubicBezTo>
                    <a:pt x="234" y="261"/>
                    <a:pt x="227" y="261"/>
                    <a:pt x="220" y="261"/>
                  </a:cubicBezTo>
                  <a:cubicBezTo>
                    <a:pt x="220" y="272"/>
                    <a:pt x="214" y="305"/>
                    <a:pt x="207" y="309"/>
                  </a:cubicBezTo>
                  <a:cubicBezTo>
                    <a:pt x="203" y="312"/>
                    <a:pt x="161" y="312"/>
                    <a:pt x="154" y="312"/>
                  </a:cubicBezTo>
                  <a:cubicBezTo>
                    <a:pt x="121" y="312"/>
                    <a:pt x="87" y="312"/>
                    <a:pt x="53" y="312"/>
                  </a:cubicBezTo>
                  <a:cubicBezTo>
                    <a:pt x="110" y="263"/>
                    <a:pt x="130" y="248"/>
                    <a:pt x="161" y="222"/>
                  </a:cubicBezTo>
                  <a:cubicBezTo>
                    <a:pt x="203" y="191"/>
                    <a:pt x="240" y="156"/>
                    <a:pt x="240" y="105"/>
                  </a:cubicBezTo>
                  <a:cubicBezTo>
                    <a:pt x="240" y="39"/>
                    <a:pt x="183" y="0"/>
                    <a:pt x="113" y="0"/>
                  </a:cubicBezTo>
                  <a:cubicBezTo>
                    <a:pt x="47" y="0"/>
                    <a:pt x="0" y="48"/>
                    <a:pt x="0" y="97"/>
                  </a:cubicBezTo>
                  <a:cubicBezTo>
                    <a:pt x="0" y="125"/>
                    <a:pt x="25" y="127"/>
                    <a:pt x="29" y="127"/>
                  </a:cubicBezTo>
                  <a:cubicBezTo>
                    <a:pt x="42" y="127"/>
                    <a:pt x="58" y="118"/>
                    <a:pt x="58" y="99"/>
                  </a:cubicBezTo>
                  <a:cubicBezTo>
                    <a:pt x="58" y="90"/>
                    <a:pt x="53" y="70"/>
                    <a:pt x="25" y="70"/>
                  </a:cubicBezTo>
                  <a:cubicBezTo>
                    <a:pt x="42" y="31"/>
                    <a:pt x="80" y="20"/>
                    <a:pt x="104" y="20"/>
                  </a:cubicBezTo>
                  <a:cubicBezTo>
                    <a:pt x="159" y="20"/>
                    <a:pt x="187" y="61"/>
                    <a:pt x="187" y="105"/>
                  </a:cubicBezTo>
                  <a:cubicBezTo>
                    <a:pt x="187" y="154"/>
                    <a:pt x="154" y="189"/>
                    <a:pt x="137" y="208"/>
                  </a:cubicBezTo>
                  <a:cubicBezTo>
                    <a:pt x="93" y="252"/>
                    <a:pt x="49" y="295"/>
                    <a:pt x="5" y="338"/>
                  </a:cubicBezTo>
                  <a:cubicBezTo>
                    <a:pt x="0" y="342"/>
                    <a:pt x="0" y="342"/>
                    <a:pt x="0" y="358"/>
                  </a:cubicBezTo>
                  <a:cubicBezTo>
                    <a:pt x="74" y="358"/>
                    <a:pt x="148" y="358"/>
                    <a:pt x="223" y="358"/>
                  </a:cubicBezTo>
                  <a:cubicBezTo>
                    <a:pt x="228" y="326"/>
                    <a:pt x="234" y="293"/>
                    <a:pt x="240" y="2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86" name="Полилиния 1885"/>
            <p:cNvSpPr/>
            <p:nvPr/>
          </p:nvSpPr>
          <p:spPr>
            <a:xfrm>
              <a:off x="11024280" y="4224600"/>
              <a:ext cx="72000" cy="332640"/>
            </a:xfrm>
            <a:custGeom>
              <a:avLst/>
              <a:gdLst/>
              <a:ahLst/>
              <a:cxnLst/>
              <a:rect l="0" t="0" r="r" b="b"/>
              <a:pathLst>
                <a:path w="200" h="924">
                  <a:moveTo>
                    <a:pt x="200" y="463"/>
                  </a:moveTo>
                  <a:cubicBezTo>
                    <a:pt x="200" y="353"/>
                    <a:pt x="180" y="197"/>
                    <a:pt x="79" y="68"/>
                  </a:cubicBezTo>
                  <a:cubicBezTo>
                    <a:pt x="73" y="59"/>
                    <a:pt x="22" y="0"/>
                    <a:pt x="9" y="0"/>
                  </a:cubicBezTo>
                  <a:cubicBezTo>
                    <a:pt x="4" y="0"/>
                    <a:pt x="0" y="2"/>
                    <a:pt x="0" y="6"/>
                  </a:cubicBezTo>
                  <a:cubicBezTo>
                    <a:pt x="0" y="11"/>
                    <a:pt x="0" y="13"/>
                    <a:pt x="4" y="15"/>
                  </a:cubicBezTo>
                  <a:cubicBezTo>
                    <a:pt x="42" y="55"/>
                    <a:pt x="90" y="118"/>
                    <a:pt x="123" y="239"/>
                  </a:cubicBezTo>
                  <a:cubicBezTo>
                    <a:pt x="141" y="309"/>
                    <a:pt x="147" y="391"/>
                    <a:pt x="147" y="461"/>
                  </a:cubicBezTo>
                  <a:cubicBezTo>
                    <a:pt x="147" y="540"/>
                    <a:pt x="141" y="617"/>
                    <a:pt x="121" y="694"/>
                  </a:cubicBezTo>
                  <a:cubicBezTo>
                    <a:pt x="90" y="801"/>
                    <a:pt x="46" y="863"/>
                    <a:pt x="7" y="907"/>
                  </a:cubicBezTo>
                  <a:cubicBezTo>
                    <a:pt x="0" y="913"/>
                    <a:pt x="2" y="912"/>
                    <a:pt x="0" y="915"/>
                  </a:cubicBezTo>
                  <a:cubicBezTo>
                    <a:pt x="0" y="922"/>
                    <a:pt x="4" y="924"/>
                    <a:pt x="9" y="924"/>
                  </a:cubicBezTo>
                  <a:cubicBezTo>
                    <a:pt x="20" y="924"/>
                    <a:pt x="62" y="876"/>
                    <a:pt x="73" y="865"/>
                  </a:cubicBezTo>
                  <a:cubicBezTo>
                    <a:pt x="150" y="773"/>
                    <a:pt x="200" y="634"/>
                    <a:pt x="200" y="46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87" name="Полилиния 1886"/>
            <p:cNvSpPr/>
            <p:nvPr/>
          </p:nvSpPr>
          <p:spPr>
            <a:xfrm>
              <a:off x="11203920" y="4271040"/>
              <a:ext cx="193320" cy="195480"/>
            </a:xfrm>
            <a:custGeom>
              <a:avLst/>
              <a:gdLst/>
              <a:ahLst/>
              <a:cxnLst/>
              <a:rect l="0" t="0" r="r" b="b"/>
              <a:pathLst>
                <a:path w="537" h="543">
                  <a:moveTo>
                    <a:pt x="440" y="79"/>
                  </a:moveTo>
                  <a:cubicBezTo>
                    <a:pt x="447" y="49"/>
                    <a:pt x="462" y="25"/>
                    <a:pt x="524" y="22"/>
                  </a:cubicBezTo>
                  <a:cubicBezTo>
                    <a:pt x="528" y="22"/>
                    <a:pt x="537" y="22"/>
                    <a:pt x="537" y="7"/>
                  </a:cubicBezTo>
                  <a:cubicBezTo>
                    <a:pt x="533" y="5"/>
                    <a:pt x="537" y="0"/>
                    <a:pt x="526" y="0"/>
                  </a:cubicBezTo>
                  <a:cubicBezTo>
                    <a:pt x="502" y="0"/>
                    <a:pt x="473" y="3"/>
                    <a:pt x="447" y="3"/>
                  </a:cubicBezTo>
                  <a:cubicBezTo>
                    <a:pt x="420" y="3"/>
                    <a:pt x="392" y="0"/>
                    <a:pt x="368" y="0"/>
                  </a:cubicBezTo>
                  <a:cubicBezTo>
                    <a:pt x="363" y="0"/>
                    <a:pt x="352" y="0"/>
                    <a:pt x="352" y="16"/>
                  </a:cubicBezTo>
                  <a:cubicBezTo>
                    <a:pt x="352" y="22"/>
                    <a:pt x="361" y="22"/>
                    <a:pt x="368" y="22"/>
                  </a:cubicBezTo>
                  <a:cubicBezTo>
                    <a:pt x="412" y="25"/>
                    <a:pt x="420" y="40"/>
                    <a:pt x="420" y="57"/>
                  </a:cubicBezTo>
                  <a:cubicBezTo>
                    <a:pt x="420" y="60"/>
                    <a:pt x="418" y="71"/>
                    <a:pt x="418" y="73"/>
                  </a:cubicBezTo>
                  <a:cubicBezTo>
                    <a:pt x="395" y="165"/>
                    <a:pt x="371" y="257"/>
                    <a:pt x="348" y="349"/>
                  </a:cubicBezTo>
                  <a:cubicBezTo>
                    <a:pt x="321" y="453"/>
                    <a:pt x="233" y="518"/>
                    <a:pt x="156" y="518"/>
                  </a:cubicBezTo>
                  <a:cubicBezTo>
                    <a:pt x="104" y="518"/>
                    <a:pt x="62" y="486"/>
                    <a:pt x="62" y="417"/>
                  </a:cubicBezTo>
                  <a:cubicBezTo>
                    <a:pt x="65" y="398"/>
                    <a:pt x="62" y="393"/>
                    <a:pt x="71" y="358"/>
                  </a:cubicBezTo>
                  <a:cubicBezTo>
                    <a:pt x="96" y="259"/>
                    <a:pt x="121" y="159"/>
                    <a:pt x="145" y="60"/>
                  </a:cubicBezTo>
                  <a:cubicBezTo>
                    <a:pt x="152" y="31"/>
                    <a:pt x="152" y="22"/>
                    <a:pt x="209" y="22"/>
                  </a:cubicBezTo>
                  <a:cubicBezTo>
                    <a:pt x="229" y="22"/>
                    <a:pt x="236" y="22"/>
                    <a:pt x="236" y="7"/>
                  </a:cubicBezTo>
                  <a:cubicBezTo>
                    <a:pt x="236" y="0"/>
                    <a:pt x="227" y="0"/>
                    <a:pt x="225" y="0"/>
                  </a:cubicBezTo>
                  <a:cubicBezTo>
                    <a:pt x="203" y="0"/>
                    <a:pt x="148" y="3"/>
                    <a:pt x="126" y="3"/>
                  </a:cubicBezTo>
                  <a:cubicBezTo>
                    <a:pt x="104" y="3"/>
                    <a:pt x="49" y="0"/>
                    <a:pt x="27" y="0"/>
                  </a:cubicBezTo>
                  <a:cubicBezTo>
                    <a:pt x="20" y="0"/>
                    <a:pt x="11" y="0"/>
                    <a:pt x="11" y="16"/>
                  </a:cubicBezTo>
                  <a:cubicBezTo>
                    <a:pt x="11" y="22"/>
                    <a:pt x="18" y="22"/>
                    <a:pt x="33" y="22"/>
                  </a:cubicBezTo>
                  <a:cubicBezTo>
                    <a:pt x="35" y="22"/>
                    <a:pt x="49" y="22"/>
                    <a:pt x="62" y="25"/>
                  </a:cubicBezTo>
                  <a:cubicBezTo>
                    <a:pt x="77" y="27"/>
                    <a:pt x="84" y="27"/>
                    <a:pt x="84" y="38"/>
                  </a:cubicBezTo>
                  <a:cubicBezTo>
                    <a:pt x="84" y="42"/>
                    <a:pt x="75" y="75"/>
                    <a:pt x="71" y="93"/>
                  </a:cubicBezTo>
                  <a:cubicBezTo>
                    <a:pt x="65" y="115"/>
                    <a:pt x="59" y="138"/>
                    <a:pt x="53" y="161"/>
                  </a:cubicBezTo>
                  <a:cubicBezTo>
                    <a:pt x="46" y="189"/>
                    <a:pt x="9" y="336"/>
                    <a:pt x="7" y="349"/>
                  </a:cubicBezTo>
                  <a:cubicBezTo>
                    <a:pt x="0" y="371"/>
                    <a:pt x="0" y="382"/>
                    <a:pt x="0" y="396"/>
                  </a:cubicBezTo>
                  <a:cubicBezTo>
                    <a:pt x="0" y="488"/>
                    <a:pt x="71" y="543"/>
                    <a:pt x="152" y="543"/>
                  </a:cubicBezTo>
                  <a:cubicBezTo>
                    <a:pt x="249" y="543"/>
                    <a:pt x="346" y="455"/>
                    <a:pt x="372" y="354"/>
                  </a:cubicBezTo>
                  <a:cubicBezTo>
                    <a:pt x="395" y="262"/>
                    <a:pt x="417" y="171"/>
                    <a:pt x="440" y="7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888" name="Группа 1887"/>
          <p:cNvGrpSpPr/>
          <p:nvPr/>
        </p:nvGrpSpPr>
        <p:grpSpPr>
          <a:xfrm>
            <a:off x="2922840" y="5427720"/>
            <a:ext cx="6421680" cy="666720"/>
            <a:chOff x="2922840" y="5427720"/>
            <a:chExt cx="6421680" cy="666720"/>
          </a:xfrm>
        </p:grpSpPr>
        <p:sp>
          <p:nvSpPr>
            <p:cNvPr id="1889" name="Полилиния 1888"/>
            <p:cNvSpPr/>
            <p:nvPr/>
          </p:nvSpPr>
          <p:spPr>
            <a:xfrm>
              <a:off x="2948040" y="5457600"/>
              <a:ext cx="91080" cy="185400"/>
            </a:xfrm>
            <a:custGeom>
              <a:avLst/>
              <a:gdLst/>
              <a:ahLst/>
              <a:cxnLst/>
              <a:rect l="0" t="0" r="r" b="b"/>
              <a:pathLst>
                <a:path w="253" h="515">
                  <a:moveTo>
                    <a:pt x="159" y="20"/>
                  </a:moveTo>
                  <a:cubicBezTo>
                    <a:pt x="159" y="3"/>
                    <a:pt x="159" y="0"/>
                    <a:pt x="139" y="0"/>
                  </a:cubicBezTo>
                  <a:cubicBezTo>
                    <a:pt x="93" y="49"/>
                    <a:pt x="25" y="49"/>
                    <a:pt x="0" y="49"/>
                  </a:cubicBezTo>
                  <a:cubicBezTo>
                    <a:pt x="0" y="57"/>
                    <a:pt x="0" y="65"/>
                    <a:pt x="0" y="73"/>
                  </a:cubicBezTo>
                  <a:cubicBezTo>
                    <a:pt x="16" y="73"/>
                    <a:pt x="60" y="73"/>
                    <a:pt x="102" y="53"/>
                  </a:cubicBezTo>
                  <a:cubicBezTo>
                    <a:pt x="102" y="186"/>
                    <a:pt x="102" y="320"/>
                    <a:pt x="102" y="453"/>
                  </a:cubicBezTo>
                  <a:cubicBezTo>
                    <a:pt x="102" y="482"/>
                    <a:pt x="97" y="490"/>
                    <a:pt x="29" y="490"/>
                  </a:cubicBezTo>
                  <a:cubicBezTo>
                    <a:pt x="21" y="490"/>
                    <a:pt x="13" y="490"/>
                    <a:pt x="5" y="490"/>
                  </a:cubicBezTo>
                  <a:cubicBezTo>
                    <a:pt x="5" y="498"/>
                    <a:pt x="5" y="506"/>
                    <a:pt x="5" y="515"/>
                  </a:cubicBezTo>
                  <a:cubicBezTo>
                    <a:pt x="31" y="512"/>
                    <a:pt x="98" y="512"/>
                    <a:pt x="130" y="512"/>
                  </a:cubicBezTo>
                  <a:cubicBezTo>
                    <a:pt x="162" y="512"/>
                    <a:pt x="227" y="512"/>
                    <a:pt x="253" y="515"/>
                  </a:cubicBezTo>
                  <a:cubicBezTo>
                    <a:pt x="253" y="506"/>
                    <a:pt x="253" y="498"/>
                    <a:pt x="253" y="490"/>
                  </a:cubicBezTo>
                  <a:cubicBezTo>
                    <a:pt x="245" y="490"/>
                    <a:pt x="237" y="490"/>
                    <a:pt x="229" y="490"/>
                  </a:cubicBezTo>
                  <a:cubicBezTo>
                    <a:pt x="161" y="490"/>
                    <a:pt x="159" y="482"/>
                    <a:pt x="159" y="453"/>
                  </a:cubicBezTo>
                  <a:cubicBezTo>
                    <a:pt x="159" y="309"/>
                    <a:pt x="159" y="164"/>
                    <a:pt x="159" y="2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90" name="Полилиния 1889"/>
            <p:cNvSpPr/>
            <p:nvPr/>
          </p:nvSpPr>
          <p:spPr>
            <a:xfrm>
              <a:off x="2922840" y="5756040"/>
              <a:ext cx="139320" cy="10800"/>
            </a:xfrm>
            <a:custGeom>
              <a:avLst/>
              <a:gdLst/>
              <a:ahLst/>
              <a:cxnLst/>
              <a:rect l="0" t="0" r="r" b="b"/>
              <a:pathLst>
                <a:path w="387" h="30">
                  <a:moveTo>
                    <a:pt x="0" y="0"/>
                  </a:moveTo>
                  <a:cubicBezTo>
                    <a:pt x="129" y="0"/>
                    <a:pt x="258" y="0"/>
                    <a:pt x="387" y="0"/>
                  </a:cubicBezTo>
                  <a:cubicBezTo>
                    <a:pt x="387" y="10"/>
                    <a:pt x="387" y="20"/>
                    <a:pt x="387" y="30"/>
                  </a:cubicBezTo>
                  <a:cubicBezTo>
                    <a:pt x="258" y="30"/>
                    <a:pt x="129" y="30"/>
                    <a:pt x="0" y="30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4200" rIns="90000" bIns="-342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91" name="Полилиния 1890"/>
            <p:cNvSpPr/>
            <p:nvPr/>
          </p:nvSpPr>
          <p:spPr>
            <a:xfrm>
              <a:off x="2934000" y="5898240"/>
              <a:ext cx="113040" cy="126000"/>
            </a:xfrm>
            <a:custGeom>
              <a:avLst/>
              <a:gdLst/>
              <a:ahLst/>
              <a:cxnLst/>
              <a:rect l="0" t="0" r="r" b="b"/>
              <a:pathLst>
                <a:path w="314" h="350">
                  <a:moveTo>
                    <a:pt x="46" y="297"/>
                  </a:moveTo>
                  <a:cubicBezTo>
                    <a:pt x="44" y="308"/>
                    <a:pt x="39" y="325"/>
                    <a:pt x="39" y="330"/>
                  </a:cubicBezTo>
                  <a:cubicBezTo>
                    <a:pt x="39" y="343"/>
                    <a:pt x="50" y="350"/>
                    <a:pt x="61" y="350"/>
                  </a:cubicBezTo>
                  <a:cubicBezTo>
                    <a:pt x="70" y="350"/>
                    <a:pt x="83" y="343"/>
                    <a:pt x="90" y="328"/>
                  </a:cubicBezTo>
                  <a:cubicBezTo>
                    <a:pt x="92" y="325"/>
                    <a:pt x="119" y="220"/>
                    <a:pt x="121" y="207"/>
                  </a:cubicBezTo>
                  <a:cubicBezTo>
                    <a:pt x="127" y="180"/>
                    <a:pt x="141" y="128"/>
                    <a:pt x="145" y="106"/>
                  </a:cubicBezTo>
                  <a:cubicBezTo>
                    <a:pt x="149" y="97"/>
                    <a:pt x="169" y="59"/>
                    <a:pt x="189" y="42"/>
                  </a:cubicBezTo>
                  <a:cubicBezTo>
                    <a:pt x="196" y="38"/>
                    <a:pt x="218" y="18"/>
                    <a:pt x="251" y="18"/>
                  </a:cubicBezTo>
                  <a:cubicBezTo>
                    <a:pt x="270" y="18"/>
                    <a:pt x="281" y="27"/>
                    <a:pt x="284" y="27"/>
                  </a:cubicBezTo>
                  <a:cubicBezTo>
                    <a:pt x="259" y="31"/>
                    <a:pt x="242" y="49"/>
                    <a:pt x="242" y="68"/>
                  </a:cubicBezTo>
                  <a:cubicBezTo>
                    <a:pt x="242" y="81"/>
                    <a:pt x="252" y="97"/>
                    <a:pt x="273" y="97"/>
                  </a:cubicBezTo>
                  <a:cubicBezTo>
                    <a:pt x="293" y="97"/>
                    <a:pt x="314" y="79"/>
                    <a:pt x="314" y="51"/>
                  </a:cubicBezTo>
                  <a:cubicBezTo>
                    <a:pt x="314" y="24"/>
                    <a:pt x="290" y="0"/>
                    <a:pt x="251" y="0"/>
                  </a:cubicBezTo>
                  <a:cubicBezTo>
                    <a:pt x="200" y="0"/>
                    <a:pt x="167" y="38"/>
                    <a:pt x="152" y="59"/>
                  </a:cubicBezTo>
                  <a:cubicBezTo>
                    <a:pt x="145" y="24"/>
                    <a:pt x="119" y="0"/>
                    <a:pt x="81" y="0"/>
                  </a:cubicBezTo>
                  <a:cubicBezTo>
                    <a:pt x="46" y="0"/>
                    <a:pt x="31" y="31"/>
                    <a:pt x="24" y="44"/>
                  </a:cubicBezTo>
                  <a:cubicBezTo>
                    <a:pt x="11" y="70"/>
                    <a:pt x="0" y="117"/>
                    <a:pt x="0" y="119"/>
                  </a:cubicBezTo>
                  <a:cubicBezTo>
                    <a:pt x="0" y="128"/>
                    <a:pt x="6" y="125"/>
                    <a:pt x="9" y="128"/>
                  </a:cubicBezTo>
                  <a:cubicBezTo>
                    <a:pt x="17" y="128"/>
                    <a:pt x="17" y="125"/>
                    <a:pt x="22" y="110"/>
                  </a:cubicBezTo>
                  <a:cubicBezTo>
                    <a:pt x="35" y="55"/>
                    <a:pt x="50" y="18"/>
                    <a:pt x="79" y="18"/>
                  </a:cubicBezTo>
                  <a:cubicBezTo>
                    <a:pt x="92" y="18"/>
                    <a:pt x="103" y="24"/>
                    <a:pt x="103" y="53"/>
                  </a:cubicBezTo>
                  <a:cubicBezTo>
                    <a:pt x="103" y="68"/>
                    <a:pt x="101" y="77"/>
                    <a:pt x="90" y="119"/>
                  </a:cubicBezTo>
                  <a:cubicBezTo>
                    <a:pt x="75" y="178"/>
                    <a:pt x="61" y="237"/>
                    <a:pt x="46" y="29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92" name="Полилиния 1891"/>
            <p:cNvSpPr/>
            <p:nvPr/>
          </p:nvSpPr>
          <p:spPr>
            <a:xfrm>
              <a:off x="3106440" y="5631840"/>
              <a:ext cx="146520" cy="204840"/>
            </a:xfrm>
            <a:custGeom>
              <a:avLst/>
              <a:gdLst/>
              <a:ahLst/>
              <a:cxnLst/>
              <a:rect l="0" t="0" r="r" b="b"/>
              <a:pathLst>
                <a:path w="407" h="569">
                  <a:moveTo>
                    <a:pt x="328" y="290"/>
                  </a:moveTo>
                  <a:cubicBezTo>
                    <a:pt x="319" y="244"/>
                    <a:pt x="289" y="200"/>
                    <a:pt x="227" y="200"/>
                  </a:cubicBezTo>
                  <a:cubicBezTo>
                    <a:pt x="181" y="200"/>
                    <a:pt x="130" y="213"/>
                    <a:pt x="71" y="272"/>
                  </a:cubicBezTo>
                  <a:cubicBezTo>
                    <a:pt x="7" y="336"/>
                    <a:pt x="0" y="408"/>
                    <a:pt x="0" y="433"/>
                  </a:cubicBezTo>
                  <a:cubicBezTo>
                    <a:pt x="0" y="479"/>
                    <a:pt x="36" y="569"/>
                    <a:pt x="143" y="569"/>
                  </a:cubicBezTo>
                  <a:cubicBezTo>
                    <a:pt x="326" y="569"/>
                    <a:pt x="407" y="310"/>
                    <a:pt x="407" y="200"/>
                  </a:cubicBezTo>
                  <a:cubicBezTo>
                    <a:pt x="407" y="77"/>
                    <a:pt x="335" y="0"/>
                    <a:pt x="240" y="0"/>
                  </a:cubicBezTo>
                  <a:cubicBezTo>
                    <a:pt x="128" y="0"/>
                    <a:pt x="93" y="101"/>
                    <a:pt x="93" y="123"/>
                  </a:cubicBezTo>
                  <a:cubicBezTo>
                    <a:pt x="93" y="132"/>
                    <a:pt x="99" y="149"/>
                    <a:pt x="121" y="149"/>
                  </a:cubicBezTo>
                  <a:cubicBezTo>
                    <a:pt x="148" y="149"/>
                    <a:pt x="163" y="125"/>
                    <a:pt x="163" y="107"/>
                  </a:cubicBezTo>
                  <a:cubicBezTo>
                    <a:pt x="163" y="81"/>
                    <a:pt x="139" y="81"/>
                    <a:pt x="128" y="81"/>
                  </a:cubicBezTo>
                  <a:cubicBezTo>
                    <a:pt x="161" y="24"/>
                    <a:pt x="216" y="20"/>
                    <a:pt x="238" y="20"/>
                  </a:cubicBezTo>
                  <a:cubicBezTo>
                    <a:pt x="295" y="20"/>
                    <a:pt x="350" y="59"/>
                    <a:pt x="350" y="158"/>
                  </a:cubicBezTo>
                  <a:cubicBezTo>
                    <a:pt x="350" y="189"/>
                    <a:pt x="346" y="228"/>
                    <a:pt x="328" y="290"/>
                  </a:cubicBezTo>
                  <a:moveTo>
                    <a:pt x="146" y="547"/>
                  </a:moveTo>
                  <a:cubicBezTo>
                    <a:pt x="60" y="547"/>
                    <a:pt x="60" y="468"/>
                    <a:pt x="60" y="461"/>
                  </a:cubicBezTo>
                  <a:cubicBezTo>
                    <a:pt x="60" y="439"/>
                    <a:pt x="80" y="332"/>
                    <a:pt x="110" y="285"/>
                  </a:cubicBezTo>
                  <a:cubicBezTo>
                    <a:pt x="141" y="241"/>
                    <a:pt x="181" y="217"/>
                    <a:pt x="227" y="217"/>
                  </a:cubicBezTo>
                  <a:cubicBezTo>
                    <a:pt x="313" y="217"/>
                    <a:pt x="313" y="303"/>
                    <a:pt x="313" y="318"/>
                  </a:cubicBezTo>
                  <a:cubicBezTo>
                    <a:pt x="313" y="373"/>
                    <a:pt x="264" y="547"/>
                    <a:pt x="146" y="54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93" name="Полилиния 1892"/>
            <p:cNvSpPr/>
            <p:nvPr/>
          </p:nvSpPr>
          <p:spPr>
            <a:xfrm>
              <a:off x="3252240" y="5786640"/>
              <a:ext cx="91080" cy="87840"/>
            </a:xfrm>
            <a:custGeom>
              <a:avLst/>
              <a:gdLst/>
              <a:ahLst/>
              <a:cxnLst/>
              <a:rect l="0" t="0" r="r" b="b"/>
              <a:pathLst>
                <a:path w="253" h="244">
                  <a:moveTo>
                    <a:pt x="101" y="130"/>
                  </a:moveTo>
                  <a:cubicBezTo>
                    <a:pt x="103" y="126"/>
                    <a:pt x="114" y="77"/>
                    <a:pt x="117" y="75"/>
                  </a:cubicBezTo>
                  <a:cubicBezTo>
                    <a:pt x="117" y="71"/>
                    <a:pt x="134" y="42"/>
                    <a:pt x="150" y="31"/>
                  </a:cubicBezTo>
                  <a:cubicBezTo>
                    <a:pt x="156" y="27"/>
                    <a:pt x="172" y="16"/>
                    <a:pt x="194" y="16"/>
                  </a:cubicBezTo>
                  <a:cubicBezTo>
                    <a:pt x="200" y="16"/>
                    <a:pt x="213" y="16"/>
                    <a:pt x="224" y="22"/>
                  </a:cubicBezTo>
                  <a:cubicBezTo>
                    <a:pt x="207" y="27"/>
                    <a:pt x="200" y="42"/>
                    <a:pt x="200" y="53"/>
                  </a:cubicBezTo>
                  <a:cubicBezTo>
                    <a:pt x="200" y="64"/>
                    <a:pt x="209" y="73"/>
                    <a:pt x="222" y="73"/>
                  </a:cubicBezTo>
                  <a:cubicBezTo>
                    <a:pt x="235" y="73"/>
                    <a:pt x="253" y="62"/>
                    <a:pt x="253" y="40"/>
                  </a:cubicBezTo>
                  <a:cubicBezTo>
                    <a:pt x="253" y="11"/>
                    <a:pt x="222" y="0"/>
                    <a:pt x="196" y="0"/>
                  </a:cubicBezTo>
                  <a:cubicBezTo>
                    <a:pt x="167" y="0"/>
                    <a:pt x="143" y="11"/>
                    <a:pt x="119" y="38"/>
                  </a:cubicBezTo>
                  <a:cubicBezTo>
                    <a:pt x="108" y="5"/>
                    <a:pt x="75" y="0"/>
                    <a:pt x="64" y="0"/>
                  </a:cubicBezTo>
                  <a:cubicBezTo>
                    <a:pt x="42" y="0"/>
                    <a:pt x="29" y="11"/>
                    <a:pt x="20" y="27"/>
                  </a:cubicBezTo>
                  <a:cubicBezTo>
                    <a:pt x="9" y="49"/>
                    <a:pt x="0" y="79"/>
                    <a:pt x="0" y="82"/>
                  </a:cubicBezTo>
                  <a:cubicBezTo>
                    <a:pt x="0" y="90"/>
                    <a:pt x="6" y="88"/>
                    <a:pt x="9" y="90"/>
                  </a:cubicBezTo>
                  <a:cubicBezTo>
                    <a:pt x="18" y="90"/>
                    <a:pt x="18" y="88"/>
                    <a:pt x="22" y="73"/>
                  </a:cubicBezTo>
                  <a:cubicBezTo>
                    <a:pt x="31" y="40"/>
                    <a:pt x="40" y="16"/>
                    <a:pt x="62" y="16"/>
                  </a:cubicBezTo>
                  <a:cubicBezTo>
                    <a:pt x="75" y="16"/>
                    <a:pt x="79" y="27"/>
                    <a:pt x="79" y="42"/>
                  </a:cubicBezTo>
                  <a:cubicBezTo>
                    <a:pt x="79" y="51"/>
                    <a:pt x="75" y="71"/>
                    <a:pt x="70" y="86"/>
                  </a:cubicBezTo>
                  <a:cubicBezTo>
                    <a:pt x="66" y="101"/>
                    <a:pt x="62" y="123"/>
                    <a:pt x="59" y="134"/>
                  </a:cubicBezTo>
                  <a:cubicBezTo>
                    <a:pt x="54" y="158"/>
                    <a:pt x="48" y="181"/>
                    <a:pt x="42" y="205"/>
                  </a:cubicBezTo>
                  <a:cubicBezTo>
                    <a:pt x="40" y="211"/>
                    <a:pt x="35" y="224"/>
                    <a:pt x="35" y="227"/>
                  </a:cubicBezTo>
                  <a:cubicBezTo>
                    <a:pt x="35" y="238"/>
                    <a:pt x="46" y="244"/>
                    <a:pt x="55" y="244"/>
                  </a:cubicBezTo>
                  <a:cubicBezTo>
                    <a:pt x="62" y="244"/>
                    <a:pt x="73" y="238"/>
                    <a:pt x="77" y="227"/>
                  </a:cubicBezTo>
                  <a:cubicBezTo>
                    <a:pt x="79" y="224"/>
                    <a:pt x="84" y="200"/>
                    <a:pt x="88" y="187"/>
                  </a:cubicBezTo>
                  <a:cubicBezTo>
                    <a:pt x="92" y="168"/>
                    <a:pt x="97" y="149"/>
                    <a:pt x="101" y="13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2840" rIns="90000" bIns="4284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94" name="Полилиния 1893"/>
            <p:cNvSpPr/>
            <p:nvPr/>
          </p:nvSpPr>
          <p:spPr>
            <a:xfrm>
              <a:off x="3374280" y="5707800"/>
              <a:ext cx="114120" cy="125640"/>
            </a:xfrm>
            <a:custGeom>
              <a:avLst/>
              <a:gdLst/>
              <a:ahLst/>
              <a:cxnLst/>
              <a:rect l="0" t="0" r="r" b="b"/>
              <a:pathLst>
                <a:path w="317" h="349">
                  <a:moveTo>
                    <a:pt x="46" y="296"/>
                  </a:moveTo>
                  <a:cubicBezTo>
                    <a:pt x="44" y="307"/>
                    <a:pt x="39" y="325"/>
                    <a:pt x="39" y="329"/>
                  </a:cubicBezTo>
                  <a:cubicBezTo>
                    <a:pt x="39" y="342"/>
                    <a:pt x="50" y="349"/>
                    <a:pt x="61" y="349"/>
                  </a:cubicBezTo>
                  <a:cubicBezTo>
                    <a:pt x="70" y="349"/>
                    <a:pt x="86" y="345"/>
                    <a:pt x="90" y="329"/>
                  </a:cubicBezTo>
                  <a:cubicBezTo>
                    <a:pt x="92" y="325"/>
                    <a:pt x="119" y="219"/>
                    <a:pt x="121" y="206"/>
                  </a:cubicBezTo>
                  <a:cubicBezTo>
                    <a:pt x="127" y="180"/>
                    <a:pt x="141" y="127"/>
                    <a:pt x="147" y="105"/>
                  </a:cubicBezTo>
                  <a:cubicBezTo>
                    <a:pt x="149" y="96"/>
                    <a:pt x="171" y="59"/>
                    <a:pt x="189" y="44"/>
                  </a:cubicBezTo>
                  <a:cubicBezTo>
                    <a:pt x="196" y="37"/>
                    <a:pt x="218" y="17"/>
                    <a:pt x="251" y="17"/>
                  </a:cubicBezTo>
                  <a:cubicBezTo>
                    <a:pt x="270" y="17"/>
                    <a:pt x="273" y="23"/>
                    <a:pt x="284" y="26"/>
                  </a:cubicBezTo>
                  <a:cubicBezTo>
                    <a:pt x="262" y="30"/>
                    <a:pt x="244" y="48"/>
                    <a:pt x="244" y="70"/>
                  </a:cubicBezTo>
                  <a:cubicBezTo>
                    <a:pt x="244" y="81"/>
                    <a:pt x="252" y="96"/>
                    <a:pt x="273" y="96"/>
                  </a:cubicBezTo>
                  <a:cubicBezTo>
                    <a:pt x="294" y="96"/>
                    <a:pt x="317" y="79"/>
                    <a:pt x="317" y="50"/>
                  </a:cubicBezTo>
                  <a:cubicBezTo>
                    <a:pt x="317" y="24"/>
                    <a:pt x="290" y="0"/>
                    <a:pt x="251" y="0"/>
                  </a:cubicBezTo>
                  <a:cubicBezTo>
                    <a:pt x="202" y="0"/>
                    <a:pt x="167" y="37"/>
                    <a:pt x="152" y="59"/>
                  </a:cubicBezTo>
                  <a:cubicBezTo>
                    <a:pt x="147" y="24"/>
                    <a:pt x="119" y="0"/>
                    <a:pt x="81" y="0"/>
                  </a:cubicBezTo>
                  <a:cubicBezTo>
                    <a:pt x="46" y="0"/>
                    <a:pt x="33" y="30"/>
                    <a:pt x="24" y="44"/>
                  </a:cubicBezTo>
                  <a:cubicBezTo>
                    <a:pt x="11" y="70"/>
                    <a:pt x="0" y="116"/>
                    <a:pt x="0" y="118"/>
                  </a:cubicBezTo>
                  <a:cubicBezTo>
                    <a:pt x="0" y="127"/>
                    <a:pt x="9" y="127"/>
                    <a:pt x="11" y="127"/>
                  </a:cubicBezTo>
                  <a:cubicBezTo>
                    <a:pt x="17" y="127"/>
                    <a:pt x="20" y="125"/>
                    <a:pt x="24" y="110"/>
                  </a:cubicBezTo>
                  <a:cubicBezTo>
                    <a:pt x="37" y="55"/>
                    <a:pt x="53" y="17"/>
                    <a:pt x="79" y="17"/>
                  </a:cubicBezTo>
                  <a:cubicBezTo>
                    <a:pt x="92" y="17"/>
                    <a:pt x="103" y="24"/>
                    <a:pt x="103" y="52"/>
                  </a:cubicBezTo>
                  <a:cubicBezTo>
                    <a:pt x="103" y="70"/>
                    <a:pt x="101" y="77"/>
                    <a:pt x="92" y="118"/>
                  </a:cubicBezTo>
                  <a:cubicBezTo>
                    <a:pt x="77" y="178"/>
                    <a:pt x="61" y="237"/>
                    <a:pt x="46" y="2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95" name="Полилиния 1894"/>
            <p:cNvSpPr/>
            <p:nvPr/>
          </p:nvSpPr>
          <p:spPr>
            <a:xfrm>
              <a:off x="3573720" y="5622120"/>
              <a:ext cx="64080" cy="277920"/>
            </a:xfrm>
            <a:custGeom>
              <a:avLst/>
              <a:gdLst/>
              <a:ahLst/>
              <a:cxnLst/>
              <a:rect l="0" t="0" r="r" b="b"/>
              <a:pathLst>
                <a:path w="178" h="772">
                  <a:moveTo>
                    <a:pt x="178" y="765"/>
                  </a:moveTo>
                  <a:cubicBezTo>
                    <a:pt x="178" y="763"/>
                    <a:pt x="178" y="761"/>
                    <a:pt x="167" y="747"/>
                  </a:cubicBezTo>
                  <a:cubicBezTo>
                    <a:pt x="71" y="651"/>
                    <a:pt x="44" y="504"/>
                    <a:pt x="44" y="387"/>
                  </a:cubicBezTo>
                  <a:cubicBezTo>
                    <a:pt x="44" y="253"/>
                    <a:pt x="75" y="117"/>
                    <a:pt x="170" y="22"/>
                  </a:cubicBezTo>
                  <a:cubicBezTo>
                    <a:pt x="178" y="11"/>
                    <a:pt x="178" y="11"/>
                    <a:pt x="178" y="9"/>
                  </a:cubicBezTo>
                  <a:cubicBezTo>
                    <a:pt x="178" y="3"/>
                    <a:pt x="176" y="0"/>
                    <a:pt x="172" y="0"/>
                  </a:cubicBezTo>
                  <a:cubicBezTo>
                    <a:pt x="163" y="0"/>
                    <a:pt x="95" y="53"/>
                    <a:pt x="49" y="152"/>
                  </a:cubicBezTo>
                  <a:cubicBezTo>
                    <a:pt x="9" y="236"/>
                    <a:pt x="0" y="321"/>
                    <a:pt x="0" y="387"/>
                  </a:cubicBezTo>
                  <a:cubicBezTo>
                    <a:pt x="0" y="446"/>
                    <a:pt x="9" y="541"/>
                    <a:pt x="51" y="627"/>
                  </a:cubicBezTo>
                  <a:cubicBezTo>
                    <a:pt x="97" y="721"/>
                    <a:pt x="163" y="772"/>
                    <a:pt x="172" y="772"/>
                  </a:cubicBezTo>
                  <a:cubicBezTo>
                    <a:pt x="176" y="772"/>
                    <a:pt x="178" y="769"/>
                    <a:pt x="178" y="76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96" name="Полилиния 1895"/>
            <p:cNvSpPr/>
            <p:nvPr/>
          </p:nvSpPr>
          <p:spPr>
            <a:xfrm>
              <a:off x="3672720" y="5641200"/>
              <a:ext cx="193320" cy="195480"/>
            </a:xfrm>
            <a:custGeom>
              <a:avLst/>
              <a:gdLst/>
              <a:ahLst/>
              <a:cxnLst/>
              <a:rect l="0" t="0" r="r" b="b"/>
              <a:pathLst>
                <a:path w="537" h="543">
                  <a:moveTo>
                    <a:pt x="440" y="79"/>
                  </a:moveTo>
                  <a:cubicBezTo>
                    <a:pt x="449" y="48"/>
                    <a:pt x="462" y="27"/>
                    <a:pt x="524" y="22"/>
                  </a:cubicBezTo>
                  <a:cubicBezTo>
                    <a:pt x="528" y="22"/>
                    <a:pt x="537" y="22"/>
                    <a:pt x="537" y="7"/>
                  </a:cubicBezTo>
                  <a:cubicBezTo>
                    <a:pt x="533" y="5"/>
                    <a:pt x="537" y="0"/>
                    <a:pt x="526" y="0"/>
                  </a:cubicBezTo>
                  <a:cubicBezTo>
                    <a:pt x="502" y="0"/>
                    <a:pt x="474" y="2"/>
                    <a:pt x="449" y="2"/>
                  </a:cubicBezTo>
                  <a:cubicBezTo>
                    <a:pt x="424" y="2"/>
                    <a:pt x="394" y="0"/>
                    <a:pt x="368" y="0"/>
                  </a:cubicBezTo>
                  <a:cubicBezTo>
                    <a:pt x="363" y="0"/>
                    <a:pt x="354" y="0"/>
                    <a:pt x="354" y="16"/>
                  </a:cubicBezTo>
                  <a:cubicBezTo>
                    <a:pt x="354" y="22"/>
                    <a:pt x="361" y="22"/>
                    <a:pt x="368" y="22"/>
                  </a:cubicBezTo>
                  <a:cubicBezTo>
                    <a:pt x="412" y="24"/>
                    <a:pt x="420" y="40"/>
                    <a:pt x="420" y="57"/>
                  </a:cubicBezTo>
                  <a:cubicBezTo>
                    <a:pt x="420" y="59"/>
                    <a:pt x="418" y="70"/>
                    <a:pt x="418" y="73"/>
                  </a:cubicBezTo>
                  <a:cubicBezTo>
                    <a:pt x="395" y="165"/>
                    <a:pt x="371" y="257"/>
                    <a:pt x="348" y="349"/>
                  </a:cubicBezTo>
                  <a:cubicBezTo>
                    <a:pt x="321" y="453"/>
                    <a:pt x="233" y="519"/>
                    <a:pt x="156" y="519"/>
                  </a:cubicBezTo>
                  <a:cubicBezTo>
                    <a:pt x="104" y="519"/>
                    <a:pt x="62" y="486"/>
                    <a:pt x="62" y="420"/>
                  </a:cubicBezTo>
                  <a:cubicBezTo>
                    <a:pt x="62" y="418"/>
                    <a:pt x="62" y="393"/>
                    <a:pt x="71" y="358"/>
                  </a:cubicBezTo>
                  <a:cubicBezTo>
                    <a:pt x="96" y="259"/>
                    <a:pt x="120" y="159"/>
                    <a:pt x="145" y="59"/>
                  </a:cubicBezTo>
                  <a:cubicBezTo>
                    <a:pt x="152" y="31"/>
                    <a:pt x="154" y="22"/>
                    <a:pt x="209" y="22"/>
                  </a:cubicBezTo>
                  <a:cubicBezTo>
                    <a:pt x="229" y="22"/>
                    <a:pt x="236" y="22"/>
                    <a:pt x="236" y="7"/>
                  </a:cubicBezTo>
                  <a:cubicBezTo>
                    <a:pt x="236" y="0"/>
                    <a:pt x="227" y="0"/>
                    <a:pt x="225" y="0"/>
                  </a:cubicBezTo>
                  <a:cubicBezTo>
                    <a:pt x="203" y="0"/>
                    <a:pt x="148" y="2"/>
                    <a:pt x="126" y="2"/>
                  </a:cubicBezTo>
                  <a:cubicBezTo>
                    <a:pt x="104" y="2"/>
                    <a:pt x="49" y="0"/>
                    <a:pt x="27" y="0"/>
                  </a:cubicBezTo>
                  <a:cubicBezTo>
                    <a:pt x="20" y="0"/>
                    <a:pt x="11" y="0"/>
                    <a:pt x="11" y="16"/>
                  </a:cubicBezTo>
                  <a:cubicBezTo>
                    <a:pt x="11" y="22"/>
                    <a:pt x="18" y="22"/>
                    <a:pt x="33" y="22"/>
                  </a:cubicBezTo>
                  <a:cubicBezTo>
                    <a:pt x="35" y="22"/>
                    <a:pt x="51" y="22"/>
                    <a:pt x="62" y="24"/>
                  </a:cubicBezTo>
                  <a:cubicBezTo>
                    <a:pt x="77" y="27"/>
                    <a:pt x="84" y="27"/>
                    <a:pt x="84" y="38"/>
                  </a:cubicBezTo>
                  <a:cubicBezTo>
                    <a:pt x="84" y="42"/>
                    <a:pt x="75" y="75"/>
                    <a:pt x="71" y="92"/>
                  </a:cubicBezTo>
                  <a:cubicBezTo>
                    <a:pt x="65" y="115"/>
                    <a:pt x="59" y="138"/>
                    <a:pt x="53" y="161"/>
                  </a:cubicBezTo>
                  <a:cubicBezTo>
                    <a:pt x="46" y="189"/>
                    <a:pt x="9" y="336"/>
                    <a:pt x="7" y="349"/>
                  </a:cubicBezTo>
                  <a:cubicBezTo>
                    <a:pt x="0" y="371"/>
                    <a:pt x="0" y="385"/>
                    <a:pt x="0" y="396"/>
                  </a:cubicBezTo>
                  <a:cubicBezTo>
                    <a:pt x="0" y="490"/>
                    <a:pt x="71" y="543"/>
                    <a:pt x="152" y="543"/>
                  </a:cubicBezTo>
                  <a:cubicBezTo>
                    <a:pt x="251" y="543"/>
                    <a:pt x="346" y="457"/>
                    <a:pt x="372" y="354"/>
                  </a:cubicBezTo>
                  <a:cubicBezTo>
                    <a:pt x="395" y="262"/>
                    <a:pt x="417" y="171"/>
                    <a:pt x="440" y="7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97" name="Полилиния 1896"/>
            <p:cNvSpPr/>
            <p:nvPr/>
          </p:nvSpPr>
          <p:spPr>
            <a:xfrm>
              <a:off x="3951720" y="5622120"/>
              <a:ext cx="62280" cy="277920"/>
            </a:xfrm>
            <a:custGeom>
              <a:avLst/>
              <a:gdLst/>
              <a:ahLst/>
              <a:cxnLst/>
              <a:rect l="0" t="0" r="r" b="b"/>
              <a:pathLst>
                <a:path w="173" h="772">
                  <a:moveTo>
                    <a:pt x="169" y="29"/>
                  </a:moveTo>
                  <a:cubicBezTo>
                    <a:pt x="173" y="22"/>
                    <a:pt x="173" y="20"/>
                    <a:pt x="173" y="16"/>
                  </a:cubicBezTo>
                  <a:cubicBezTo>
                    <a:pt x="173" y="7"/>
                    <a:pt x="167" y="0"/>
                    <a:pt x="158" y="0"/>
                  </a:cubicBezTo>
                  <a:cubicBezTo>
                    <a:pt x="149" y="0"/>
                    <a:pt x="145" y="5"/>
                    <a:pt x="140" y="18"/>
                  </a:cubicBezTo>
                  <a:cubicBezTo>
                    <a:pt x="95" y="136"/>
                    <a:pt x="49" y="254"/>
                    <a:pt x="4" y="372"/>
                  </a:cubicBezTo>
                  <a:cubicBezTo>
                    <a:pt x="2" y="376"/>
                    <a:pt x="0" y="383"/>
                    <a:pt x="0" y="387"/>
                  </a:cubicBezTo>
                  <a:cubicBezTo>
                    <a:pt x="0" y="389"/>
                    <a:pt x="0" y="389"/>
                    <a:pt x="4" y="400"/>
                  </a:cubicBezTo>
                  <a:cubicBezTo>
                    <a:pt x="49" y="518"/>
                    <a:pt x="95" y="636"/>
                    <a:pt x="140" y="754"/>
                  </a:cubicBezTo>
                  <a:cubicBezTo>
                    <a:pt x="142" y="763"/>
                    <a:pt x="147" y="772"/>
                    <a:pt x="158" y="772"/>
                  </a:cubicBezTo>
                  <a:cubicBezTo>
                    <a:pt x="167" y="772"/>
                    <a:pt x="173" y="765"/>
                    <a:pt x="173" y="756"/>
                  </a:cubicBezTo>
                  <a:cubicBezTo>
                    <a:pt x="173" y="754"/>
                    <a:pt x="173" y="754"/>
                    <a:pt x="169" y="745"/>
                  </a:cubicBezTo>
                  <a:cubicBezTo>
                    <a:pt x="123" y="626"/>
                    <a:pt x="78" y="506"/>
                    <a:pt x="33" y="387"/>
                  </a:cubicBezTo>
                  <a:cubicBezTo>
                    <a:pt x="78" y="268"/>
                    <a:pt x="123" y="148"/>
                    <a:pt x="169" y="2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98" name="Полилиния 1897"/>
            <p:cNvSpPr/>
            <p:nvPr/>
          </p:nvSpPr>
          <p:spPr>
            <a:xfrm>
              <a:off x="4037760" y="5707800"/>
              <a:ext cx="142560" cy="125640"/>
            </a:xfrm>
            <a:custGeom>
              <a:avLst/>
              <a:gdLst/>
              <a:ahLst/>
              <a:cxnLst/>
              <a:rect l="0" t="0" r="r" b="b"/>
              <a:pathLst>
                <a:path w="396" h="349">
                  <a:moveTo>
                    <a:pt x="247" y="298"/>
                  </a:moveTo>
                  <a:cubicBezTo>
                    <a:pt x="255" y="329"/>
                    <a:pt x="282" y="349"/>
                    <a:pt x="317" y="349"/>
                  </a:cubicBezTo>
                  <a:cubicBezTo>
                    <a:pt x="343" y="349"/>
                    <a:pt x="361" y="331"/>
                    <a:pt x="374" y="307"/>
                  </a:cubicBezTo>
                  <a:cubicBezTo>
                    <a:pt x="387" y="279"/>
                    <a:pt x="396" y="233"/>
                    <a:pt x="396" y="230"/>
                  </a:cubicBezTo>
                  <a:cubicBezTo>
                    <a:pt x="396" y="224"/>
                    <a:pt x="390" y="224"/>
                    <a:pt x="387" y="224"/>
                  </a:cubicBezTo>
                  <a:cubicBezTo>
                    <a:pt x="379" y="224"/>
                    <a:pt x="379" y="226"/>
                    <a:pt x="376" y="237"/>
                  </a:cubicBezTo>
                  <a:cubicBezTo>
                    <a:pt x="365" y="281"/>
                    <a:pt x="350" y="334"/>
                    <a:pt x="319" y="334"/>
                  </a:cubicBezTo>
                  <a:cubicBezTo>
                    <a:pt x="302" y="334"/>
                    <a:pt x="295" y="323"/>
                    <a:pt x="295" y="296"/>
                  </a:cubicBezTo>
                  <a:cubicBezTo>
                    <a:pt x="295" y="281"/>
                    <a:pt x="304" y="244"/>
                    <a:pt x="310" y="217"/>
                  </a:cubicBezTo>
                  <a:cubicBezTo>
                    <a:pt x="318" y="189"/>
                    <a:pt x="325" y="162"/>
                    <a:pt x="332" y="134"/>
                  </a:cubicBezTo>
                  <a:cubicBezTo>
                    <a:pt x="335" y="123"/>
                    <a:pt x="341" y="92"/>
                    <a:pt x="346" y="81"/>
                  </a:cubicBezTo>
                  <a:cubicBezTo>
                    <a:pt x="348" y="63"/>
                    <a:pt x="357" y="35"/>
                    <a:pt x="357" y="30"/>
                  </a:cubicBezTo>
                  <a:cubicBezTo>
                    <a:pt x="357" y="15"/>
                    <a:pt x="346" y="8"/>
                    <a:pt x="335" y="8"/>
                  </a:cubicBezTo>
                  <a:cubicBezTo>
                    <a:pt x="330" y="8"/>
                    <a:pt x="310" y="8"/>
                    <a:pt x="304" y="35"/>
                  </a:cubicBezTo>
                  <a:cubicBezTo>
                    <a:pt x="288" y="92"/>
                    <a:pt x="255" y="228"/>
                    <a:pt x="247" y="268"/>
                  </a:cubicBezTo>
                  <a:cubicBezTo>
                    <a:pt x="244" y="272"/>
                    <a:pt x="214" y="334"/>
                    <a:pt x="159" y="334"/>
                  </a:cubicBezTo>
                  <a:cubicBezTo>
                    <a:pt x="117" y="334"/>
                    <a:pt x="110" y="298"/>
                    <a:pt x="110" y="270"/>
                  </a:cubicBezTo>
                  <a:cubicBezTo>
                    <a:pt x="110" y="226"/>
                    <a:pt x="132" y="164"/>
                    <a:pt x="152" y="112"/>
                  </a:cubicBezTo>
                  <a:cubicBezTo>
                    <a:pt x="161" y="90"/>
                    <a:pt x="165" y="79"/>
                    <a:pt x="165" y="63"/>
                  </a:cubicBezTo>
                  <a:cubicBezTo>
                    <a:pt x="165" y="28"/>
                    <a:pt x="139" y="0"/>
                    <a:pt x="101" y="0"/>
                  </a:cubicBezTo>
                  <a:cubicBezTo>
                    <a:pt x="29" y="0"/>
                    <a:pt x="0" y="112"/>
                    <a:pt x="0" y="118"/>
                  </a:cubicBezTo>
                  <a:cubicBezTo>
                    <a:pt x="0" y="127"/>
                    <a:pt x="7" y="127"/>
                    <a:pt x="9" y="127"/>
                  </a:cubicBezTo>
                  <a:cubicBezTo>
                    <a:pt x="16" y="127"/>
                    <a:pt x="18" y="125"/>
                    <a:pt x="20" y="114"/>
                  </a:cubicBezTo>
                  <a:cubicBezTo>
                    <a:pt x="40" y="46"/>
                    <a:pt x="68" y="17"/>
                    <a:pt x="99" y="17"/>
                  </a:cubicBezTo>
                  <a:cubicBezTo>
                    <a:pt x="106" y="17"/>
                    <a:pt x="119" y="17"/>
                    <a:pt x="119" y="44"/>
                  </a:cubicBezTo>
                  <a:cubicBezTo>
                    <a:pt x="119" y="61"/>
                    <a:pt x="110" y="83"/>
                    <a:pt x="106" y="94"/>
                  </a:cubicBezTo>
                  <a:cubicBezTo>
                    <a:pt x="77" y="171"/>
                    <a:pt x="60" y="219"/>
                    <a:pt x="60" y="257"/>
                  </a:cubicBezTo>
                  <a:cubicBezTo>
                    <a:pt x="60" y="331"/>
                    <a:pt x="115" y="349"/>
                    <a:pt x="156" y="349"/>
                  </a:cubicBezTo>
                  <a:cubicBezTo>
                    <a:pt x="207" y="349"/>
                    <a:pt x="233" y="316"/>
                    <a:pt x="247" y="29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99" name="Полилиния 1898"/>
            <p:cNvSpPr/>
            <p:nvPr/>
          </p:nvSpPr>
          <p:spPr>
            <a:xfrm>
              <a:off x="4205880" y="5625360"/>
              <a:ext cx="79200" cy="83880"/>
            </a:xfrm>
            <a:custGeom>
              <a:avLst/>
              <a:gdLst/>
              <a:ahLst/>
              <a:cxnLst/>
              <a:rect l="0" t="0" r="r" b="b"/>
              <a:pathLst>
                <a:path w="220" h="233">
                  <a:moveTo>
                    <a:pt x="127" y="117"/>
                  </a:moveTo>
                  <a:cubicBezTo>
                    <a:pt x="171" y="97"/>
                    <a:pt x="191" y="90"/>
                    <a:pt x="204" y="84"/>
                  </a:cubicBezTo>
                  <a:cubicBezTo>
                    <a:pt x="215" y="79"/>
                    <a:pt x="220" y="77"/>
                    <a:pt x="220" y="66"/>
                  </a:cubicBezTo>
                  <a:cubicBezTo>
                    <a:pt x="220" y="57"/>
                    <a:pt x="213" y="51"/>
                    <a:pt x="204" y="51"/>
                  </a:cubicBezTo>
                  <a:cubicBezTo>
                    <a:pt x="200" y="51"/>
                    <a:pt x="198" y="51"/>
                    <a:pt x="191" y="55"/>
                  </a:cubicBezTo>
                  <a:cubicBezTo>
                    <a:pt x="167" y="71"/>
                    <a:pt x="143" y="87"/>
                    <a:pt x="118" y="103"/>
                  </a:cubicBezTo>
                  <a:cubicBezTo>
                    <a:pt x="121" y="77"/>
                    <a:pt x="124" y="51"/>
                    <a:pt x="127" y="24"/>
                  </a:cubicBezTo>
                  <a:cubicBezTo>
                    <a:pt x="127" y="13"/>
                    <a:pt x="127" y="0"/>
                    <a:pt x="110" y="0"/>
                  </a:cubicBezTo>
                  <a:cubicBezTo>
                    <a:pt x="103" y="0"/>
                    <a:pt x="94" y="5"/>
                    <a:pt x="94" y="18"/>
                  </a:cubicBezTo>
                  <a:cubicBezTo>
                    <a:pt x="94" y="22"/>
                    <a:pt x="96" y="38"/>
                    <a:pt x="96" y="44"/>
                  </a:cubicBezTo>
                  <a:cubicBezTo>
                    <a:pt x="96" y="53"/>
                    <a:pt x="101" y="90"/>
                    <a:pt x="103" y="103"/>
                  </a:cubicBezTo>
                  <a:cubicBezTo>
                    <a:pt x="78" y="87"/>
                    <a:pt x="53" y="71"/>
                    <a:pt x="28" y="55"/>
                  </a:cubicBezTo>
                  <a:cubicBezTo>
                    <a:pt x="24" y="51"/>
                    <a:pt x="22" y="51"/>
                    <a:pt x="17" y="51"/>
                  </a:cubicBezTo>
                  <a:cubicBezTo>
                    <a:pt x="8" y="51"/>
                    <a:pt x="0" y="57"/>
                    <a:pt x="0" y="66"/>
                  </a:cubicBezTo>
                  <a:cubicBezTo>
                    <a:pt x="0" y="77"/>
                    <a:pt x="6" y="82"/>
                    <a:pt x="13" y="84"/>
                  </a:cubicBezTo>
                  <a:cubicBezTo>
                    <a:pt x="40" y="95"/>
                    <a:pt x="67" y="106"/>
                    <a:pt x="94" y="117"/>
                  </a:cubicBezTo>
                  <a:cubicBezTo>
                    <a:pt x="50" y="136"/>
                    <a:pt x="28" y="143"/>
                    <a:pt x="15" y="150"/>
                  </a:cubicBezTo>
                  <a:cubicBezTo>
                    <a:pt x="6" y="154"/>
                    <a:pt x="0" y="156"/>
                    <a:pt x="0" y="167"/>
                  </a:cubicBezTo>
                  <a:cubicBezTo>
                    <a:pt x="0" y="176"/>
                    <a:pt x="8" y="185"/>
                    <a:pt x="17" y="185"/>
                  </a:cubicBezTo>
                  <a:cubicBezTo>
                    <a:pt x="22" y="185"/>
                    <a:pt x="22" y="185"/>
                    <a:pt x="28" y="180"/>
                  </a:cubicBezTo>
                  <a:cubicBezTo>
                    <a:pt x="53" y="164"/>
                    <a:pt x="78" y="147"/>
                    <a:pt x="103" y="130"/>
                  </a:cubicBezTo>
                  <a:cubicBezTo>
                    <a:pt x="100" y="159"/>
                    <a:pt x="97" y="188"/>
                    <a:pt x="94" y="218"/>
                  </a:cubicBezTo>
                  <a:cubicBezTo>
                    <a:pt x="94" y="229"/>
                    <a:pt x="103" y="233"/>
                    <a:pt x="110" y="233"/>
                  </a:cubicBezTo>
                  <a:cubicBezTo>
                    <a:pt x="116" y="233"/>
                    <a:pt x="127" y="229"/>
                    <a:pt x="127" y="218"/>
                  </a:cubicBezTo>
                  <a:cubicBezTo>
                    <a:pt x="127" y="213"/>
                    <a:pt x="125" y="196"/>
                    <a:pt x="125" y="191"/>
                  </a:cubicBezTo>
                  <a:cubicBezTo>
                    <a:pt x="123" y="183"/>
                    <a:pt x="121" y="143"/>
                    <a:pt x="118" y="130"/>
                  </a:cubicBezTo>
                  <a:cubicBezTo>
                    <a:pt x="140" y="144"/>
                    <a:pt x="162" y="159"/>
                    <a:pt x="184" y="174"/>
                  </a:cubicBezTo>
                  <a:cubicBezTo>
                    <a:pt x="198" y="185"/>
                    <a:pt x="198" y="185"/>
                    <a:pt x="204" y="185"/>
                  </a:cubicBezTo>
                  <a:cubicBezTo>
                    <a:pt x="213" y="185"/>
                    <a:pt x="220" y="176"/>
                    <a:pt x="220" y="167"/>
                  </a:cubicBezTo>
                  <a:cubicBezTo>
                    <a:pt x="220" y="156"/>
                    <a:pt x="213" y="154"/>
                    <a:pt x="209" y="152"/>
                  </a:cubicBezTo>
                  <a:cubicBezTo>
                    <a:pt x="181" y="140"/>
                    <a:pt x="154" y="128"/>
                    <a:pt x="127" y="11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38880" rIns="90000" bIns="3888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00" name="Полилиния 1899"/>
            <p:cNvSpPr/>
            <p:nvPr/>
          </p:nvSpPr>
          <p:spPr>
            <a:xfrm>
              <a:off x="4197960" y="5813640"/>
              <a:ext cx="90000" cy="87840"/>
            </a:xfrm>
            <a:custGeom>
              <a:avLst/>
              <a:gdLst/>
              <a:ahLst/>
              <a:cxnLst/>
              <a:rect l="0" t="0" r="r" b="b"/>
              <a:pathLst>
                <a:path w="250" h="244">
                  <a:moveTo>
                    <a:pt x="101" y="130"/>
                  </a:moveTo>
                  <a:cubicBezTo>
                    <a:pt x="103" y="125"/>
                    <a:pt x="114" y="77"/>
                    <a:pt x="116" y="75"/>
                  </a:cubicBezTo>
                  <a:cubicBezTo>
                    <a:pt x="116" y="70"/>
                    <a:pt x="132" y="44"/>
                    <a:pt x="149" y="31"/>
                  </a:cubicBezTo>
                  <a:cubicBezTo>
                    <a:pt x="156" y="26"/>
                    <a:pt x="171" y="15"/>
                    <a:pt x="193" y="15"/>
                  </a:cubicBezTo>
                  <a:cubicBezTo>
                    <a:pt x="200" y="15"/>
                    <a:pt x="213" y="15"/>
                    <a:pt x="224" y="22"/>
                  </a:cubicBezTo>
                  <a:cubicBezTo>
                    <a:pt x="206" y="26"/>
                    <a:pt x="200" y="42"/>
                    <a:pt x="200" y="53"/>
                  </a:cubicBezTo>
                  <a:cubicBezTo>
                    <a:pt x="200" y="64"/>
                    <a:pt x="210" y="73"/>
                    <a:pt x="222" y="73"/>
                  </a:cubicBezTo>
                  <a:cubicBezTo>
                    <a:pt x="234" y="73"/>
                    <a:pt x="250" y="62"/>
                    <a:pt x="250" y="40"/>
                  </a:cubicBezTo>
                  <a:cubicBezTo>
                    <a:pt x="250" y="11"/>
                    <a:pt x="222" y="0"/>
                    <a:pt x="193" y="0"/>
                  </a:cubicBezTo>
                  <a:cubicBezTo>
                    <a:pt x="167" y="0"/>
                    <a:pt x="143" y="11"/>
                    <a:pt x="118" y="37"/>
                  </a:cubicBezTo>
                  <a:cubicBezTo>
                    <a:pt x="107" y="4"/>
                    <a:pt x="74" y="0"/>
                    <a:pt x="61" y="0"/>
                  </a:cubicBezTo>
                  <a:cubicBezTo>
                    <a:pt x="41" y="0"/>
                    <a:pt x="28" y="13"/>
                    <a:pt x="19" y="26"/>
                  </a:cubicBezTo>
                  <a:cubicBezTo>
                    <a:pt x="8" y="48"/>
                    <a:pt x="0" y="79"/>
                    <a:pt x="0" y="84"/>
                  </a:cubicBezTo>
                  <a:cubicBezTo>
                    <a:pt x="0" y="90"/>
                    <a:pt x="6" y="88"/>
                    <a:pt x="8" y="90"/>
                  </a:cubicBezTo>
                  <a:cubicBezTo>
                    <a:pt x="17" y="90"/>
                    <a:pt x="17" y="88"/>
                    <a:pt x="22" y="73"/>
                  </a:cubicBezTo>
                  <a:cubicBezTo>
                    <a:pt x="28" y="40"/>
                    <a:pt x="39" y="15"/>
                    <a:pt x="61" y="15"/>
                  </a:cubicBezTo>
                  <a:cubicBezTo>
                    <a:pt x="74" y="15"/>
                    <a:pt x="79" y="26"/>
                    <a:pt x="79" y="42"/>
                  </a:cubicBezTo>
                  <a:cubicBezTo>
                    <a:pt x="79" y="51"/>
                    <a:pt x="74" y="72"/>
                    <a:pt x="70" y="86"/>
                  </a:cubicBezTo>
                  <a:cubicBezTo>
                    <a:pt x="66" y="100"/>
                    <a:pt x="61" y="123"/>
                    <a:pt x="57" y="134"/>
                  </a:cubicBezTo>
                  <a:cubicBezTo>
                    <a:pt x="52" y="158"/>
                    <a:pt x="47" y="181"/>
                    <a:pt x="41" y="204"/>
                  </a:cubicBezTo>
                  <a:cubicBezTo>
                    <a:pt x="39" y="211"/>
                    <a:pt x="35" y="224"/>
                    <a:pt x="35" y="226"/>
                  </a:cubicBezTo>
                  <a:cubicBezTo>
                    <a:pt x="35" y="237"/>
                    <a:pt x="44" y="244"/>
                    <a:pt x="52" y="244"/>
                  </a:cubicBezTo>
                  <a:cubicBezTo>
                    <a:pt x="61" y="244"/>
                    <a:pt x="72" y="240"/>
                    <a:pt x="77" y="229"/>
                  </a:cubicBezTo>
                  <a:cubicBezTo>
                    <a:pt x="77" y="224"/>
                    <a:pt x="83" y="200"/>
                    <a:pt x="88" y="187"/>
                  </a:cubicBezTo>
                  <a:cubicBezTo>
                    <a:pt x="92" y="168"/>
                    <a:pt x="96" y="149"/>
                    <a:pt x="101" y="13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2840" rIns="90000" bIns="4284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01" name="Полилиния 1900"/>
            <p:cNvSpPr/>
            <p:nvPr/>
          </p:nvSpPr>
          <p:spPr>
            <a:xfrm>
              <a:off x="4324680" y="5707800"/>
              <a:ext cx="143280" cy="125640"/>
            </a:xfrm>
            <a:custGeom>
              <a:avLst/>
              <a:gdLst/>
              <a:ahLst/>
              <a:cxnLst/>
              <a:rect l="0" t="0" r="r" b="b"/>
              <a:pathLst>
                <a:path w="398" h="349">
                  <a:moveTo>
                    <a:pt x="248" y="298"/>
                  </a:moveTo>
                  <a:cubicBezTo>
                    <a:pt x="257" y="329"/>
                    <a:pt x="283" y="349"/>
                    <a:pt x="316" y="349"/>
                  </a:cubicBezTo>
                  <a:cubicBezTo>
                    <a:pt x="345" y="349"/>
                    <a:pt x="363" y="331"/>
                    <a:pt x="374" y="307"/>
                  </a:cubicBezTo>
                  <a:cubicBezTo>
                    <a:pt x="387" y="279"/>
                    <a:pt x="398" y="233"/>
                    <a:pt x="398" y="230"/>
                  </a:cubicBezTo>
                  <a:cubicBezTo>
                    <a:pt x="398" y="224"/>
                    <a:pt x="391" y="224"/>
                    <a:pt x="389" y="224"/>
                  </a:cubicBezTo>
                  <a:cubicBezTo>
                    <a:pt x="380" y="224"/>
                    <a:pt x="380" y="226"/>
                    <a:pt x="378" y="237"/>
                  </a:cubicBezTo>
                  <a:cubicBezTo>
                    <a:pt x="367" y="281"/>
                    <a:pt x="352" y="334"/>
                    <a:pt x="319" y="334"/>
                  </a:cubicBezTo>
                  <a:cubicBezTo>
                    <a:pt x="303" y="334"/>
                    <a:pt x="294" y="323"/>
                    <a:pt x="294" y="296"/>
                  </a:cubicBezTo>
                  <a:cubicBezTo>
                    <a:pt x="294" y="281"/>
                    <a:pt x="305" y="244"/>
                    <a:pt x="312" y="217"/>
                  </a:cubicBezTo>
                  <a:cubicBezTo>
                    <a:pt x="319" y="189"/>
                    <a:pt x="325" y="162"/>
                    <a:pt x="332" y="134"/>
                  </a:cubicBezTo>
                  <a:cubicBezTo>
                    <a:pt x="334" y="123"/>
                    <a:pt x="343" y="92"/>
                    <a:pt x="345" y="81"/>
                  </a:cubicBezTo>
                  <a:cubicBezTo>
                    <a:pt x="349" y="63"/>
                    <a:pt x="358" y="35"/>
                    <a:pt x="358" y="30"/>
                  </a:cubicBezTo>
                  <a:cubicBezTo>
                    <a:pt x="358" y="15"/>
                    <a:pt x="347" y="8"/>
                    <a:pt x="334" y="8"/>
                  </a:cubicBezTo>
                  <a:cubicBezTo>
                    <a:pt x="332" y="8"/>
                    <a:pt x="312" y="8"/>
                    <a:pt x="305" y="35"/>
                  </a:cubicBezTo>
                  <a:cubicBezTo>
                    <a:pt x="290" y="92"/>
                    <a:pt x="257" y="228"/>
                    <a:pt x="246" y="268"/>
                  </a:cubicBezTo>
                  <a:cubicBezTo>
                    <a:pt x="246" y="272"/>
                    <a:pt x="215" y="334"/>
                    <a:pt x="158" y="334"/>
                  </a:cubicBezTo>
                  <a:cubicBezTo>
                    <a:pt x="118" y="334"/>
                    <a:pt x="112" y="298"/>
                    <a:pt x="112" y="270"/>
                  </a:cubicBezTo>
                  <a:cubicBezTo>
                    <a:pt x="112" y="226"/>
                    <a:pt x="132" y="164"/>
                    <a:pt x="151" y="112"/>
                  </a:cubicBezTo>
                  <a:cubicBezTo>
                    <a:pt x="162" y="90"/>
                    <a:pt x="165" y="79"/>
                    <a:pt x="165" y="63"/>
                  </a:cubicBezTo>
                  <a:cubicBezTo>
                    <a:pt x="165" y="28"/>
                    <a:pt x="140" y="0"/>
                    <a:pt x="103" y="0"/>
                  </a:cubicBezTo>
                  <a:cubicBezTo>
                    <a:pt x="28" y="0"/>
                    <a:pt x="0" y="112"/>
                    <a:pt x="0" y="118"/>
                  </a:cubicBezTo>
                  <a:cubicBezTo>
                    <a:pt x="0" y="127"/>
                    <a:pt x="5" y="124"/>
                    <a:pt x="8" y="127"/>
                  </a:cubicBezTo>
                  <a:cubicBezTo>
                    <a:pt x="17" y="127"/>
                    <a:pt x="17" y="125"/>
                    <a:pt x="22" y="114"/>
                  </a:cubicBezTo>
                  <a:cubicBezTo>
                    <a:pt x="41" y="46"/>
                    <a:pt x="70" y="17"/>
                    <a:pt x="101" y="17"/>
                  </a:cubicBezTo>
                  <a:cubicBezTo>
                    <a:pt x="107" y="17"/>
                    <a:pt x="118" y="17"/>
                    <a:pt x="118" y="44"/>
                  </a:cubicBezTo>
                  <a:cubicBezTo>
                    <a:pt x="118" y="61"/>
                    <a:pt x="112" y="83"/>
                    <a:pt x="105" y="94"/>
                  </a:cubicBezTo>
                  <a:cubicBezTo>
                    <a:pt x="77" y="171"/>
                    <a:pt x="61" y="219"/>
                    <a:pt x="61" y="257"/>
                  </a:cubicBezTo>
                  <a:cubicBezTo>
                    <a:pt x="61" y="331"/>
                    <a:pt x="114" y="349"/>
                    <a:pt x="156" y="349"/>
                  </a:cubicBezTo>
                  <a:cubicBezTo>
                    <a:pt x="206" y="349"/>
                    <a:pt x="235" y="316"/>
                    <a:pt x="248" y="29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02" name="Полилиния 1901"/>
            <p:cNvSpPr/>
            <p:nvPr/>
          </p:nvSpPr>
          <p:spPr>
            <a:xfrm>
              <a:off x="4489200" y="5786640"/>
              <a:ext cx="122040" cy="127440"/>
            </a:xfrm>
            <a:custGeom>
              <a:avLst/>
              <a:gdLst/>
              <a:ahLst/>
              <a:cxnLst/>
              <a:rect l="0" t="0" r="r" b="b"/>
              <a:pathLst>
                <a:path w="339" h="354">
                  <a:moveTo>
                    <a:pt x="134" y="242"/>
                  </a:moveTo>
                  <a:cubicBezTo>
                    <a:pt x="141" y="244"/>
                    <a:pt x="148" y="244"/>
                    <a:pt x="152" y="244"/>
                  </a:cubicBezTo>
                  <a:cubicBezTo>
                    <a:pt x="251" y="244"/>
                    <a:pt x="339" y="163"/>
                    <a:pt x="339" y="79"/>
                  </a:cubicBezTo>
                  <a:cubicBezTo>
                    <a:pt x="339" y="31"/>
                    <a:pt x="310" y="0"/>
                    <a:pt x="269" y="0"/>
                  </a:cubicBezTo>
                  <a:cubicBezTo>
                    <a:pt x="194" y="0"/>
                    <a:pt x="154" y="95"/>
                    <a:pt x="139" y="134"/>
                  </a:cubicBezTo>
                  <a:cubicBezTo>
                    <a:pt x="132" y="156"/>
                    <a:pt x="121" y="194"/>
                    <a:pt x="117" y="203"/>
                  </a:cubicBezTo>
                  <a:cubicBezTo>
                    <a:pt x="57" y="196"/>
                    <a:pt x="20" y="167"/>
                    <a:pt x="20" y="128"/>
                  </a:cubicBezTo>
                  <a:cubicBezTo>
                    <a:pt x="35" y="91"/>
                    <a:pt x="22" y="66"/>
                    <a:pt x="66" y="18"/>
                  </a:cubicBezTo>
                  <a:cubicBezTo>
                    <a:pt x="71" y="16"/>
                    <a:pt x="71" y="14"/>
                    <a:pt x="71" y="11"/>
                  </a:cubicBezTo>
                  <a:cubicBezTo>
                    <a:pt x="71" y="5"/>
                    <a:pt x="64" y="5"/>
                    <a:pt x="62" y="5"/>
                  </a:cubicBezTo>
                  <a:cubicBezTo>
                    <a:pt x="57" y="5"/>
                    <a:pt x="55" y="5"/>
                    <a:pt x="44" y="18"/>
                  </a:cubicBezTo>
                  <a:cubicBezTo>
                    <a:pt x="16" y="55"/>
                    <a:pt x="0" y="110"/>
                    <a:pt x="0" y="134"/>
                  </a:cubicBezTo>
                  <a:cubicBezTo>
                    <a:pt x="0" y="183"/>
                    <a:pt x="35" y="224"/>
                    <a:pt x="106" y="238"/>
                  </a:cubicBezTo>
                  <a:cubicBezTo>
                    <a:pt x="79" y="323"/>
                    <a:pt x="75" y="332"/>
                    <a:pt x="75" y="337"/>
                  </a:cubicBezTo>
                  <a:cubicBezTo>
                    <a:pt x="75" y="352"/>
                    <a:pt x="89" y="354"/>
                    <a:pt x="95" y="354"/>
                  </a:cubicBezTo>
                  <a:cubicBezTo>
                    <a:pt x="100" y="354"/>
                    <a:pt x="110" y="352"/>
                    <a:pt x="115" y="343"/>
                  </a:cubicBezTo>
                  <a:cubicBezTo>
                    <a:pt x="119" y="334"/>
                    <a:pt x="123" y="308"/>
                    <a:pt x="134" y="242"/>
                  </a:cubicBezTo>
                  <a:moveTo>
                    <a:pt x="141" y="207"/>
                  </a:moveTo>
                  <a:cubicBezTo>
                    <a:pt x="152" y="143"/>
                    <a:pt x="156" y="119"/>
                    <a:pt x="183" y="84"/>
                  </a:cubicBezTo>
                  <a:cubicBezTo>
                    <a:pt x="207" y="51"/>
                    <a:pt x="236" y="36"/>
                    <a:pt x="262" y="36"/>
                  </a:cubicBezTo>
                  <a:cubicBezTo>
                    <a:pt x="299" y="36"/>
                    <a:pt x="319" y="62"/>
                    <a:pt x="319" y="90"/>
                  </a:cubicBezTo>
                  <a:cubicBezTo>
                    <a:pt x="319" y="143"/>
                    <a:pt x="251" y="207"/>
                    <a:pt x="159" y="207"/>
                  </a:cubicBezTo>
                  <a:cubicBezTo>
                    <a:pt x="154" y="207"/>
                    <a:pt x="145" y="207"/>
                    <a:pt x="141" y="20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03" name="Полилиния 1902"/>
            <p:cNvSpPr/>
            <p:nvPr/>
          </p:nvSpPr>
          <p:spPr>
            <a:xfrm>
              <a:off x="4651560" y="5622120"/>
              <a:ext cx="61920" cy="277920"/>
            </a:xfrm>
            <a:custGeom>
              <a:avLst/>
              <a:gdLst/>
              <a:ahLst/>
              <a:cxnLst/>
              <a:rect l="0" t="0" r="r" b="b"/>
              <a:pathLst>
                <a:path w="172" h="772">
                  <a:moveTo>
                    <a:pt x="169" y="400"/>
                  </a:moveTo>
                  <a:cubicBezTo>
                    <a:pt x="172" y="389"/>
                    <a:pt x="172" y="389"/>
                    <a:pt x="172" y="387"/>
                  </a:cubicBezTo>
                  <a:cubicBezTo>
                    <a:pt x="172" y="385"/>
                    <a:pt x="172" y="383"/>
                    <a:pt x="169" y="374"/>
                  </a:cubicBezTo>
                  <a:cubicBezTo>
                    <a:pt x="124" y="255"/>
                    <a:pt x="79" y="137"/>
                    <a:pt x="33" y="18"/>
                  </a:cubicBezTo>
                  <a:cubicBezTo>
                    <a:pt x="29" y="5"/>
                    <a:pt x="24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8"/>
                    <a:pt x="0" y="20"/>
                    <a:pt x="5" y="29"/>
                  </a:cubicBezTo>
                  <a:cubicBezTo>
                    <a:pt x="50" y="148"/>
                    <a:pt x="95" y="268"/>
                    <a:pt x="141" y="387"/>
                  </a:cubicBezTo>
                  <a:cubicBezTo>
                    <a:pt x="95" y="506"/>
                    <a:pt x="50" y="624"/>
                    <a:pt x="5" y="743"/>
                  </a:cubicBezTo>
                  <a:cubicBezTo>
                    <a:pt x="0" y="752"/>
                    <a:pt x="0" y="754"/>
                    <a:pt x="0" y="756"/>
                  </a:cubicBezTo>
                  <a:cubicBezTo>
                    <a:pt x="0" y="765"/>
                    <a:pt x="7" y="772"/>
                    <a:pt x="16" y="772"/>
                  </a:cubicBezTo>
                  <a:cubicBezTo>
                    <a:pt x="27" y="772"/>
                    <a:pt x="29" y="765"/>
                    <a:pt x="31" y="756"/>
                  </a:cubicBezTo>
                  <a:cubicBezTo>
                    <a:pt x="77" y="638"/>
                    <a:pt x="123" y="519"/>
                    <a:pt x="169" y="40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04" name="Полилиния 1903"/>
            <p:cNvSpPr/>
            <p:nvPr/>
          </p:nvSpPr>
          <p:spPr>
            <a:xfrm>
              <a:off x="4821840" y="5668920"/>
              <a:ext cx="185400" cy="185040"/>
            </a:xfrm>
            <a:custGeom>
              <a:avLst/>
              <a:gdLst/>
              <a:ahLst/>
              <a:cxnLst/>
              <a:rect l="0" t="0" r="r" b="b"/>
              <a:pathLst>
                <a:path w="515" h="514">
                  <a:moveTo>
                    <a:pt x="273" y="272"/>
                  </a:moveTo>
                  <a:cubicBezTo>
                    <a:pt x="345" y="272"/>
                    <a:pt x="417" y="272"/>
                    <a:pt x="488" y="272"/>
                  </a:cubicBezTo>
                  <a:cubicBezTo>
                    <a:pt x="499" y="272"/>
                    <a:pt x="515" y="272"/>
                    <a:pt x="515" y="257"/>
                  </a:cubicBezTo>
                  <a:cubicBezTo>
                    <a:pt x="515" y="242"/>
                    <a:pt x="499" y="242"/>
                    <a:pt x="488" y="242"/>
                  </a:cubicBezTo>
                  <a:cubicBezTo>
                    <a:pt x="417" y="242"/>
                    <a:pt x="345" y="242"/>
                    <a:pt x="273" y="242"/>
                  </a:cubicBezTo>
                  <a:cubicBezTo>
                    <a:pt x="273" y="169"/>
                    <a:pt x="273" y="97"/>
                    <a:pt x="273" y="24"/>
                  </a:cubicBezTo>
                  <a:cubicBezTo>
                    <a:pt x="273" y="13"/>
                    <a:pt x="273" y="0"/>
                    <a:pt x="257" y="0"/>
                  </a:cubicBezTo>
                  <a:cubicBezTo>
                    <a:pt x="242" y="0"/>
                    <a:pt x="242" y="13"/>
                    <a:pt x="242" y="24"/>
                  </a:cubicBezTo>
                  <a:cubicBezTo>
                    <a:pt x="242" y="97"/>
                    <a:pt x="242" y="169"/>
                    <a:pt x="242" y="242"/>
                  </a:cubicBezTo>
                  <a:cubicBezTo>
                    <a:pt x="170" y="242"/>
                    <a:pt x="98" y="242"/>
                    <a:pt x="26" y="242"/>
                  </a:cubicBezTo>
                  <a:cubicBezTo>
                    <a:pt x="15" y="242"/>
                    <a:pt x="0" y="242"/>
                    <a:pt x="0" y="257"/>
                  </a:cubicBezTo>
                  <a:cubicBezTo>
                    <a:pt x="0" y="272"/>
                    <a:pt x="15" y="272"/>
                    <a:pt x="26" y="272"/>
                  </a:cubicBezTo>
                  <a:cubicBezTo>
                    <a:pt x="98" y="272"/>
                    <a:pt x="170" y="272"/>
                    <a:pt x="242" y="272"/>
                  </a:cubicBezTo>
                  <a:cubicBezTo>
                    <a:pt x="242" y="344"/>
                    <a:pt x="242" y="416"/>
                    <a:pt x="242" y="488"/>
                  </a:cubicBezTo>
                  <a:cubicBezTo>
                    <a:pt x="242" y="499"/>
                    <a:pt x="242" y="514"/>
                    <a:pt x="257" y="514"/>
                  </a:cubicBezTo>
                  <a:cubicBezTo>
                    <a:pt x="273" y="514"/>
                    <a:pt x="273" y="499"/>
                    <a:pt x="273" y="488"/>
                  </a:cubicBezTo>
                  <a:cubicBezTo>
                    <a:pt x="273" y="416"/>
                    <a:pt x="273" y="344"/>
                    <a:pt x="273" y="27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05" name="Полилиния 1904"/>
            <p:cNvSpPr/>
            <p:nvPr/>
          </p:nvSpPr>
          <p:spPr>
            <a:xfrm>
              <a:off x="5114880" y="5622120"/>
              <a:ext cx="62640" cy="277920"/>
            </a:xfrm>
            <a:custGeom>
              <a:avLst/>
              <a:gdLst/>
              <a:ahLst/>
              <a:cxnLst/>
              <a:rect l="0" t="0" r="r" b="b"/>
              <a:pathLst>
                <a:path w="174" h="772">
                  <a:moveTo>
                    <a:pt x="169" y="29"/>
                  </a:moveTo>
                  <a:cubicBezTo>
                    <a:pt x="174" y="22"/>
                    <a:pt x="174" y="20"/>
                    <a:pt x="174" y="16"/>
                  </a:cubicBezTo>
                  <a:cubicBezTo>
                    <a:pt x="174" y="7"/>
                    <a:pt x="167" y="0"/>
                    <a:pt x="158" y="0"/>
                  </a:cubicBezTo>
                  <a:cubicBezTo>
                    <a:pt x="152" y="0"/>
                    <a:pt x="145" y="5"/>
                    <a:pt x="141" y="18"/>
                  </a:cubicBezTo>
                  <a:cubicBezTo>
                    <a:pt x="95" y="136"/>
                    <a:pt x="50" y="254"/>
                    <a:pt x="4" y="372"/>
                  </a:cubicBezTo>
                  <a:cubicBezTo>
                    <a:pt x="4" y="376"/>
                    <a:pt x="0" y="383"/>
                    <a:pt x="0" y="387"/>
                  </a:cubicBezTo>
                  <a:cubicBezTo>
                    <a:pt x="0" y="389"/>
                    <a:pt x="0" y="389"/>
                    <a:pt x="4" y="400"/>
                  </a:cubicBezTo>
                  <a:cubicBezTo>
                    <a:pt x="50" y="518"/>
                    <a:pt x="95" y="636"/>
                    <a:pt x="141" y="754"/>
                  </a:cubicBezTo>
                  <a:cubicBezTo>
                    <a:pt x="143" y="763"/>
                    <a:pt x="147" y="772"/>
                    <a:pt x="158" y="772"/>
                  </a:cubicBezTo>
                  <a:cubicBezTo>
                    <a:pt x="167" y="772"/>
                    <a:pt x="174" y="765"/>
                    <a:pt x="174" y="756"/>
                  </a:cubicBezTo>
                  <a:cubicBezTo>
                    <a:pt x="174" y="754"/>
                    <a:pt x="174" y="754"/>
                    <a:pt x="169" y="745"/>
                  </a:cubicBezTo>
                  <a:cubicBezTo>
                    <a:pt x="124" y="626"/>
                    <a:pt x="78" y="506"/>
                    <a:pt x="33" y="387"/>
                  </a:cubicBezTo>
                  <a:cubicBezTo>
                    <a:pt x="78" y="268"/>
                    <a:pt x="124" y="148"/>
                    <a:pt x="169" y="2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06" name="Полилиния 1905"/>
            <p:cNvSpPr/>
            <p:nvPr/>
          </p:nvSpPr>
          <p:spPr>
            <a:xfrm>
              <a:off x="5183640" y="5707800"/>
              <a:ext cx="145800" cy="177120"/>
            </a:xfrm>
            <a:custGeom>
              <a:avLst/>
              <a:gdLst/>
              <a:ahLst/>
              <a:cxnLst/>
              <a:rect l="0" t="0" r="r" b="b"/>
              <a:pathLst>
                <a:path w="405" h="492">
                  <a:moveTo>
                    <a:pt x="60" y="435"/>
                  </a:moveTo>
                  <a:cubicBezTo>
                    <a:pt x="53" y="461"/>
                    <a:pt x="53" y="468"/>
                    <a:pt x="18" y="468"/>
                  </a:cubicBezTo>
                  <a:cubicBezTo>
                    <a:pt x="9" y="468"/>
                    <a:pt x="0" y="468"/>
                    <a:pt x="0" y="481"/>
                  </a:cubicBezTo>
                  <a:cubicBezTo>
                    <a:pt x="0" y="487"/>
                    <a:pt x="5" y="492"/>
                    <a:pt x="11" y="492"/>
                  </a:cubicBezTo>
                  <a:cubicBezTo>
                    <a:pt x="31" y="492"/>
                    <a:pt x="53" y="490"/>
                    <a:pt x="75" y="490"/>
                  </a:cubicBezTo>
                  <a:cubicBezTo>
                    <a:pt x="102" y="490"/>
                    <a:pt x="128" y="492"/>
                    <a:pt x="152" y="492"/>
                  </a:cubicBezTo>
                  <a:cubicBezTo>
                    <a:pt x="157" y="492"/>
                    <a:pt x="165" y="492"/>
                    <a:pt x="165" y="476"/>
                  </a:cubicBezTo>
                  <a:cubicBezTo>
                    <a:pt x="165" y="468"/>
                    <a:pt x="159" y="468"/>
                    <a:pt x="148" y="468"/>
                  </a:cubicBezTo>
                  <a:cubicBezTo>
                    <a:pt x="108" y="468"/>
                    <a:pt x="108" y="461"/>
                    <a:pt x="108" y="454"/>
                  </a:cubicBezTo>
                  <a:cubicBezTo>
                    <a:pt x="108" y="446"/>
                    <a:pt x="141" y="320"/>
                    <a:pt x="148" y="301"/>
                  </a:cubicBezTo>
                  <a:cubicBezTo>
                    <a:pt x="157" y="323"/>
                    <a:pt x="179" y="349"/>
                    <a:pt x="218" y="349"/>
                  </a:cubicBezTo>
                  <a:cubicBezTo>
                    <a:pt x="308" y="349"/>
                    <a:pt x="405" y="237"/>
                    <a:pt x="405" y="123"/>
                  </a:cubicBezTo>
                  <a:cubicBezTo>
                    <a:pt x="405" y="50"/>
                    <a:pt x="361" y="0"/>
                    <a:pt x="302" y="0"/>
                  </a:cubicBezTo>
                  <a:cubicBezTo>
                    <a:pt x="262" y="0"/>
                    <a:pt x="227" y="28"/>
                    <a:pt x="201" y="59"/>
                  </a:cubicBezTo>
                  <a:cubicBezTo>
                    <a:pt x="192" y="17"/>
                    <a:pt x="159" y="0"/>
                    <a:pt x="130" y="0"/>
                  </a:cubicBezTo>
                  <a:cubicBezTo>
                    <a:pt x="95" y="0"/>
                    <a:pt x="80" y="30"/>
                    <a:pt x="73" y="44"/>
                  </a:cubicBezTo>
                  <a:cubicBezTo>
                    <a:pt x="60" y="70"/>
                    <a:pt x="49" y="116"/>
                    <a:pt x="49" y="118"/>
                  </a:cubicBezTo>
                  <a:cubicBezTo>
                    <a:pt x="49" y="127"/>
                    <a:pt x="58" y="127"/>
                    <a:pt x="60" y="127"/>
                  </a:cubicBezTo>
                  <a:cubicBezTo>
                    <a:pt x="66" y="127"/>
                    <a:pt x="66" y="125"/>
                    <a:pt x="73" y="110"/>
                  </a:cubicBezTo>
                  <a:cubicBezTo>
                    <a:pt x="86" y="55"/>
                    <a:pt x="102" y="17"/>
                    <a:pt x="128" y="17"/>
                  </a:cubicBezTo>
                  <a:cubicBezTo>
                    <a:pt x="141" y="17"/>
                    <a:pt x="152" y="24"/>
                    <a:pt x="152" y="52"/>
                  </a:cubicBezTo>
                  <a:cubicBezTo>
                    <a:pt x="152" y="70"/>
                    <a:pt x="150" y="79"/>
                    <a:pt x="148" y="92"/>
                  </a:cubicBezTo>
                  <a:cubicBezTo>
                    <a:pt x="118" y="206"/>
                    <a:pt x="89" y="320"/>
                    <a:pt x="60" y="435"/>
                  </a:cubicBezTo>
                  <a:moveTo>
                    <a:pt x="196" y="101"/>
                  </a:moveTo>
                  <a:cubicBezTo>
                    <a:pt x="203" y="79"/>
                    <a:pt x="223" y="59"/>
                    <a:pt x="236" y="46"/>
                  </a:cubicBezTo>
                  <a:cubicBezTo>
                    <a:pt x="264" y="22"/>
                    <a:pt x="286" y="17"/>
                    <a:pt x="300" y="17"/>
                  </a:cubicBezTo>
                  <a:cubicBezTo>
                    <a:pt x="330" y="17"/>
                    <a:pt x="348" y="44"/>
                    <a:pt x="348" y="90"/>
                  </a:cubicBezTo>
                  <a:cubicBezTo>
                    <a:pt x="348" y="136"/>
                    <a:pt x="324" y="224"/>
                    <a:pt x="308" y="252"/>
                  </a:cubicBezTo>
                  <a:cubicBezTo>
                    <a:pt x="284" y="307"/>
                    <a:pt x="247" y="334"/>
                    <a:pt x="218" y="334"/>
                  </a:cubicBezTo>
                  <a:cubicBezTo>
                    <a:pt x="165" y="334"/>
                    <a:pt x="157" y="268"/>
                    <a:pt x="157" y="263"/>
                  </a:cubicBezTo>
                  <a:cubicBezTo>
                    <a:pt x="157" y="260"/>
                    <a:pt x="157" y="261"/>
                    <a:pt x="159" y="252"/>
                  </a:cubicBezTo>
                  <a:cubicBezTo>
                    <a:pt x="171" y="202"/>
                    <a:pt x="184" y="151"/>
                    <a:pt x="196" y="10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07" name="Полилиния 1906"/>
            <p:cNvSpPr/>
            <p:nvPr/>
          </p:nvSpPr>
          <p:spPr>
            <a:xfrm>
              <a:off x="5340600" y="5707800"/>
              <a:ext cx="143280" cy="125640"/>
            </a:xfrm>
            <a:custGeom>
              <a:avLst/>
              <a:gdLst/>
              <a:ahLst/>
              <a:cxnLst/>
              <a:rect l="0" t="0" r="r" b="b"/>
              <a:pathLst>
                <a:path w="398" h="349">
                  <a:moveTo>
                    <a:pt x="248" y="298"/>
                  </a:moveTo>
                  <a:cubicBezTo>
                    <a:pt x="257" y="329"/>
                    <a:pt x="284" y="349"/>
                    <a:pt x="319" y="349"/>
                  </a:cubicBezTo>
                  <a:cubicBezTo>
                    <a:pt x="345" y="349"/>
                    <a:pt x="363" y="331"/>
                    <a:pt x="376" y="307"/>
                  </a:cubicBezTo>
                  <a:cubicBezTo>
                    <a:pt x="389" y="279"/>
                    <a:pt x="398" y="233"/>
                    <a:pt x="398" y="230"/>
                  </a:cubicBezTo>
                  <a:cubicBezTo>
                    <a:pt x="398" y="224"/>
                    <a:pt x="391" y="224"/>
                    <a:pt x="389" y="224"/>
                  </a:cubicBezTo>
                  <a:cubicBezTo>
                    <a:pt x="380" y="224"/>
                    <a:pt x="380" y="226"/>
                    <a:pt x="378" y="237"/>
                  </a:cubicBezTo>
                  <a:cubicBezTo>
                    <a:pt x="367" y="281"/>
                    <a:pt x="352" y="334"/>
                    <a:pt x="321" y="334"/>
                  </a:cubicBezTo>
                  <a:cubicBezTo>
                    <a:pt x="303" y="334"/>
                    <a:pt x="297" y="323"/>
                    <a:pt x="297" y="296"/>
                  </a:cubicBezTo>
                  <a:cubicBezTo>
                    <a:pt x="297" y="281"/>
                    <a:pt x="306" y="244"/>
                    <a:pt x="312" y="217"/>
                  </a:cubicBezTo>
                  <a:cubicBezTo>
                    <a:pt x="320" y="189"/>
                    <a:pt x="327" y="162"/>
                    <a:pt x="334" y="134"/>
                  </a:cubicBezTo>
                  <a:cubicBezTo>
                    <a:pt x="336" y="123"/>
                    <a:pt x="343" y="92"/>
                    <a:pt x="347" y="81"/>
                  </a:cubicBezTo>
                  <a:cubicBezTo>
                    <a:pt x="350" y="63"/>
                    <a:pt x="358" y="35"/>
                    <a:pt x="358" y="30"/>
                  </a:cubicBezTo>
                  <a:cubicBezTo>
                    <a:pt x="358" y="15"/>
                    <a:pt x="347" y="8"/>
                    <a:pt x="336" y="8"/>
                  </a:cubicBezTo>
                  <a:cubicBezTo>
                    <a:pt x="332" y="8"/>
                    <a:pt x="312" y="8"/>
                    <a:pt x="306" y="35"/>
                  </a:cubicBezTo>
                  <a:cubicBezTo>
                    <a:pt x="290" y="92"/>
                    <a:pt x="257" y="228"/>
                    <a:pt x="248" y="268"/>
                  </a:cubicBezTo>
                  <a:cubicBezTo>
                    <a:pt x="246" y="272"/>
                    <a:pt x="215" y="334"/>
                    <a:pt x="161" y="334"/>
                  </a:cubicBezTo>
                  <a:cubicBezTo>
                    <a:pt x="119" y="334"/>
                    <a:pt x="112" y="298"/>
                    <a:pt x="112" y="270"/>
                  </a:cubicBezTo>
                  <a:cubicBezTo>
                    <a:pt x="112" y="226"/>
                    <a:pt x="134" y="164"/>
                    <a:pt x="154" y="112"/>
                  </a:cubicBezTo>
                  <a:cubicBezTo>
                    <a:pt x="163" y="90"/>
                    <a:pt x="167" y="79"/>
                    <a:pt x="167" y="63"/>
                  </a:cubicBezTo>
                  <a:cubicBezTo>
                    <a:pt x="167" y="28"/>
                    <a:pt x="141" y="0"/>
                    <a:pt x="103" y="0"/>
                  </a:cubicBezTo>
                  <a:cubicBezTo>
                    <a:pt x="29" y="0"/>
                    <a:pt x="0" y="112"/>
                    <a:pt x="0" y="118"/>
                  </a:cubicBezTo>
                  <a:cubicBezTo>
                    <a:pt x="0" y="127"/>
                    <a:pt x="9" y="127"/>
                    <a:pt x="11" y="127"/>
                  </a:cubicBezTo>
                  <a:cubicBezTo>
                    <a:pt x="18" y="127"/>
                    <a:pt x="20" y="125"/>
                    <a:pt x="22" y="114"/>
                  </a:cubicBezTo>
                  <a:cubicBezTo>
                    <a:pt x="42" y="46"/>
                    <a:pt x="70" y="17"/>
                    <a:pt x="101" y="17"/>
                  </a:cubicBezTo>
                  <a:cubicBezTo>
                    <a:pt x="108" y="17"/>
                    <a:pt x="121" y="17"/>
                    <a:pt x="121" y="44"/>
                  </a:cubicBezTo>
                  <a:cubicBezTo>
                    <a:pt x="121" y="61"/>
                    <a:pt x="112" y="83"/>
                    <a:pt x="108" y="94"/>
                  </a:cubicBezTo>
                  <a:cubicBezTo>
                    <a:pt x="79" y="171"/>
                    <a:pt x="62" y="219"/>
                    <a:pt x="62" y="257"/>
                  </a:cubicBezTo>
                  <a:cubicBezTo>
                    <a:pt x="62" y="331"/>
                    <a:pt x="114" y="349"/>
                    <a:pt x="156" y="349"/>
                  </a:cubicBezTo>
                  <a:cubicBezTo>
                    <a:pt x="209" y="349"/>
                    <a:pt x="235" y="316"/>
                    <a:pt x="248" y="29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08" name="Полилиния 1907"/>
            <p:cNvSpPr/>
            <p:nvPr/>
          </p:nvSpPr>
          <p:spPr>
            <a:xfrm>
              <a:off x="5509080" y="5625360"/>
              <a:ext cx="79200" cy="83880"/>
            </a:xfrm>
            <a:custGeom>
              <a:avLst/>
              <a:gdLst/>
              <a:ahLst/>
              <a:cxnLst/>
              <a:rect l="0" t="0" r="r" b="b"/>
              <a:pathLst>
                <a:path w="220" h="233">
                  <a:moveTo>
                    <a:pt x="128" y="117"/>
                  </a:moveTo>
                  <a:cubicBezTo>
                    <a:pt x="172" y="97"/>
                    <a:pt x="192" y="90"/>
                    <a:pt x="205" y="84"/>
                  </a:cubicBezTo>
                  <a:cubicBezTo>
                    <a:pt x="216" y="79"/>
                    <a:pt x="220" y="77"/>
                    <a:pt x="220" y="66"/>
                  </a:cubicBezTo>
                  <a:cubicBezTo>
                    <a:pt x="220" y="57"/>
                    <a:pt x="214" y="51"/>
                    <a:pt x="205" y="51"/>
                  </a:cubicBezTo>
                  <a:cubicBezTo>
                    <a:pt x="201" y="51"/>
                    <a:pt x="198" y="51"/>
                    <a:pt x="192" y="55"/>
                  </a:cubicBezTo>
                  <a:cubicBezTo>
                    <a:pt x="168" y="71"/>
                    <a:pt x="143" y="87"/>
                    <a:pt x="119" y="103"/>
                  </a:cubicBezTo>
                  <a:cubicBezTo>
                    <a:pt x="122" y="77"/>
                    <a:pt x="125" y="51"/>
                    <a:pt x="128" y="24"/>
                  </a:cubicBezTo>
                  <a:cubicBezTo>
                    <a:pt x="128" y="13"/>
                    <a:pt x="128" y="0"/>
                    <a:pt x="110" y="0"/>
                  </a:cubicBezTo>
                  <a:cubicBezTo>
                    <a:pt x="104" y="0"/>
                    <a:pt x="95" y="5"/>
                    <a:pt x="95" y="18"/>
                  </a:cubicBezTo>
                  <a:cubicBezTo>
                    <a:pt x="95" y="22"/>
                    <a:pt x="97" y="38"/>
                    <a:pt x="97" y="44"/>
                  </a:cubicBezTo>
                  <a:cubicBezTo>
                    <a:pt x="97" y="53"/>
                    <a:pt x="102" y="90"/>
                    <a:pt x="104" y="103"/>
                  </a:cubicBezTo>
                  <a:cubicBezTo>
                    <a:pt x="79" y="87"/>
                    <a:pt x="54" y="71"/>
                    <a:pt x="29" y="55"/>
                  </a:cubicBezTo>
                  <a:cubicBezTo>
                    <a:pt x="25" y="51"/>
                    <a:pt x="22" y="51"/>
                    <a:pt x="18" y="51"/>
                  </a:cubicBezTo>
                  <a:cubicBezTo>
                    <a:pt x="9" y="51"/>
                    <a:pt x="0" y="57"/>
                    <a:pt x="0" y="66"/>
                  </a:cubicBezTo>
                  <a:cubicBezTo>
                    <a:pt x="0" y="77"/>
                    <a:pt x="7" y="82"/>
                    <a:pt x="14" y="84"/>
                  </a:cubicBezTo>
                  <a:cubicBezTo>
                    <a:pt x="41" y="95"/>
                    <a:pt x="68" y="106"/>
                    <a:pt x="95" y="117"/>
                  </a:cubicBezTo>
                  <a:cubicBezTo>
                    <a:pt x="49" y="136"/>
                    <a:pt x="29" y="143"/>
                    <a:pt x="16" y="150"/>
                  </a:cubicBezTo>
                  <a:cubicBezTo>
                    <a:pt x="7" y="154"/>
                    <a:pt x="0" y="156"/>
                    <a:pt x="0" y="167"/>
                  </a:cubicBezTo>
                  <a:cubicBezTo>
                    <a:pt x="0" y="176"/>
                    <a:pt x="9" y="185"/>
                    <a:pt x="18" y="185"/>
                  </a:cubicBezTo>
                  <a:cubicBezTo>
                    <a:pt x="22" y="185"/>
                    <a:pt x="22" y="185"/>
                    <a:pt x="29" y="180"/>
                  </a:cubicBezTo>
                  <a:cubicBezTo>
                    <a:pt x="54" y="164"/>
                    <a:pt x="79" y="147"/>
                    <a:pt x="104" y="130"/>
                  </a:cubicBezTo>
                  <a:cubicBezTo>
                    <a:pt x="101" y="159"/>
                    <a:pt x="98" y="188"/>
                    <a:pt x="95" y="218"/>
                  </a:cubicBezTo>
                  <a:cubicBezTo>
                    <a:pt x="95" y="229"/>
                    <a:pt x="104" y="233"/>
                    <a:pt x="110" y="233"/>
                  </a:cubicBezTo>
                  <a:cubicBezTo>
                    <a:pt x="117" y="233"/>
                    <a:pt x="128" y="229"/>
                    <a:pt x="128" y="218"/>
                  </a:cubicBezTo>
                  <a:cubicBezTo>
                    <a:pt x="128" y="213"/>
                    <a:pt x="126" y="196"/>
                    <a:pt x="126" y="191"/>
                  </a:cubicBezTo>
                  <a:cubicBezTo>
                    <a:pt x="124" y="183"/>
                    <a:pt x="119" y="143"/>
                    <a:pt x="119" y="130"/>
                  </a:cubicBezTo>
                  <a:cubicBezTo>
                    <a:pt x="141" y="144"/>
                    <a:pt x="163" y="159"/>
                    <a:pt x="185" y="174"/>
                  </a:cubicBezTo>
                  <a:cubicBezTo>
                    <a:pt x="198" y="185"/>
                    <a:pt x="198" y="185"/>
                    <a:pt x="205" y="185"/>
                  </a:cubicBezTo>
                  <a:cubicBezTo>
                    <a:pt x="214" y="185"/>
                    <a:pt x="220" y="176"/>
                    <a:pt x="220" y="167"/>
                  </a:cubicBezTo>
                  <a:cubicBezTo>
                    <a:pt x="220" y="156"/>
                    <a:pt x="214" y="154"/>
                    <a:pt x="209" y="152"/>
                  </a:cubicBezTo>
                  <a:cubicBezTo>
                    <a:pt x="182" y="140"/>
                    <a:pt x="155" y="128"/>
                    <a:pt x="128" y="11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38880" rIns="90000" bIns="3888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09" name="Полилиния 1908"/>
            <p:cNvSpPr/>
            <p:nvPr/>
          </p:nvSpPr>
          <p:spPr>
            <a:xfrm>
              <a:off x="5501160" y="5813640"/>
              <a:ext cx="90360" cy="87840"/>
            </a:xfrm>
            <a:custGeom>
              <a:avLst/>
              <a:gdLst/>
              <a:ahLst/>
              <a:cxnLst/>
              <a:rect l="0" t="0" r="r" b="b"/>
              <a:pathLst>
                <a:path w="251" h="244">
                  <a:moveTo>
                    <a:pt x="102" y="130"/>
                  </a:moveTo>
                  <a:cubicBezTo>
                    <a:pt x="104" y="125"/>
                    <a:pt x="115" y="77"/>
                    <a:pt x="117" y="75"/>
                  </a:cubicBezTo>
                  <a:cubicBezTo>
                    <a:pt x="117" y="70"/>
                    <a:pt x="132" y="44"/>
                    <a:pt x="150" y="31"/>
                  </a:cubicBezTo>
                  <a:cubicBezTo>
                    <a:pt x="157" y="26"/>
                    <a:pt x="172" y="15"/>
                    <a:pt x="194" y="15"/>
                  </a:cubicBezTo>
                  <a:cubicBezTo>
                    <a:pt x="201" y="15"/>
                    <a:pt x="214" y="15"/>
                    <a:pt x="225" y="22"/>
                  </a:cubicBezTo>
                  <a:cubicBezTo>
                    <a:pt x="207" y="26"/>
                    <a:pt x="201" y="42"/>
                    <a:pt x="201" y="53"/>
                  </a:cubicBezTo>
                  <a:cubicBezTo>
                    <a:pt x="201" y="64"/>
                    <a:pt x="211" y="73"/>
                    <a:pt x="223" y="73"/>
                  </a:cubicBezTo>
                  <a:cubicBezTo>
                    <a:pt x="235" y="73"/>
                    <a:pt x="251" y="62"/>
                    <a:pt x="251" y="40"/>
                  </a:cubicBezTo>
                  <a:cubicBezTo>
                    <a:pt x="251" y="11"/>
                    <a:pt x="223" y="0"/>
                    <a:pt x="194" y="0"/>
                  </a:cubicBezTo>
                  <a:cubicBezTo>
                    <a:pt x="168" y="0"/>
                    <a:pt x="141" y="11"/>
                    <a:pt x="119" y="37"/>
                  </a:cubicBezTo>
                  <a:cubicBezTo>
                    <a:pt x="108" y="4"/>
                    <a:pt x="75" y="0"/>
                    <a:pt x="62" y="0"/>
                  </a:cubicBezTo>
                  <a:cubicBezTo>
                    <a:pt x="42" y="0"/>
                    <a:pt x="29" y="13"/>
                    <a:pt x="20" y="26"/>
                  </a:cubicBezTo>
                  <a:cubicBezTo>
                    <a:pt x="7" y="48"/>
                    <a:pt x="0" y="79"/>
                    <a:pt x="0" y="84"/>
                  </a:cubicBezTo>
                  <a:cubicBezTo>
                    <a:pt x="0" y="90"/>
                    <a:pt x="7" y="90"/>
                    <a:pt x="9" y="90"/>
                  </a:cubicBezTo>
                  <a:cubicBezTo>
                    <a:pt x="18" y="90"/>
                    <a:pt x="18" y="88"/>
                    <a:pt x="22" y="73"/>
                  </a:cubicBezTo>
                  <a:cubicBezTo>
                    <a:pt x="29" y="40"/>
                    <a:pt x="40" y="15"/>
                    <a:pt x="62" y="15"/>
                  </a:cubicBezTo>
                  <a:cubicBezTo>
                    <a:pt x="75" y="15"/>
                    <a:pt x="80" y="26"/>
                    <a:pt x="80" y="42"/>
                  </a:cubicBezTo>
                  <a:cubicBezTo>
                    <a:pt x="80" y="51"/>
                    <a:pt x="74" y="71"/>
                    <a:pt x="71" y="86"/>
                  </a:cubicBezTo>
                  <a:cubicBezTo>
                    <a:pt x="68" y="100"/>
                    <a:pt x="62" y="123"/>
                    <a:pt x="58" y="134"/>
                  </a:cubicBezTo>
                  <a:cubicBezTo>
                    <a:pt x="52" y="158"/>
                    <a:pt x="46" y="181"/>
                    <a:pt x="40" y="204"/>
                  </a:cubicBezTo>
                  <a:cubicBezTo>
                    <a:pt x="38" y="211"/>
                    <a:pt x="36" y="224"/>
                    <a:pt x="36" y="226"/>
                  </a:cubicBezTo>
                  <a:cubicBezTo>
                    <a:pt x="36" y="237"/>
                    <a:pt x="44" y="244"/>
                    <a:pt x="53" y="244"/>
                  </a:cubicBezTo>
                  <a:cubicBezTo>
                    <a:pt x="62" y="244"/>
                    <a:pt x="73" y="240"/>
                    <a:pt x="77" y="229"/>
                  </a:cubicBezTo>
                  <a:cubicBezTo>
                    <a:pt x="77" y="224"/>
                    <a:pt x="84" y="200"/>
                    <a:pt x="88" y="187"/>
                  </a:cubicBezTo>
                  <a:cubicBezTo>
                    <a:pt x="93" y="168"/>
                    <a:pt x="97" y="149"/>
                    <a:pt x="102" y="13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2840" rIns="90000" bIns="4284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10" name="Полилиния 1909"/>
            <p:cNvSpPr/>
            <p:nvPr/>
          </p:nvSpPr>
          <p:spPr>
            <a:xfrm>
              <a:off x="5635080" y="5622120"/>
              <a:ext cx="62640" cy="277920"/>
            </a:xfrm>
            <a:custGeom>
              <a:avLst/>
              <a:gdLst/>
              <a:ahLst/>
              <a:cxnLst/>
              <a:rect l="0" t="0" r="r" b="b"/>
              <a:pathLst>
                <a:path w="174" h="772">
                  <a:moveTo>
                    <a:pt x="170" y="400"/>
                  </a:moveTo>
                  <a:cubicBezTo>
                    <a:pt x="174" y="389"/>
                    <a:pt x="174" y="389"/>
                    <a:pt x="174" y="387"/>
                  </a:cubicBezTo>
                  <a:cubicBezTo>
                    <a:pt x="174" y="385"/>
                    <a:pt x="174" y="383"/>
                    <a:pt x="170" y="374"/>
                  </a:cubicBezTo>
                  <a:cubicBezTo>
                    <a:pt x="124" y="255"/>
                    <a:pt x="79" y="137"/>
                    <a:pt x="33" y="18"/>
                  </a:cubicBezTo>
                  <a:cubicBezTo>
                    <a:pt x="29" y="5"/>
                    <a:pt x="23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18"/>
                    <a:pt x="0" y="20"/>
                    <a:pt x="5" y="29"/>
                  </a:cubicBezTo>
                  <a:cubicBezTo>
                    <a:pt x="50" y="148"/>
                    <a:pt x="96" y="268"/>
                    <a:pt x="141" y="387"/>
                  </a:cubicBezTo>
                  <a:cubicBezTo>
                    <a:pt x="96" y="506"/>
                    <a:pt x="50" y="624"/>
                    <a:pt x="5" y="743"/>
                  </a:cubicBezTo>
                  <a:cubicBezTo>
                    <a:pt x="0" y="752"/>
                    <a:pt x="0" y="754"/>
                    <a:pt x="0" y="756"/>
                  </a:cubicBezTo>
                  <a:cubicBezTo>
                    <a:pt x="0" y="765"/>
                    <a:pt x="9" y="772"/>
                    <a:pt x="16" y="772"/>
                  </a:cubicBezTo>
                  <a:cubicBezTo>
                    <a:pt x="27" y="772"/>
                    <a:pt x="29" y="765"/>
                    <a:pt x="33" y="756"/>
                  </a:cubicBezTo>
                  <a:cubicBezTo>
                    <a:pt x="79" y="638"/>
                    <a:pt x="124" y="519"/>
                    <a:pt x="170" y="40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11" name="Полилиния 1910"/>
            <p:cNvSpPr/>
            <p:nvPr/>
          </p:nvSpPr>
          <p:spPr>
            <a:xfrm>
              <a:off x="5744520" y="5622120"/>
              <a:ext cx="64080" cy="277920"/>
            </a:xfrm>
            <a:custGeom>
              <a:avLst/>
              <a:gdLst/>
              <a:ahLst/>
              <a:cxnLst/>
              <a:rect l="0" t="0" r="r" b="b"/>
              <a:pathLst>
                <a:path w="178" h="772">
                  <a:moveTo>
                    <a:pt x="178" y="387"/>
                  </a:moveTo>
                  <a:cubicBezTo>
                    <a:pt x="178" y="326"/>
                    <a:pt x="169" y="233"/>
                    <a:pt x="127" y="145"/>
                  </a:cubicBezTo>
                  <a:cubicBezTo>
                    <a:pt x="81" y="51"/>
                    <a:pt x="15" y="0"/>
                    <a:pt x="6" y="0"/>
                  </a:cubicBezTo>
                  <a:cubicBezTo>
                    <a:pt x="2" y="0"/>
                    <a:pt x="0" y="3"/>
                    <a:pt x="0" y="9"/>
                  </a:cubicBezTo>
                  <a:cubicBezTo>
                    <a:pt x="0" y="11"/>
                    <a:pt x="0" y="11"/>
                    <a:pt x="13" y="27"/>
                  </a:cubicBezTo>
                  <a:cubicBezTo>
                    <a:pt x="90" y="101"/>
                    <a:pt x="134" y="225"/>
                    <a:pt x="134" y="387"/>
                  </a:cubicBezTo>
                  <a:cubicBezTo>
                    <a:pt x="134" y="519"/>
                    <a:pt x="105" y="655"/>
                    <a:pt x="9" y="752"/>
                  </a:cubicBezTo>
                  <a:cubicBezTo>
                    <a:pt x="0" y="761"/>
                    <a:pt x="0" y="763"/>
                    <a:pt x="0" y="765"/>
                  </a:cubicBezTo>
                  <a:cubicBezTo>
                    <a:pt x="0" y="769"/>
                    <a:pt x="2" y="772"/>
                    <a:pt x="6" y="772"/>
                  </a:cubicBezTo>
                  <a:cubicBezTo>
                    <a:pt x="15" y="772"/>
                    <a:pt x="83" y="719"/>
                    <a:pt x="130" y="622"/>
                  </a:cubicBezTo>
                  <a:cubicBezTo>
                    <a:pt x="169" y="536"/>
                    <a:pt x="178" y="451"/>
                    <a:pt x="178" y="38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12" name="Полилиния 1911"/>
            <p:cNvSpPr/>
            <p:nvPr/>
          </p:nvSpPr>
          <p:spPr>
            <a:xfrm>
              <a:off x="5929920" y="5729040"/>
              <a:ext cx="184320" cy="64800"/>
            </a:xfrm>
            <a:custGeom>
              <a:avLst/>
              <a:gdLst/>
              <a:ahLst/>
              <a:cxnLst/>
              <a:rect l="0" t="0" r="r" b="b"/>
              <a:pathLst>
                <a:path w="512" h="180">
                  <a:moveTo>
                    <a:pt x="486" y="31"/>
                  </a:moveTo>
                  <a:cubicBezTo>
                    <a:pt x="499" y="31"/>
                    <a:pt x="512" y="31"/>
                    <a:pt x="512" y="15"/>
                  </a:cubicBezTo>
                  <a:cubicBezTo>
                    <a:pt x="512" y="0"/>
                    <a:pt x="499" y="0"/>
                    <a:pt x="488" y="0"/>
                  </a:cubicBezTo>
                  <a:cubicBezTo>
                    <a:pt x="333" y="0"/>
                    <a:pt x="178" y="0"/>
                    <a:pt x="24" y="0"/>
                  </a:cubicBezTo>
                  <a:cubicBezTo>
                    <a:pt x="13" y="0"/>
                    <a:pt x="0" y="0"/>
                    <a:pt x="0" y="15"/>
                  </a:cubicBezTo>
                  <a:cubicBezTo>
                    <a:pt x="0" y="31"/>
                    <a:pt x="13" y="31"/>
                    <a:pt x="26" y="31"/>
                  </a:cubicBezTo>
                  <a:cubicBezTo>
                    <a:pt x="179" y="31"/>
                    <a:pt x="332" y="31"/>
                    <a:pt x="486" y="31"/>
                  </a:cubicBezTo>
                  <a:moveTo>
                    <a:pt x="488" y="180"/>
                  </a:moveTo>
                  <a:cubicBezTo>
                    <a:pt x="499" y="180"/>
                    <a:pt x="512" y="180"/>
                    <a:pt x="512" y="165"/>
                  </a:cubicBezTo>
                  <a:cubicBezTo>
                    <a:pt x="512" y="149"/>
                    <a:pt x="499" y="149"/>
                    <a:pt x="486" y="149"/>
                  </a:cubicBezTo>
                  <a:cubicBezTo>
                    <a:pt x="332" y="149"/>
                    <a:pt x="179" y="149"/>
                    <a:pt x="26" y="149"/>
                  </a:cubicBezTo>
                  <a:cubicBezTo>
                    <a:pt x="13" y="149"/>
                    <a:pt x="0" y="149"/>
                    <a:pt x="0" y="165"/>
                  </a:cubicBezTo>
                  <a:cubicBezTo>
                    <a:pt x="0" y="180"/>
                    <a:pt x="13" y="180"/>
                    <a:pt x="24" y="180"/>
                  </a:cubicBezTo>
                  <a:cubicBezTo>
                    <a:pt x="178" y="180"/>
                    <a:pt x="333" y="180"/>
                    <a:pt x="488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19800" rIns="90000" bIns="198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13" name="Полилиния 1912"/>
            <p:cNvSpPr/>
            <p:nvPr/>
          </p:nvSpPr>
          <p:spPr>
            <a:xfrm>
              <a:off x="6218640" y="5645880"/>
              <a:ext cx="117360" cy="190800"/>
            </a:xfrm>
            <a:custGeom>
              <a:avLst/>
              <a:gdLst/>
              <a:ahLst/>
              <a:cxnLst/>
              <a:rect l="0" t="0" r="r" b="b"/>
              <a:pathLst>
                <a:path w="326" h="530">
                  <a:moveTo>
                    <a:pt x="326" y="266"/>
                  </a:moveTo>
                  <a:cubicBezTo>
                    <a:pt x="326" y="205"/>
                    <a:pt x="322" y="143"/>
                    <a:pt x="295" y="86"/>
                  </a:cubicBezTo>
                  <a:cubicBezTo>
                    <a:pt x="258" y="11"/>
                    <a:pt x="196" y="0"/>
                    <a:pt x="163" y="0"/>
                  </a:cubicBezTo>
                  <a:cubicBezTo>
                    <a:pt x="117" y="0"/>
                    <a:pt x="60" y="20"/>
                    <a:pt x="29" y="90"/>
                  </a:cubicBezTo>
                  <a:cubicBezTo>
                    <a:pt x="3" y="145"/>
                    <a:pt x="0" y="205"/>
                    <a:pt x="0" y="266"/>
                  </a:cubicBezTo>
                  <a:cubicBezTo>
                    <a:pt x="0" y="323"/>
                    <a:pt x="3" y="394"/>
                    <a:pt x="33" y="453"/>
                  </a:cubicBezTo>
                  <a:cubicBezTo>
                    <a:pt x="69" y="514"/>
                    <a:pt x="124" y="530"/>
                    <a:pt x="161" y="530"/>
                  </a:cubicBezTo>
                  <a:cubicBezTo>
                    <a:pt x="203" y="530"/>
                    <a:pt x="262" y="514"/>
                    <a:pt x="297" y="440"/>
                  </a:cubicBezTo>
                  <a:cubicBezTo>
                    <a:pt x="322" y="387"/>
                    <a:pt x="326" y="328"/>
                    <a:pt x="326" y="266"/>
                  </a:cubicBezTo>
                  <a:moveTo>
                    <a:pt x="161" y="512"/>
                  </a:moveTo>
                  <a:cubicBezTo>
                    <a:pt x="132" y="512"/>
                    <a:pt x="86" y="495"/>
                    <a:pt x="73" y="420"/>
                  </a:cubicBezTo>
                  <a:cubicBezTo>
                    <a:pt x="64" y="374"/>
                    <a:pt x="64" y="304"/>
                    <a:pt x="64" y="257"/>
                  </a:cubicBezTo>
                  <a:cubicBezTo>
                    <a:pt x="64" y="207"/>
                    <a:pt x="64" y="156"/>
                    <a:pt x="71" y="115"/>
                  </a:cubicBezTo>
                  <a:cubicBezTo>
                    <a:pt x="84" y="22"/>
                    <a:pt x="143" y="16"/>
                    <a:pt x="161" y="16"/>
                  </a:cubicBezTo>
                  <a:cubicBezTo>
                    <a:pt x="187" y="16"/>
                    <a:pt x="238" y="31"/>
                    <a:pt x="253" y="106"/>
                  </a:cubicBezTo>
                  <a:cubicBezTo>
                    <a:pt x="260" y="150"/>
                    <a:pt x="260" y="209"/>
                    <a:pt x="260" y="257"/>
                  </a:cubicBezTo>
                  <a:cubicBezTo>
                    <a:pt x="260" y="315"/>
                    <a:pt x="260" y="367"/>
                    <a:pt x="253" y="418"/>
                  </a:cubicBezTo>
                  <a:cubicBezTo>
                    <a:pt x="240" y="490"/>
                    <a:pt x="196" y="512"/>
                    <a:pt x="161" y="5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14" name="Полилиния 1913"/>
            <p:cNvSpPr/>
            <p:nvPr/>
          </p:nvSpPr>
          <p:spPr>
            <a:xfrm>
              <a:off x="6370920" y="5801040"/>
              <a:ext cx="32400" cy="83160"/>
            </a:xfrm>
            <a:custGeom>
              <a:avLst/>
              <a:gdLst/>
              <a:ahLst/>
              <a:cxnLst/>
              <a:rect l="0" t="0" r="r" b="b"/>
              <a:pathLst>
                <a:path w="90" h="231">
                  <a:moveTo>
                    <a:pt x="90" y="81"/>
                  </a:moveTo>
                  <a:cubicBezTo>
                    <a:pt x="90" y="31"/>
                    <a:pt x="70" y="0"/>
                    <a:pt x="39" y="0"/>
                  </a:cubicBezTo>
                  <a:cubicBezTo>
                    <a:pt x="15" y="0"/>
                    <a:pt x="0" y="20"/>
                    <a:pt x="0" y="42"/>
                  </a:cubicBezTo>
                  <a:cubicBezTo>
                    <a:pt x="0" y="61"/>
                    <a:pt x="15" y="81"/>
                    <a:pt x="39" y="81"/>
                  </a:cubicBezTo>
                  <a:cubicBezTo>
                    <a:pt x="50" y="81"/>
                    <a:pt x="59" y="79"/>
                    <a:pt x="68" y="72"/>
                  </a:cubicBezTo>
                  <a:cubicBezTo>
                    <a:pt x="70" y="70"/>
                    <a:pt x="70" y="70"/>
                    <a:pt x="72" y="70"/>
                  </a:cubicBezTo>
                  <a:cubicBezTo>
                    <a:pt x="72" y="74"/>
                    <a:pt x="72" y="70"/>
                    <a:pt x="72" y="81"/>
                  </a:cubicBezTo>
                  <a:cubicBezTo>
                    <a:pt x="72" y="138"/>
                    <a:pt x="46" y="184"/>
                    <a:pt x="20" y="211"/>
                  </a:cubicBezTo>
                  <a:cubicBezTo>
                    <a:pt x="11" y="220"/>
                    <a:pt x="11" y="220"/>
                    <a:pt x="11" y="222"/>
                  </a:cubicBezTo>
                  <a:cubicBezTo>
                    <a:pt x="11" y="228"/>
                    <a:pt x="15" y="231"/>
                    <a:pt x="20" y="231"/>
                  </a:cubicBezTo>
                  <a:cubicBezTo>
                    <a:pt x="28" y="231"/>
                    <a:pt x="90" y="171"/>
                    <a:pt x="90" y="8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38160" rIns="90000" bIns="3816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15" name="Полилиния 1914"/>
            <p:cNvSpPr/>
            <p:nvPr/>
          </p:nvSpPr>
          <p:spPr>
            <a:xfrm>
              <a:off x="6806520" y="5427720"/>
              <a:ext cx="136800" cy="666720"/>
            </a:xfrm>
            <a:custGeom>
              <a:avLst/>
              <a:gdLst/>
              <a:ahLst/>
              <a:cxnLst/>
              <a:rect l="0" t="0" r="r" b="b"/>
              <a:pathLst>
                <a:path w="380" h="1852">
                  <a:moveTo>
                    <a:pt x="380" y="1843"/>
                  </a:moveTo>
                  <a:cubicBezTo>
                    <a:pt x="380" y="1841"/>
                    <a:pt x="380" y="1839"/>
                    <a:pt x="378" y="1837"/>
                  </a:cubicBezTo>
                  <a:cubicBezTo>
                    <a:pt x="349" y="1808"/>
                    <a:pt x="297" y="1758"/>
                    <a:pt x="246" y="1674"/>
                  </a:cubicBezTo>
                  <a:cubicBezTo>
                    <a:pt x="121" y="1474"/>
                    <a:pt x="64" y="1224"/>
                    <a:pt x="64" y="927"/>
                  </a:cubicBezTo>
                  <a:cubicBezTo>
                    <a:pt x="64" y="718"/>
                    <a:pt x="92" y="450"/>
                    <a:pt x="220" y="222"/>
                  </a:cubicBezTo>
                  <a:cubicBezTo>
                    <a:pt x="281" y="112"/>
                    <a:pt x="346" y="49"/>
                    <a:pt x="378" y="15"/>
                  </a:cubicBezTo>
                  <a:cubicBezTo>
                    <a:pt x="381" y="12"/>
                    <a:pt x="380" y="11"/>
                    <a:pt x="380" y="9"/>
                  </a:cubicBezTo>
                  <a:cubicBezTo>
                    <a:pt x="380" y="0"/>
                    <a:pt x="376" y="0"/>
                    <a:pt x="365" y="0"/>
                  </a:cubicBezTo>
                  <a:cubicBezTo>
                    <a:pt x="354" y="0"/>
                    <a:pt x="352" y="0"/>
                    <a:pt x="341" y="11"/>
                  </a:cubicBezTo>
                  <a:cubicBezTo>
                    <a:pt x="81" y="248"/>
                    <a:pt x="0" y="600"/>
                    <a:pt x="0" y="925"/>
                  </a:cubicBezTo>
                  <a:cubicBezTo>
                    <a:pt x="0" y="1228"/>
                    <a:pt x="70" y="1533"/>
                    <a:pt x="266" y="1764"/>
                  </a:cubicBezTo>
                  <a:cubicBezTo>
                    <a:pt x="281" y="1784"/>
                    <a:pt x="312" y="1815"/>
                    <a:pt x="343" y="1843"/>
                  </a:cubicBezTo>
                  <a:cubicBezTo>
                    <a:pt x="352" y="1852"/>
                    <a:pt x="354" y="1852"/>
                    <a:pt x="365" y="1852"/>
                  </a:cubicBezTo>
                  <a:cubicBezTo>
                    <a:pt x="376" y="1852"/>
                    <a:pt x="380" y="1852"/>
                    <a:pt x="380" y="18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16" name="Полилиния 1915"/>
            <p:cNvSpPr/>
            <p:nvPr/>
          </p:nvSpPr>
          <p:spPr>
            <a:xfrm>
              <a:off x="6964920" y="5631840"/>
              <a:ext cx="146520" cy="204840"/>
            </a:xfrm>
            <a:custGeom>
              <a:avLst/>
              <a:gdLst/>
              <a:ahLst/>
              <a:cxnLst/>
              <a:rect l="0" t="0" r="r" b="b"/>
              <a:pathLst>
                <a:path w="407" h="569">
                  <a:moveTo>
                    <a:pt x="327" y="290"/>
                  </a:moveTo>
                  <a:cubicBezTo>
                    <a:pt x="319" y="244"/>
                    <a:pt x="288" y="200"/>
                    <a:pt x="226" y="200"/>
                  </a:cubicBezTo>
                  <a:cubicBezTo>
                    <a:pt x="180" y="200"/>
                    <a:pt x="129" y="213"/>
                    <a:pt x="70" y="272"/>
                  </a:cubicBezTo>
                  <a:cubicBezTo>
                    <a:pt x="4" y="336"/>
                    <a:pt x="0" y="408"/>
                    <a:pt x="0" y="433"/>
                  </a:cubicBezTo>
                  <a:cubicBezTo>
                    <a:pt x="0" y="479"/>
                    <a:pt x="33" y="569"/>
                    <a:pt x="143" y="569"/>
                  </a:cubicBezTo>
                  <a:cubicBezTo>
                    <a:pt x="325" y="569"/>
                    <a:pt x="407" y="310"/>
                    <a:pt x="407" y="200"/>
                  </a:cubicBezTo>
                  <a:cubicBezTo>
                    <a:pt x="407" y="77"/>
                    <a:pt x="334" y="0"/>
                    <a:pt x="239" y="0"/>
                  </a:cubicBezTo>
                  <a:cubicBezTo>
                    <a:pt x="127" y="0"/>
                    <a:pt x="92" y="101"/>
                    <a:pt x="92" y="123"/>
                  </a:cubicBezTo>
                  <a:cubicBezTo>
                    <a:pt x="92" y="132"/>
                    <a:pt x="99" y="149"/>
                    <a:pt x="121" y="149"/>
                  </a:cubicBezTo>
                  <a:cubicBezTo>
                    <a:pt x="147" y="149"/>
                    <a:pt x="162" y="125"/>
                    <a:pt x="162" y="107"/>
                  </a:cubicBezTo>
                  <a:cubicBezTo>
                    <a:pt x="162" y="81"/>
                    <a:pt x="138" y="81"/>
                    <a:pt x="127" y="81"/>
                  </a:cubicBezTo>
                  <a:cubicBezTo>
                    <a:pt x="160" y="24"/>
                    <a:pt x="215" y="20"/>
                    <a:pt x="237" y="20"/>
                  </a:cubicBezTo>
                  <a:cubicBezTo>
                    <a:pt x="294" y="20"/>
                    <a:pt x="347" y="59"/>
                    <a:pt x="347" y="158"/>
                  </a:cubicBezTo>
                  <a:cubicBezTo>
                    <a:pt x="347" y="189"/>
                    <a:pt x="343" y="228"/>
                    <a:pt x="327" y="290"/>
                  </a:cubicBezTo>
                  <a:moveTo>
                    <a:pt x="145" y="547"/>
                  </a:moveTo>
                  <a:cubicBezTo>
                    <a:pt x="59" y="547"/>
                    <a:pt x="59" y="468"/>
                    <a:pt x="59" y="461"/>
                  </a:cubicBezTo>
                  <a:cubicBezTo>
                    <a:pt x="59" y="439"/>
                    <a:pt x="79" y="332"/>
                    <a:pt x="110" y="285"/>
                  </a:cubicBezTo>
                  <a:cubicBezTo>
                    <a:pt x="140" y="241"/>
                    <a:pt x="178" y="217"/>
                    <a:pt x="226" y="217"/>
                  </a:cubicBezTo>
                  <a:cubicBezTo>
                    <a:pt x="312" y="217"/>
                    <a:pt x="312" y="303"/>
                    <a:pt x="312" y="318"/>
                  </a:cubicBezTo>
                  <a:cubicBezTo>
                    <a:pt x="312" y="373"/>
                    <a:pt x="264" y="547"/>
                    <a:pt x="145" y="54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17" name="Полилиния 1916"/>
            <p:cNvSpPr/>
            <p:nvPr/>
          </p:nvSpPr>
          <p:spPr>
            <a:xfrm>
              <a:off x="7110360" y="5786640"/>
              <a:ext cx="90360" cy="87840"/>
            </a:xfrm>
            <a:custGeom>
              <a:avLst/>
              <a:gdLst/>
              <a:ahLst/>
              <a:cxnLst/>
              <a:rect l="0" t="0" r="r" b="b"/>
              <a:pathLst>
                <a:path w="251" h="244">
                  <a:moveTo>
                    <a:pt x="102" y="130"/>
                  </a:moveTo>
                  <a:cubicBezTo>
                    <a:pt x="104" y="126"/>
                    <a:pt x="115" y="77"/>
                    <a:pt x="117" y="75"/>
                  </a:cubicBezTo>
                  <a:cubicBezTo>
                    <a:pt x="117" y="71"/>
                    <a:pt x="132" y="42"/>
                    <a:pt x="150" y="31"/>
                  </a:cubicBezTo>
                  <a:cubicBezTo>
                    <a:pt x="157" y="27"/>
                    <a:pt x="172" y="16"/>
                    <a:pt x="194" y="16"/>
                  </a:cubicBezTo>
                  <a:cubicBezTo>
                    <a:pt x="201" y="16"/>
                    <a:pt x="214" y="16"/>
                    <a:pt x="225" y="22"/>
                  </a:cubicBezTo>
                  <a:cubicBezTo>
                    <a:pt x="207" y="27"/>
                    <a:pt x="201" y="42"/>
                    <a:pt x="201" y="53"/>
                  </a:cubicBezTo>
                  <a:cubicBezTo>
                    <a:pt x="201" y="64"/>
                    <a:pt x="211" y="73"/>
                    <a:pt x="223" y="73"/>
                  </a:cubicBezTo>
                  <a:cubicBezTo>
                    <a:pt x="235" y="73"/>
                    <a:pt x="251" y="62"/>
                    <a:pt x="251" y="40"/>
                  </a:cubicBezTo>
                  <a:cubicBezTo>
                    <a:pt x="251" y="11"/>
                    <a:pt x="223" y="0"/>
                    <a:pt x="194" y="0"/>
                  </a:cubicBezTo>
                  <a:cubicBezTo>
                    <a:pt x="168" y="0"/>
                    <a:pt x="141" y="11"/>
                    <a:pt x="119" y="38"/>
                  </a:cubicBezTo>
                  <a:cubicBezTo>
                    <a:pt x="108" y="5"/>
                    <a:pt x="75" y="0"/>
                    <a:pt x="62" y="0"/>
                  </a:cubicBezTo>
                  <a:cubicBezTo>
                    <a:pt x="42" y="0"/>
                    <a:pt x="29" y="11"/>
                    <a:pt x="20" y="27"/>
                  </a:cubicBezTo>
                  <a:cubicBezTo>
                    <a:pt x="7" y="49"/>
                    <a:pt x="0" y="79"/>
                    <a:pt x="0" y="82"/>
                  </a:cubicBezTo>
                  <a:cubicBezTo>
                    <a:pt x="0" y="90"/>
                    <a:pt x="7" y="90"/>
                    <a:pt x="9" y="90"/>
                  </a:cubicBezTo>
                  <a:cubicBezTo>
                    <a:pt x="18" y="90"/>
                    <a:pt x="18" y="88"/>
                    <a:pt x="22" y="73"/>
                  </a:cubicBezTo>
                  <a:cubicBezTo>
                    <a:pt x="29" y="40"/>
                    <a:pt x="40" y="16"/>
                    <a:pt x="62" y="16"/>
                  </a:cubicBezTo>
                  <a:cubicBezTo>
                    <a:pt x="75" y="16"/>
                    <a:pt x="80" y="27"/>
                    <a:pt x="80" y="42"/>
                  </a:cubicBezTo>
                  <a:cubicBezTo>
                    <a:pt x="80" y="51"/>
                    <a:pt x="74" y="71"/>
                    <a:pt x="71" y="86"/>
                  </a:cubicBezTo>
                  <a:cubicBezTo>
                    <a:pt x="68" y="102"/>
                    <a:pt x="62" y="123"/>
                    <a:pt x="58" y="134"/>
                  </a:cubicBezTo>
                  <a:cubicBezTo>
                    <a:pt x="52" y="158"/>
                    <a:pt x="46" y="181"/>
                    <a:pt x="40" y="205"/>
                  </a:cubicBezTo>
                  <a:cubicBezTo>
                    <a:pt x="40" y="211"/>
                    <a:pt x="36" y="224"/>
                    <a:pt x="36" y="227"/>
                  </a:cubicBezTo>
                  <a:cubicBezTo>
                    <a:pt x="36" y="238"/>
                    <a:pt x="44" y="244"/>
                    <a:pt x="53" y="244"/>
                  </a:cubicBezTo>
                  <a:cubicBezTo>
                    <a:pt x="62" y="244"/>
                    <a:pt x="73" y="238"/>
                    <a:pt x="77" y="227"/>
                  </a:cubicBezTo>
                  <a:cubicBezTo>
                    <a:pt x="77" y="224"/>
                    <a:pt x="84" y="200"/>
                    <a:pt x="88" y="187"/>
                  </a:cubicBezTo>
                  <a:cubicBezTo>
                    <a:pt x="93" y="168"/>
                    <a:pt x="97" y="149"/>
                    <a:pt x="102" y="13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2840" rIns="90000" bIns="4284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18" name="Полилиния 1917"/>
            <p:cNvSpPr/>
            <p:nvPr/>
          </p:nvSpPr>
          <p:spPr>
            <a:xfrm>
              <a:off x="7302240" y="5668920"/>
              <a:ext cx="185400" cy="185040"/>
            </a:xfrm>
            <a:custGeom>
              <a:avLst/>
              <a:gdLst/>
              <a:ahLst/>
              <a:cxnLst/>
              <a:rect l="0" t="0" r="r" b="b"/>
              <a:pathLst>
                <a:path w="515" h="514">
                  <a:moveTo>
                    <a:pt x="273" y="272"/>
                  </a:moveTo>
                  <a:cubicBezTo>
                    <a:pt x="344" y="272"/>
                    <a:pt x="416" y="272"/>
                    <a:pt x="488" y="272"/>
                  </a:cubicBezTo>
                  <a:cubicBezTo>
                    <a:pt x="499" y="272"/>
                    <a:pt x="515" y="272"/>
                    <a:pt x="515" y="257"/>
                  </a:cubicBezTo>
                  <a:cubicBezTo>
                    <a:pt x="515" y="242"/>
                    <a:pt x="499" y="242"/>
                    <a:pt x="488" y="242"/>
                  </a:cubicBezTo>
                  <a:cubicBezTo>
                    <a:pt x="416" y="242"/>
                    <a:pt x="344" y="242"/>
                    <a:pt x="273" y="242"/>
                  </a:cubicBezTo>
                  <a:cubicBezTo>
                    <a:pt x="273" y="169"/>
                    <a:pt x="273" y="97"/>
                    <a:pt x="273" y="24"/>
                  </a:cubicBezTo>
                  <a:cubicBezTo>
                    <a:pt x="273" y="13"/>
                    <a:pt x="273" y="0"/>
                    <a:pt x="257" y="0"/>
                  </a:cubicBezTo>
                  <a:cubicBezTo>
                    <a:pt x="242" y="0"/>
                    <a:pt x="242" y="13"/>
                    <a:pt x="242" y="24"/>
                  </a:cubicBezTo>
                  <a:cubicBezTo>
                    <a:pt x="242" y="97"/>
                    <a:pt x="242" y="169"/>
                    <a:pt x="242" y="242"/>
                  </a:cubicBezTo>
                  <a:cubicBezTo>
                    <a:pt x="169" y="242"/>
                    <a:pt x="97" y="242"/>
                    <a:pt x="24" y="242"/>
                  </a:cubicBezTo>
                  <a:cubicBezTo>
                    <a:pt x="15" y="242"/>
                    <a:pt x="0" y="242"/>
                    <a:pt x="0" y="257"/>
                  </a:cubicBezTo>
                  <a:cubicBezTo>
                    <a:pt x="0" y="272"/>
                    <a:pt x="15" y="272"/>
                    <a:pt x="24" y="272"/>
                  </a:cubicBezTo>
                  <a:cubicBezTo>
                    <a:pt x="97" y="272"/>
                    <a:pt x="169" y="272"/>
                    <a:pt x="242" y="272"/>
                  </a:cubicBezTo>
                  <a:cubicBezTo>
                    <a:pt x="242" y="344"/>
                    <a:pt x="242" y="416"/>
                    <a:pt x="242" y="488"/>
                  </a:cubicBezTo>
                  <a:cubicBezTo>
                    <a:pt x="242" y="499"/>
                    <a:pt x="242" y="514"/>
                    <a:pt x="257" y="514"/>
                  </a:cubicBezTo>
                  <a:cubicBezTo>
                    <a:pt x="273" y="514"/>
                    <a:pt x="273" y="499"/>
                    <a:pt x="273" y="488"/>
                  </a:cubicBezTo>
                  <a:cubicBezTo>
                    <a:pt x="273" y="416"/>
                    <a:pt x="273" y="344"/>
                    <a:pt x="273" y="27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19" name="Полилиния 1918"/>
            <p:cNvSpPr/>
            <p:nvPr/>
          </p:nvSpPr>
          <p:spPr>
            <a:xfrm>
              <a:off x="7611840" y="5457600"/>
              <a:ext cx="111600" cy="185400"/>
            </a:xfrm>
            <a:custGeom>
              <a:avLst/>
              <a:gdLst/>
              <a:ahLst/>
              <a:cxnLst/>
              <a:rect l="0" t="0" r="r" b="b"/>
              <a:pathLst>
                <a:path w="310" h="515">
                  <a:moveTo>
                    <a:pt x="59" y="455"/>
                  </a:moveTo>
                  <a:cubicBezTo>
                    <a:pt x="87" y="429"/>
                    <a:pt x="115" y="403"/>
                    <a:pt x="143" y="376"/>
                  </a:cubicBezTo>
                  <a:cubicBezTo>
                    <a:pt x="262" y="268"/>
                    <a:pt x="310" y="227"/>
                    <a:pt x="310" y="150"/>
                  </a:cubicBezTo>
                  <a:cubicBezTo>
                    <a:pt x="310" y="62"/>
                    <a:pt x="240" y="0"/>
                    <a:pt x="145" y="0"/>
                  </a:cubicBezTo>
                  <a:cubicBezTo>
                    <a:pt x="57" y="0"/>
                    <a:pt x="0" y="71"/>
                    <a:pt x="0" y="141"/>
                  </a:cubicBezTo>
                  <a:cubicBezTo>
                    <a:pt x="0" y="183"/>
                    <a:pt x="39" y="183"/>
                    <a:pt x="42" y="183"/>
                  </a:cubicBezTo>
                  <a:cubicBezTo>
                    <a:pt x="55" y="183"/>
                    <a:pt x="81" y="174"/>
                    <a:pt x="81" y="143"/>
                  </a:cubicBezTo>
                  <a:cubicBezTo>
                    <a:pt x="81" y="121"/>
                    <a:pt x="68" y="102"/>
                    <a:pt x="42" y="102"/>
                  </a:cubicBezTo>
                  <a:cubicBezTo>
                    <a:pt x="35" y="102"/>
                    <a:pt x="33" y="102"/>
                    <a:pt x="31" y="104"/>
                  </a:cubicBezTo>
                  <a:cubicBezTo>
                    <a:pt x="48" y="53"/>
                    <a:pt x="90" y="25"/>
                    <a:pt x="136" y="25"/>
                  </a:cubicBezTo>
                  <a:cubicBezTo>
                    <a:pt x="204" y="25"/>
                    <a:pt x="240" y="86"/>
                    <a:pt x="240" y="150"/>
                  </a:cubicBezTo>
                  <a:cubicBezTo>
                    <a:pt x="240" y="211"/>
                    <a:pt x="200" y="273"/>
                    <a:pt x="158" y="321"/>
                  </a:cubicBezTo>
                  <a:cubicBezTo>
                    <a:pt x="108" y="376"/>
                    <a:pt x="59" y="431"/>
                    <a:pt x="9" y="486"/>
                  </a:cubicBezTo>
                  <a:cubicBezTo>
                    <a:pt x="0" y="495"/>
                    <a:pt x="0" y="495"/>
                    <a:pt x="0" y="515"/>
                  </a:cubicBezTo>
                  <a:cubicBezTo>
                    <a:pt x="96" y="515"/>
                    <a:pt x="192" y="515"/>
                    <a:pt x="288" y="515"/>
                  </a:cubicBezTo>
                  <a:cubicBezTo>
                    <a:pt x="295" y="470"/>
                    <a:pt x="303" y="425"/>
                    <a:pt x="310" y="381"/>
                  </a:cubicBezTo>
                  <a:cubicBezTo>
                    <a:pt x="303" y="381"/>
                    <a:pt x="297" y="381"/>
                    <a:pt x="290" y="381"/>
                  </a:cubicBezTo>
                  <a:cubicBezTo>
                    <a:pt x="286" y="403"/>
                    <a:pt x="281" y="438"/>
                    <a:pt x="273" y="449"/>
                  </a:cubicBezTo>
                  <a:cubicBezTo>
                    <a:pt x="268" y="455"/>
                    <a:pt x="215" y="455"/>
                    <a:pt x="200" y="455"/>
                  </a:cubicBezTo>
                  <a:cubicBezTo>
                    <a:pt x="153" y="455"/>
                    <a:pt x="106" y="455"/>
                    <a:pt x="59" y="4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20" name="Полилиния 1919"/>
            <p:cNvSpPr/>
            <p:nvPr/>
          </p:nvSpPr>
          <p:spPr>
            <a:xfrm>
              <a:off x="7598160" y="5756040"/>
              <a:ext cx="138600" cy="10800"/>
            </a:xfrm>
            <a:custGeom>
              <a:avLst/>
              <a:gdLst/>
              <a:ahLst/>
              <a:cxnLst/>
              <a:rect l="0" t="0" r="r" b="b"/>
              <a:pathLst>
                <a:path w="385" h="30">
                  <a:moveTo>
                    <a:pt x="0" y="0"/>
                  </a:moveTo>
                  <a:cubicBezTo>
                    <a:pt x="129" y="0"/>
                    <a:pt x="257" y="0"/>
                    <a:pt x="385" y="0"/>
                  </a:cubicBezTo>
                  <a:cubicBezTo>
                    <a:pt x="385" y="10"/>
                    <a:pt x="385" y="20"/>
                    <a:pt x="385" y="30"/>
                  </a:cubicBezTo>
                  <a:cubicBezTo>
                    <a:pt x="257" y="30"/>
                    <a:pt x="129" y="30"/>
                    <a:pt x="0" y="30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4200" rIns="90000" bIns="-342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21" name="Полилиния 1920"/>
            <p:cNvSpPr/>
            <p:nvPr/>
          </p:nvSpPr>
          <p:spPr>
            <a:xfrm>
              <a:off x="7609320" y="5898240"/>
              <a:ext cx="113400" cy="126000"/>
            </a:xfrm>
            <a:custGeom>
              <a:avLst/>
              <a:gdLst/>
              <a:ahLst/>
              <a:cxnLst/>
              <a:rect l="0" t="0" r="r" b="b"/>
              <a:pathLst>
                <a:path w="315" h="350">
                  <a:moveTo>
                    <a:pt x="44" y="297"/>
                  </a:moveTo>
                  <a:cubicBezTo>
                    <a:pt x="42" y="308"/>
                    <a:pt x="38" y="325"/>
                    <a:pt x="38" y="330"/>
                  </a:cubicBezTo>
                  <a:cubicBezTo>
                    <a:pt x="38" y="343"/>
                    <a:pt x="49" y="350"/>
                    <a:pt x="60" y="350"/>
                  </a:cubicBezTo>
                  <a:cubicBezTo>
                    <a:pt x="71" y="350"/>
                    <a:pt x="84" y="343"/>
                    <a:pt x="88" y="328"/>
                  </a:cubicBezTo>
                  <a:cubicBezTo>
                    <a:pt x="90" y="325"/>
                    <a:pt x="117" y="220"/>
                    <a:pt x="119" y="207"/>
                  </a:cubicBezTo>
                  <a:cubicBezTo>
                    <a:pt x="126" y="180"/>
                    <a:pt x="141" y="128"/>
                    <a:pt x="145" y="106"/>
                  </a:cubicBezTo>
                  <a:cubicBezTo>
                    <a:pt x="148" y="97"/>
                    <a:pt x="170" y="59"/>
                    <a:pt x="187" y="42"/>
                  </a:cubicBezTo>
                  <a:cubicBezTo>
                    <a:pt x="194" y="38"/>
                    <a:pt x="216" y="18"/>
                    <a:pt x="251" y="18"/>
                  </a:cubicBezTo>
                  <a:cubicBezTo>
                    <a:pt x="271" y="18"/>
                    <a:pt x="272" y="24"/>
                    <a:pt x="282" y="27"/>
                  </a:cubicBezTo>
                  <a:cubicBezTo>
                    <a:pt x="260" y="31"/>
                    <a:pt x="242" y="49"/>
                    <a:pt x="242" y="68"/>
                  </a:cubicBezTo>
                  <a:cubicBezTo>
                    <a:pt x="242" y="81"/>
                    <a:pt x="250" y="97"/>
                    <a:pt x="271" y="97"/>
                  </a:cubicBezTo>
                  <a:cubicBezTo>
                    <a:pt x="292" y="97"/>
                    <a:pt x="315" y="79"/>
                    <a:pt x="315" y="51"/>
                  </a:cubicBezTo>
                  <a:cubicBezTo>
                    <a:pt x="315" y="24"/>
                    <a:pt x="288" y="0"/>
                    <a:pt x="251" y="0"/>
                  </a:cubicBezTo>
                  <a:cubicBezTo>
                    <a:pt x="200" y="0"/>
                    <a:pt x="165" y="38"/>
                    <a:pt x="152" y="59"/>
                  </a:cubicBezTo>
                  <a:cubicBezTo>
                    <a:pt x="145" y="24"/>
                    <a:pt x="117" y="0"/>
                    <a:pt x="82" y="0"/>
                  </a:cubicBezTo>
                  <a:cubicBezTo>
                    <a:pt x="44" y="0"/>
                    <a:pt x="31" y="31"/>
                    <a:pt x="24" y="44"/>
                  </a:cubicBezTo>
                  <a:cubicBezTo>
                    <a:pt x="9" y="70"/>
                    <a:pt x="0" y="117"/>
                    <a:pt x="0" y="119"/>
                  </a:cubicBezTo>
                  <a:cubicBezTo>
                    <a:pt x="0" y="128"/>
                    <a:pt x="7" y="128"/>
                    <a:pt x="9" y="128"/>
                  </a:cubicBezTo>
                  <a:cubicBezTo>
                    <a:pt x="16" y="128"/>
                    <a:pt x="18" y="125"/>
                    <a:pt x="22" y="110"/>
                  </a:cubicBezTo>
                  <a:cubicBezTo>
                    <a:pt x="35" y="55"/>
                    <a:pt x="51" y="18"/>
                    <a:pt x="79" y="18"/>
                  </a:cubicBezTo>
                  <a:cubicBezTo>
                    <a:pt x="90" y="18"/>
                    <a:pt x="101" y="24"/>
                    <a:pt x="101" y="53"/>
                  </a:cubicBezTo>
                  <a:cubicBezTo>
                    <a:pt x="101" y="68"/>
                    <a:pt x="99" y="77"/>
                    <a:pt x="90" y="119"/>
                  </a:cubicBezTo>
                  <a:cubicBezTo>
                    <a:pt x="75" y="178"/>
                    <a:pt x="60" y="237"/>
                    <a:pt x="44" y="29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22" name="Полилиния 1921"/>
            <p:cNvSpPr/>
            <p:nvPr/>
          </p:nvSpPr>
          <p:spPr>
            <a:xfrm>
              <a:off x="7780320" y="5427720"/>
              <a:ext cx="137160" cy="666720"/>
            </a:xfrm>
            <a:custGeom>
              <a:avLst/>
              <a:gdLst/>
              <a:ahLst/>
              <a:cxnLst/>
              <a:rect l="0" t="0" r="r" b="b"/>
              <a:pathLst>
                <a:path w="381" h="1852">
                  <a:moveTo>
                    <a:pt x="381" y="927"/>
                  </a:moveTo>
                  <a:cubicBezTo>
                    <a:pt x="381" y="624"/>
                    <a:pt x="311" y="319"/>
                    <a:pt x="115" y="88"/>
                  </a:cubicBezTo>
                  <a:cubicBezTo>
                    <a:pt x="99" y="68"/>
                    <a:pt x="71" y="37"/>
                    <a:pt x="38" y="9"/>
                  </a:cubicBezTo>
                  <a:cubicBezTo>
                    <a:pt x="29" y="0"/>
                    <a:pt x="27" y="0"/>
                    <a:pt x="16" y="0"/>
                  </a:cubicBezTo>
                  <a:cubicBezTo>
                    <a:pt x="7" y="0"/>
                    <a:pt x="0" y="0"/>
                    <a:pt x="0" y="9"/>
                  </a:cubicBezTo>
                  <a:cubicBezTo>
                    <a:pt x="0" y="11"/>
                    <a:pt x="3" y="15"/>
                    <a:pt x="5" y="15"/>
                  </a:cubicBezTo>
                  <a:cubicBezTo>
                    <a:pt x="31" y="44"/>
                    <a:pt x="84" y="94"/>
                    <a:pt x="135" y="178"/>
                  </a:cubicBezTo>
                  <a:cubicBezTo>
                    <a:pt x="260" y="378"/>
                    <a:pt x="317" y="628"/>
                    <a:pt x="317" y="925"/>
                  </a:cubicBezTo>
                  <a:cubicBezTo>
                    <a:pt x="317" y="1134"/>
                    <a:pt x="289" y="1402"/>
                    <a:pt x="161" y="1630"/>
                  </a:cubicBezTo>
                  <a:cubicBezTo>
                    <a:pt x="99" y="1740"/>
                    <a:pt x="36" y="1804"/>
                    <a:pt x="3" y="1837"/>
                  </a:cubicBezTo>
                  <a:cubicBezTo>
                    <a:pt x="3" y="1839"/>
                    <a:pt x="0" y="1841"/>
                    <a:pt x="0" y="1843"/>
                  </a:cubicBezTo>
                  <a:cubicBezTo>
                    <a:pt x="0" y="1852"/>
                    <a:pt x="7" y="1852"/>
                    <a:pt x="16" y="1852"/>
                  </a:cubicBezTo>
                  <a:cubicBezTo>
                    <a:pt x="27" y="1852"/>
                    <a:pt x="29" y="1852"/>
                    <a:pt x="40" y="1841"/>
                  </a:cubicBezTo>
                  <a:cubicBezTo>
                    <a:pt x="300" y="1604"/>
                    <a:pt x="381" y="1252"/>
                    <a:pt x="381" y="92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23" name="Полилиния 1922"/>
            <p:cNvSpPr/>
            <p:nvPr/>
          </p:nvSpPr>
          <p:spPr>
            <a:xfrm>
              <a:off x="8052840" y="5622120"/>
              <a:ext cx="61920" cy="277920"/>
            </a:xfrm>
            <a:custGeom>
              <a:avLst/>
              <a:gdLst/>
              <a:ahLst/>
              <a:cxnLst/>
              <a:rect l="0" t="0" r="r" b="b"/>
              <a:pathLst>
                <a:path w="172" h="772">
                  <a:moveTo>
                    <a:pt x="167" y="29"/>
                  </a:moveTo>
                  <a:cubicBezTo>
                    <a:pt x="172" y="22"/>
                    <a:pt x="172" y="20"/>
                    <a:pt x="172" y="16"/>
                  </a:cubicBezTo>
                  <a:cubicBezTo>
                    <a:pt x="172" y="7"/>
                    <a:pt x="165" y="0"/>
                    <a:pt x="156" y="0"/>
                  </a:cubicBezTo>
                  <a:cubicBezTo>
                    <a:pt x="150" y="0"/>
                    <a:pt x="143" y="5"/>
                    <a:pt x="139" y="18"/>
                  </a:cubicBezTo>
                  <a:cubicBezTo>
                    <a:pt x="93" y="136"/>
                    <a:pt x="48" y="254"/>
                    <a:pt x="2" y="372"/>
                  </a:cubicBezTo>
                  <a:cubicBezTo>
                    <a:pt x="2" y="376"/>
                    <a:pt x="0" y="383"/>
                    <a:pt x="0" y="387"/>
                  </a:cubicBezTo>
                  <a:cubicBezTo>
                    <a:pt x="0" y="389"/>
                    <a:pt x="0" y="389"/>
                    <a:pt x="2" y="400"/>
                  </a:cubicBezTo>
                  <a:cubicBezTo>
                    <a:pt x="48" y="518"/>
                    <a:pt x="93" y="636"/>
                    <a:pt x="139" y="754"/>
                  </a:cubicBezTo>
                  <a:cubicBezTo>
                    <a:pt x="141" y="763"/>
                    <a:pt x="145" y="772"/>
                    <a:pt x="156" y="772"/>
                  </a:cubicBezTo>
                  <a:cubicBezTo>
                    <a:pt x="165" y="772"/>
                    <a:pt x="172" y="765"/>
                    <a:pt x="172" y="756"/>
                  </a:cubicBezTo>
                  <a:cubicBezTo>
                    <a:pt x="172" y="754"/>
                    <a:pt x="172" y="754"/>
                    <a:pt x="167" y="745"/>
                  </a:cubicBezTo>
                  <a:cubicBezTo>
                    <a:pt x="122" y="626"/>
                    <a:pt x="76" y="506"/>
                    <a:pt x="31" y="387"/>
                  </a:cubicBezTo>
                  <a:cubicBezTo>
                    <a:pt x="76" y="268"/>
                    <a:pt x="122" y="148"/>
                    <a:pt x="167" y="2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24" name="Полилиния 1923"/>
            <p:cNvSpPr/>
            <p:nvPr/>
          </p:nvSpPr>
          <p:spPr>
            <a:xfrm>
              <a:off x="8138520" y="5707800"/>
              <a:ext cx="142560" cy="125640"/>
            </a:xfrm>
            <a:custGeom>
              <a:avLst/>
              <a:gdLst/>
              <a:ahLst/>
              <a:cxnLst/>
              <a:rect l="0" t="0" r="r" b="b"/>
              <a:pathLst>
                <a:path w="396" h="349">
                  <a:moveTo>
                    <a:pt x="248" y="298"/>
                  </a:moveTo>
                  <a:cubicBezTo>
                    <a:pt x="255" y="329"/>
                    <a:pt x="284" y="349"/>
                    <a:pt x="317" y="349"/>
                  </a:cubicBezTo>
                  <a:cubicBezTo>
                    <a:pt x="343" y="349"/>
                    <a:pt x="361" y="331"/>
                    <a:pt x="374" y="307"/>
                  </a:cubicBezTo>
                  <a:cubicBezTo>
                    <a:pt x="387" y="279"/>
                    <a:pt x="396" y="233"/>
                    <a:pt x="396" y="230"/>
                  </a:cubicBezTo>
                  <a:cubicBezTo>
                    <a:pt x="396" y="224"/>
                    <a:pt x="389" y="224"/>
                    <a:pt x="387" y="224"/>
                  </a:cubicBezTo>
                  <a:cubicBezTo>
                    <a:pt x="380" y="224"/>
                    <a:pt x="378" y="226"/>
                    <a:pt x="376" y="237"/>
                  </a:cubicBezTo>
                  <a:cubicBezTo>
                    <a:pt x="365" y="281"/>
                    <a:pt x="352" y="334"/>
                    <a:pt x="319" y="334"/>
                  </a:cubicBezTo>
                  <a:cubicBezTo>
                    <a:pt x="303" y="334"/>
                    <a:pt x="295" y="323"/>
                    <a:pt x="295" y="296"/>
                  </a:cubicBezTo>
                  <a:cubicBezTo>
                    <a:pt x="295" y="281"/>
                    <a:pt x="303" y="244"/>
                    <a:pt x="310" y="217"/>
                  </a:cubicBezTo>
                  <a:cubicBezTo>
                    <a:pt x="317" y="189"/>
                    <a:pt x="325" y="162"/>
                    <a:pt x="332" y="134"/>
                  </a:cubicBezTo>
                  <a:cubicBezTo>
                    <a:pt x="334" y="123"/>
                    <a:pt x="341" y="92"/>
                    <a:pt x="345" y="81"/>
                  </a:cubicBezTo>
                  <a:cubicBezTo>
                    <a:pt x="350" y="63"/>
                    <a:pt x="356" y="35"/>
                    <a:pt x="356" y="30"/>
                  </a:cubicBezTo>
                  <a:cubicBezTo>
                    <a:pt x="356" y="15"/>
                    <a:pt x="345" y="8"/>
                    <a:pt x="334" y="8"/>
                  </a:cubicBezTo>
                  <a:cubicBezTo>
                    <a:pt x="330" y="8"/>
                    <a:pt x="310" y="8"/>
                    <a:pt x="303" y="35"/>
                  </a:cubicBezTo>
                  <a:cubicBezTo>
                    <a:pt x="290" y="92"/>
                    <a:pt x="255" y="228"/>
                    <a:pt x="246" y="268"/>
                  </a:cubicBezTo>
                  <a:cubicBezTo>
                    <a:pt x="246" y="272"/>
                    <a:pt x="213" y="334"/>
                    <a:pt x="158" y="334"/>
                  </a:cubicBezTo>
                  <a:cubicBezTo>
                    <a:pt x="119" y="334"/>
                    <a:pt x="110" y="298"/>
                    <a:pt x="110" y="270"/>
                  </a:cubicBezTo>
                  <a:cubicBezTo>
                    <a:pt x="110" y="226"/>
                    <a:pt x="132" y="164"/>
                    <a:pt x="152" y="112"/>
                  </a:cubicBezTo>
                  <a:cubicBezTo>
                    <a:pt x="160" y="90"/>
                    <a:pt x="165" y="79"/>
                    <a:pt x="165" y="63"/>
                  </a:cubicBezTo>
                  <a:cubicBezTo>
                    <a:pt x="165" y="28"/>
                    <a:pt x="141" y="0"/>
                    <a:pt x="101" y="0"/>
                  </a:cubicBezTo>
                  <a:cubicBezTo>
                    <a:pt x="28" y="0"/>
                    <a:pt x="0" y="112"/>
                    <a:pt x="0" y="118"/>
                  </a:cubicBezTo>
                  <a:cubicBezTo>
                    <a:pt x="0" y="127"/>
                    <a:pt x="6" y="127"/>
                    <a:pt x="9" y="127"/>
                  </a:cubicBezTo>
                  <a:cubicBezTo>
                    <a:pt x="17" y="127"/>
                    <a:pt x="17" y="125"/>
                    <a:pt x="22" y="114"/>
                  </a:cubicBezTo>
                  <a:cubicBezTo>
                    <a:pt x="39" y="46"/>
                    <a:pt x="70" y="17"/>
                    <a:pt x="99" y="17"/>
                  </a:cubicBezTo>
                  <a:cubicBezTo>
                    <a:pt x="105" y="17"/>
                    <a:pt x="119" y="17"/>
                    <a:pt x="119" y="44"/>
                  </a:cubicBezTo>
                  <a:cubicBezTo>
                    <a:pt x="119" y="61"/>
                    <a:pt x="110" y="83"/>
                    <a:pt x="105" y="94"/>
                  </a:cubicBezTo>
                  <a:cubicBezTo>
                    <a:pt x="77" y="171"/>
                    <a:pt x="61" y="219"/>
                    <a:pt x="61" y="257"/>
                  </a:cubicBezTo>
                  <a:cubicBezTo>
                    <a:pt x="61" y="331"/>
                    <a:pt x="114" y="349"/>
                    <a:pt x="156" y="349"/>
                  </a:cubicBezTo>
                  <a:cubicBezTo>
                    <a:pt x="207" y="349"/>
                    <a:pt x="235" y="316"/>
                    <a:pt x="248" y="29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25" name="Полилиния 1924"/>
            <p:cNvSpPr/>
            <p:nvPr/>
          </p:nvSpPr>
          <p:spPr>
            <a:xfrm>
              <a:off x="8307000" y="5625360"/>
              <a:ext cx="79200" cy="83880"/>
            </a:xfrm>
            <a:custGeom>
              <a:avLst/>
              <a:gdLst/>
              <a:ahLst/>
              <a:cxnLst/>
              <a:rect l="0" t="0" r="r" b="b"/>
              <a:pathLst>
                <a:path w="220" h="233">
                  <a:moveTo>
                    <a:pt x="126" y="117"/>
                  </a:moveTo>
                  <a:cubicBezTo>
                    <a:pt x="170" y="97"/>
                    <a:pt x="189" y="90"/>
                    <a:pt x="205" y="84"/>
                  </a:cubicBezTo>
                  <a:cubicBezTo>
                    <a:pt x="214" y="79"/>
                    <a:pt x="220" y="77"/>
                    <a:pt x="220" y="66"/>
                  </a:cubicBezTo>
                  <a:cubicBezTo>
                    <a:pt x="220" y="57"/>
                    <a:pt x="211" y="51"/>
                    <a:pt x="203" y="51"/>
                  </a:cubicBezTo>
                  <a:cubicBezTo>
                    <a:pt x="198" y="51"/>
                    <a:pt x="198" y="51"/>
                    <a:pt x="192" y="55"/>
                  </a:cubicBezTo>
                  <a:cubicBezTo>
                    <a:pt x="167" y="71"/>
                    <a:pt x="142" y="87"/>
                    <a:pt x="117" y="103"/>
                  </a:cubicBezTo>
                  <a:cubicBezTo>
                    <a:pt x="120" y="77"/>
                    <a:pt x="123" y="51"/>
                    <a:pt x="126" y="24"/>
                  </a:cubicBezTo>
                  <a:cubicBezTo>
                    <a:pt x="126" y="13"/>
                    <a:pt x="126" y="0"/>
                    <a:pt x="110" y="0"/>
                  </a:cubicBezTo>
                  <a:cubicBezTo>
                    <a:pt x="104" y="0"/>
                    <a:pt x="93" y="5"/>
                    <a:pt x="93" y="18"/>
                  </a:cubicBezTo>
                  <a:cubicBezTo>
                    <a:pt x="93" y="22"/>
                    <a:pt x="95" y="38"/>
                    <a:pt x="95" y="44"/>
                  </a:cubicBezTo>
                  <a:cubicBezTo>
                    <a:pt x="97" y="53"/>
                    <a:pt x="99" y="90"/>
                    <a:pt x="101" y="103"/>
                  </a:cubicBezTo>
                  <a:cubicBezTo>
                    <a:pt x="77" y="87"/>
                    <a:pt x="53" y="71"/>
                    <a:pt x="29" y="55"/>
                  </a:cubicBezTo>
                  <a:cubicBezTo>
                    <a:pt x="22" y="51"/>
                    <a:pt x="20" y="51"/>
                    <a:pt x="16" y="51"/>
                  </a:cubicBezTo>
                  <a:cubicBezTo>
                    <a:pt x="7" y="51"/>
                    <a:pt x="0" y="57"/>
                    <a:pt x="0" y="66"/>
                  </a:cubicBezTo>
                  <a:cubicBezTo>
                    <a:pt x="0" y="77"/>
                    <a:pt x="7" y="82"/>
                    <a:pt x="11" y="84"/>
                  </a:cubicBezTo>
                  <a:cubicBezTo>
                    <a:pt x="38" y="95"/>
                    <a:pt x="66" y="106"/>
                    <a:pt x="93" y="117"/>
                  </a:cubicBezTo>
                  <a:cubicBezTo>
                    <a:pt x="49" y="136"/>
                    <a:pt x="29" y="143"/>
                    <a:pt x="16" y="150"/>
                  </a:cubicBezTo>
                  <a:cubicBezTo>
                    <a:pt x="5" y="154"/>
                    <a:pt x="0" y="156"/>
                    <a:pt x="0" y="167"/>
                  </a:cubicBezTo>
                  <a:cubicBezTo>
                    <a:pt x="0" y="176"/>
                    <a:pt x="7" y="185"/>
                    <a:pt x="16" y="185"/>
                  </a:cubicBezTo>
                  <a:cubicBezTo>
                    <a:pt x="20" y="185"/>
                    <a:pt x="20" y="185"/>
                    <a:pt x="27" y="180"/>
                  </a:cubicBezTo>
                  <a:cubicBezTo>
                    <a:pt x="52" y="164"/>
                    <a:pt x="77" y="147"/>
                    <a:pt x="101" y="130"/>
                  </a:cubicBezTo>
                  <a:cubicBezTo>
                    <a:pt x="99" y="159"/>
                    <a:pt x="96" y="188"/>
                    <a:pt x="93" y="218"/>
                  </a:cubicBezTo>
                  <a:cubicBezTo>
                    <a:pt x="93" y="229"/>
                    <a:pt x="104" y="233"/>
                    <a:pt x="110" y="233"/>
                  </a:cubicBezTo>
                  <a:cubicBezTo>
                    <a:pt x="117" y="233"/>
                    <a:pt x="126" y="229"/>
                    <a:pt x="126" y="218"/>
                  </a:cubicBezTo>
                  <a:cubicBezTo>
                    <a:pt x="126" y="213"/>
                    <a:pt x="123" y="196"/>
                    <a:pt x="123" y="191"/>
                  </a:cubicBezTo>
                  <a:cubicBezTo>
                    <a:pt x="121" y="183"/>
                    <a:pt x="119" y="143"/>
                    <a:pt x="117" y="130"/>
                  </a:cubicBezTo>
                  <a:cubicBezTo>
                    <a:pt x="139" y="144"/>
                    <a:pt x="161" y="159"/>
                    <a:pt x="183" y="174"/>
                  </a:cubicBezTo>
                  <a:cubicBezTo>
                    <a:pt x="196" y="185"/>
                    <a:pt x="198" y="185"/>
                    <a:pt x="203" y="185"/>
                  </a:cubicBezTo>
                  <a:cubicBezTo>
                    <a:pt x="211" y="185"/>
                    <a:pt x="220" y="176"/>
                    <a:pt x="220" y="167"/>
                  </a:cubicBezTo>
                  <a:cubicBezTo>
                    <a:pt x="220" y="156"/>
                    <a:pt x="214" y="154"/>
                    <a:pt x="207" y="152"/>
                  </a:cubicBezTo>
                  <a:cubicBezTo>
                    <a:pt x="180" y="140"/>
                    <a:pt x="153" y="128"/>
                    <a:pt x="126" y="11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38880" rIns="90000" bIns="3888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26" name="Полилиния 1925"/>
            <p:cNvSpPr/>
            <p:nvPr/>
          </p:nvSpPr>
          <p:spPr>
            <a:xfrm>
              <a:off x="8298360" y="5813640"/>
              <a:ext cx="91080" cy="87840"/>
            </a:xfrm>
            <a:custGeom>
              <a:avLst/>
              <a:gdLst/>
              <a:ahLst/>
              <a:cxnLst/>
              <a:rect l="0" t="0" r="r" b="b"/>
              <a:pathLst>
                <a:path w="253" h="244">
                  <a:moveTo>
                    <a:pt x="103" y="130"/>
                  </a:moveTo>
                  <a:cubicBezTo>
                    <a:pt x="103" y="125"/>
                    <a:pt x="114" y="77"/>
                    <a:pt x="117" y="75"/>
                  </a:cubicBezTo>
                  <a:cubicBezTo>
                    <a:pt x="117" y="70"/>
                    <a:pt x="134" y="44"/>
                    <a:pt x="150" y="31"/>
                  </a:cubicBezTo>
                  <a:cubicBezTo>
                    <a:pt x="156" y="26"/>
                    <a:pt x="172" y="15"/>
                    <a:pt x="194" y="15"/>
                  </a:cubicBezTo>
                  <a:cubicBezTo>
                    <a:pt x="200" y="15"/>
                    <a:pt x="213" y="15"/>
                    <a:pt x="224" y="22"/>
                  </a:cubicBezTo>
                  <a:cubicBezTo>
                    <a:pt x="207" y="26"/>
                    <a:pt x="200" y="42"/>
                    <a:pt x="200" y="53"/>
                  </a:cubicBezTo>
                  <a:cubicBezTo>
                    <a:pt x="200" y="64"/>
                    <a:pt x="209" y="73"/>
                    <a:pt x="222" y="73"/>
                  </a:cubicBezTo>
                  <a:cubicBezTo>
                    <a:pt x="235" y="73"/>
                    <a:pt x="253" y="62"/>
                    <a:pt x="253" y="40"/>
                  </a:cubicBezTo>
                  <a:cubicBezTo>
                    <a:pt x="253" y="11"/>
                    <a:pt x="222" y="0"/>
                    <a:pt x="196" y="0"/>
                  </a:cubicBezTo>
                  <a:cubicBezTo>
                    <a:pt x="167" y="0"/>
                    <a:pt x="143" y="11"/>
                    <a:pt x="119" y="37"/>
                  </a:cubicBezTo>
                  <a:cubicBezTo>
                    <a:pt x="110" y="4"/>
                    <a:pt x="77" y="0"/>
                    <a:pt x="64" y="0"/>
                  </a:cubicBezTo>
                  <a:cubicBezTo>
                    <a:pt x="44" y="0"/>
                    <a:pt x="29" y="13"/>
                    <a:pt x="20" y="26"/>
                  </a:cubicBezTo>
                  <a:cubicBezTo>
                    <a:pt x="9" y="48"/>
                    <a:pt x="0" y="79"/>
                    <a:pt x="0" y="84"/>
                  </a:cubicBezTo>
                  <a:cubicBezTo>
                    <a:pt x="0" y="90"/>
                    <a:pt x="9" y="90"/>
                    <a:pt x="11" y="90"/>
                  </a:cubicBezTo>
                  <a:cubicBezTo>
                    <a:pt x="18" y="90"/>
                    <a:pt x="18" y="88"/>
                    <a:pt x="22" y="73"/>
                  </a:cubicBezTo>
                  <a:cubicBezTo>
                    <a:pt x="31" y="40"/>
                    <a:pt x="40" y="15"/>
                    <a:pt x="62" y="15"/>
                  </a:cubicBezTo>
                  <a:cubicBezTo>
                    <a:pt x="75" y="15"/>
                    <a:pt x="79" y="26"/>
                    <a:pt x="79" y="42"/>
                  </a:cubicBezTo>
                  <a:cubicBezTo>
                    <a:pt x="79" y="51"/>
                    <a:pt x="75" y="72"/>
                    <a:pt x="70" y="86"/>
                  </a:cubicBezTo>
                  <a:cubicBezTo>
                    <a:pt x="66" y="100"/>
                    <a:pt x="62" y="123"/>
                    <a:pt x="59" y="134"/>
                  </a:cubicBezTo>
                  <a:cubicBezTo>
                    <a:pt x="54" y="158"/>
                    <a:pt x="48" y="181"/>
                    <a:pt x="42" y="204"/>
                  </a:cubicBezTo>
                  <a:cubicBezTo>
                    <a:pt x="40" y="211"/>
                    <a:pt x="35" y="224"/>
                    <a:pt x="35" y="226"/>
                  </a:cubicBezTo>
                  <a:cubicBezTo>
                    <a:pt x="35" y="237"/>
                    <a:pt x="46" y="244"/>
                    <a:pt x="55" y="244"/>
                  </a:cubicBezTo>
                  <a:cubicBezTo>
                    <a:pt x="62" y="244"/>
                    <a:pt x="73" y="240"/>
                    <a:pt x="77" y="229"/>
                  </a:cubicBezTo>
                  <a:cubicBezTo>
                    <a:pt x="79" y="224"/>
                    <a:pt x="84" y="200"/>
                    <a:pt x="88" y="187"/>
                  </a:cubicBezTo>
                  <a:cubicBezTo>
                    <a:pt x="93" y="168"/>
                    <a:pt x="98" y="149"/>
                    <a:pt x="103" y="13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2840" rIns="90000" bIns="4284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27" name="Полилиния 1926"/>
            <p:cNvSpPr/>
            <p:nvPr/>
          </p:nvSpPr>
          <p:spPr>
            <a:xfrm>
              <a:off x="8425800" y="5707800"/>
              <a:ext cx="142560" cy="125640"/>
            </a:xfrm>
            <a:custGeom>
              <a:avLst/>
              <a:gdLst/>
              <a:ahLst/>
              <a:cxnLst/>
              <a:rect l="0" t="0" r="r" b="b"/>
              <a:pathLst>
                <a:path w="396" h="349">
                  <a:moveTo>
                    <a:pt x="247" y="298"/>
                  </a:moveTo>
                  <a:cubicBezTo>
                    <a:pt x="255" y="329"/>
                    <a:pt x="282" y="349"/>
                    <a:pt x="317" y="349"/>
                  </a:cubicBezTo>
                  <a:cubicBezTo>
                    <a:pt x="343" y="349"/>
                    <a:pt x="361" y="331"/>
                    <a:pt x="374" y="307"/>
                  </a:cubicBezTo>
                  <a:cubicBezTo>
                    <a:pt x="387" y="279"/>
                    <a:pt x="396" y="233"/>
                    <a:pt x="396" y="230"/>
                  </a:cubicBezTo>
                  <a:cubicBezTo>
                    <a:pt x="396" y="224"/>
                    <a:pt x="390" y="224"/>
                    <a:pt x="387" y="224"/>
                  </a:cubicBezTo>
                  <a:cubicBezTo>
                    <a:pt x="379" y="224"/>
                    <a:pt x="379" y="226"/>
                    <a:pt x="376" y="237"/>
                  </a:cubicBezTo>
                  <a:cubicBezTo>
                    <a:pt x="365" y="281"/>
                    <a:pt x="350" y="334"/>
                    <a:pt x="319" y="334"/>
                  </a:cubicBezTo>
                  <a:cubicBezTo>
                    <a:pt x="302" y="334"/>
                    <a:pt x="295" y="323"/>
                    <a:pt x="295" y="296"/>
                  </a:cubicBezTo>
                  <a:cubicBezTo>
                    <a:pt x="295" y="281"/>
                    <a:pt x="304" y="244"/>
                    <a:pt x="310" y="217"/>
                  </a:cubicBezTo>
                  <a:cubicBezTo>
                    <a:pt x="318" y="189"/>
                    <a:pt x="325" y="162"/>
                    <a:pt x="332" y="134"/>
                  </a:cubicBezTo>
                  <a:cubicBezTo>
                    <a:pt x="335" y="123"/>
                    <a:pt x="341" y="92"/>
                    <a:pt x="346" y="81"/>
                  </a:cubicBezTo>
                  <a:cubicBezTo>
                    <a:pt x="348" y="63"/>
                    <a:pt x="357" y="35"/>
                    <a:pt x="357" y="30"/>
                  </a:cubicBezTo>
                  <a:cubicBezTo>
                    <a:pt x="357" y="15"/>
                    <a:pt x="346" y="8"/>
                    <a:pt x="335" y="8"/>
                  </a:cubicBezTo>
                  <a:cubicBezTo>
                    <a:pt x="330" y="8"/>
                    <a:pt x="310" y="8"/>
                    <a:pt x="304" y="35"/>
                  </a:cubicBezTo>
                  <a:cubicBezTo>
                    <a:pt x="288" y="92"/>
                    <a:pt x="255" y="228"/>
                    <a:pt x="247" y="268"/>
                  </a:cubicBezTo>
                  <a:cubicBezTo>
                    <a:pt x="244" y="272"/>
                    <a:pt x="214" y="334"/>
                    <a:pt x="159" y="334"/>
                  </a:cubicBezTo>
                  <a:cubicBezTo>
                    <a:pt x="117" y="334"/>
                    <a:pt x="110" y="298"/>
                    <a:pt x="110" y="270"/>
                  </a:cubicBezTo>
                  <a:cubicBezTo>
                    <a:pt x="110" y="226"/>
                    <a:pt x="132" y="164"/>
                    <a:pt x="152" y="112"/>
                  </a:cubicBezTo>
                  <a:cubicBezTo>
                    <a:pt x="161" y="90"/>
                    <a:pt x="165" y="79"/>
                    <a:pt x="165" y="63"/>
                  </a:cubicBezTo>
                  <a:cubicBezTo>
                    <a:pt x="165" y="28"/>
                    <a:pt x="139" y="0"/>
                    <a:pt x="101" y="0"/>
                  </a:cubicBezTo>
                  <a:cubicBezTo>
                    <a:pt x="29" y="0"/>
                    <a:pt x="0" y="112"/>
                    <a:pt x="0" y="118"/>
                  </a:cubicBezTo>
                  <a:cubicBezTo>
                    <a:pt x="0" y="127"/>
                    <a:pt x="7" y="127"/>
                    <a:pt x="9" y="127"/>
                  </a:cubicBezTo>
                  <a:cubicBezTo>
                    <a:pt x="16" y="127"/>
                    <a:pt x="18" y="125"/>
                    <a:pt x="20" y="114"/>
                  </a:cubicBezTo>
                  <a:cubicBezTo>
                    <a:pt x="40" y="46"/>
                    <a:pt x="68" y="17"/>
                    <a:pt x="99" y="17"/>
                  </a:cubicBezTo>
                  <a:cubicBezTo>
                    <a:pt x="106" y="17"/>
                    <a:pt x="119" y="17"/>
                    <a:pt x="119" y="44"/>
                  </a:cubicBezTo>
                  <a:cubicBezTo>
                    <a:pt x="119" y="61"/>
                    <a:pt x="110" y="83"/>
                    <a:pt x="106" y="94"/>
                  </a:cubicBezTo>
                  <a:cubicBezTo>
                    <a:pt x="77" y="171"/>
                    <a:pt x="60" y="219"/>
                    <a:pt x="60" y="257"/>
                  </a:cubicBezTo>
                  <a:cubicBezTo>
                    <a:pt x="60" y="331"/>
                    <a:pt x="115" y="349"/>
                    <a:pt x="154" y="349"/>
                  </a:cubicBezTo>
                  <a:cubicBezTo>
                    <a:pt x="207" y="349"/>
                    <a:pt x="233" y="316"/>
                    <a:pt x="247" y="29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28" name="Полилиния 1927"/>
            <p:cNvSpPr/>
            <p:nvPr/>
          </p:nvSpPr>
          <p:spPr>
            <a:xfrm>
              <a:off x="8589960" y="5786640"/>
              <a:ext cx="121680" cy="127440"/>
            </a:xfrm>
            <a:custGeom>
              <a:avLst/>
              <a:gdLst/>
              <a:ahLst/>
              <a:cxnLst/>
              <a:rect l="0" t="0" r="r" b="b"/>
              <a:pathLst>
                <a:path w="338" h="354">
                  <a:moveTo>
                    <a:pt x="134" y="242"/>
                  </a:moveTo>
                  <a:cubicBezTo>
                    <a:pt x="140" y="244"/>
                    <a:pt x="147" y="244"/>
                    <a:pt x="154" y="244"/>
                  </a:cubicBezTo>
                  <a:cubicBezTo>
                    <a:pt x="250" y="244"/>
                    <a:pt x="338" y="163"/>
                    <a:pt x="338" y="79"/>
                  </a:cubicBezTo>
                  <a:cubicBezTo>
                    <a:pt x="338" y="31"/>
                    <a:pt x="310" y="0"/>
                    <a:pt x="268" y="0"/>
                  </a:cubicBezTo>
                  <a:cubicBezTo>
                    <a:pt x="193" y="0"/>
                    <a:pt x="154" y="95"/>
                    <a:pt x="138" y="134"/>
                  </a:cubicBezTo>
                  <a:cubicBezTo>
                    <a:pt x="132" y="156"/>
                    <a:pt x="121" y="194"/>
                    <a:pt x="116" y="203"/>
                  </a:cubicBezTo>
                  <a:cubicBezTo>
                    <a:pt x="57" y="196"/>
                    <a:pt x="19" y="167"/>
                    <a:pt x="19" y="128"/>
                  </a:cubicBezTo>
                  <a:cubicBezTo>
                    <a:pt x="35" y="91"/>
                    <a:pt x="24" y="66"/>
                    <a:pt x="66" y="18"/>
                  </a:cubicBezTo>
                  <a:cubicBezTo>
                    <a:pt x="70" y="16"/>
                    <a:pt x="70" y="14"/>
                    <a:pt x="70" y="11"/>
                  </a:cubicBezTo>
                  <a:cubicBezTo>
                    <a:pt x="70" y="5"/>
                    <a:pt x="66" y="7"/>
                    <a:pt x="63" y="5"/>
                  </a:cubicBezTo>
                  <a:cubicBezTo>
                    <a:pt x="57" y="5"/>
                    <a:pt x="55" y="5"/>
                    <a:pt x="46" y="18"/>
                  </a:cubicBezTo>
                  <a:cubicBezTo>
                    <a:pt x="15" y="55"/>
                    <a:pt x="0" y="110"/>
                    <a:pt x="0" y="134"/>
                  </a:cubicBezTo>
                  <a:cubicBezTo>
                    <a:pt x="0" y="183"/>
                    <a:pt x="35" y="224"/>
                    <a:pt x="105" y="238"/>
                  </a:cubicBezTo>
                  <a:cubicBezTo>
                    <a:pt x="79" y="323"/>
                    <a:pt x="74" y="332"/>
                    <a:pt x="74" y="337"/>
                  </a:cubicBezTo>
                  <a:cubicBezTo>
                    <a:pt x="74" y="352"/>
                    <a:pt x="89" y="354"/>
                    <a:pt x="94" y="354"/>
                  </a:cubicBezTo>
                  <a:cubicBezTo>
                    <a:pt x="100" y="354"/>
                    <a:pt x="110" y="352"/>
                    <a:pt x="114" y="343"/>
                  </a:cubicBezTo>
                  <a:cubicBezTo>
                    <a:pt x="118" y="334"/>
                    <a:pt x="123" y="308"/>
                    <a:pt x="134" y="242"/>
                  </a:cubicBezTo>
                  <a:moveTo>
                    <a:pt x="140" y="207"/>
                  </a:moveTo>
                  <a:cubicBezTo>
                    <a:pt x="151" y="143"/>
                    <a:pt x="156" y="119"/>
                    <a:pt x="182" y="84"/>
                  </a:cubicBezTo>
                  <a:cubicBezTo>
                    <a:pt x="206" y="51"/>
                    <a:pt x="235" y="36"/>
                    <a:pt x="264" y="36"/>
                  </a:cubicBezTo>
                  <a:cubicBezTo>
                    <a:pt x="299" y="36"/>
                    <a:pt x="321" y="62"/>
                    <a:pt x="321" y="90"/>
                  </a:cubicBezTo>
                  <a:cubicBezTo>
                    <a:pt x="321" y="143"/>
                    <a:pt x="253" y="207"/>
                    <a:pt x="158" y="207"/>
                  </a:cubicBezTo>
                  <a:cubicBezTo>
                    <a:pt x="154" y="207"/>
                    <a:pt x="147" y="207"/>
                    <a:pt x="140" y="20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29" name="Полилиния 1928"/>
            <p:cNvSpPr/>
            <p:nvPr/>
          </p:nvSpPr>
          <p:spPr>
            <a:xfrm>
              <a:off x="8752320" y="5622120"/>
              <a:ext cx="62280" cy="277920"/>
            </a:xfrm>
            <a:custGeom>
              <a:avLst/>
              <a:gdLst/>
              <a:ahLst/>
              <a:cxnLst/>
              <a:rect l="0" t="0" r="r" b="b"/>
              <a:pathLst>
                <a:path w="173" h="772">
                  <a:moveTo>
                    <a:pt x="169" y="400"/>
                  </a:moveTo>
                  <a:cubicBezTo>
                    <a:pt x="173" y="389"/>
                    <a:pt x="173" y="389"/>
                    <a:pt x="173" y="387"/>
                  </a:cubicBezTo>
                  <a:cubicBezTo>
                    <a:pt x="173" y="385"/>
                    <a:pt x="173" y="383"/>
                    <a:pt x="169" y="374"/>
                  </a:cubicBezTo>
                  <a:cubicBezTo>
                    <a:pt x="123" y="255"/>
                    <a:pt x="78" y="137"/>
                    <a:pt x="33" y="18"/>
                  </a:cubicBezTo>
                  <a:cubicBezTo>
                    <a:pt x="28" y="5"/>
                    <a:pt x="24" y="0"/>
                    <a:pt x="15" y="0"/>
                  </a:cubicBezTo>
                  <a:cubicBezTo>
                    <a:pt x="6" y="0"/>
                    <a:pt x="0" y="7"/>
                    <a:pt x="0" y="16"/>
                  </a:cubicBezTo>
                  <a:cubicBezTo>
                    <a:pt x="0" y="18"/>
                    <a:pt x="0" y="20"/>
                    <a:pt x="4" y="29"/>
                  </a:cubicBezTo>
                  <a:cubicBezTo>
                    <a:pt x="49" y="148"/>
                    <a:pt x="95" y="268"/>
                    <a:pt x="140" y="387"/>
                  </a:cubicBezTo>
                  <a:cubicBezTo>
                    <a:pt x="95" y="506"/>
                    <a:pt x="49" y="624"/>
                    <a:pt x="4" y="743"/>
                  </a:cubicBezTo>
                  <a:cubicBezTo>
                    <a:pt x="0" y="752"/>
                    <a:pt x="0" y="754"/>
                    <a:pt x="0" y="756"/>
                  </a:cubicBezTo>
                  <a:cubicBezTo>
                    <a:pt x="0" y="765"/>
                    <a:pt x="6" y="772"/>
                    <a:pt x="15" y="772"/>
                  </a:cubicBezTo>
                  <a:cubicBezTo>
                    <a:pt x="26" y="772"/>
                    <a:pt x="28" y="765"/>
                    <a:pt x="33" y="756"/>
                  </a:cubicBezTo>
                  <a:cubicBezTo>
                    <a:pt x="78" y="638"/>
                    <a:pt x="123" y="519"/>
                    <a:pt x="169" y="40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30" name="Полилиния 1929"/>
            <p:cNvSpPr/>
            <p:nvPr/>
          </p:nvSpPr>
          <p:spPr>
            <a:xfrm>
              <a:off x="8938440" y="5729040"/>
              <a:ext cx="185040" cy="64800"/>
            </a:xfrm>
            <a:custGeom>
              <a:avLst/>
              <a:gdLst/>
              <a:ahLst/>
              <a:cxnLst/>
              <a:rect l="0" t="0" r="r" b="b"/>
              <a:pathLst>
                <a:path w="514" h="180">
                  <a:moveTo>
                    <a:pt x="488" y="31"/>
                  </a:moveTo>
                  <a:cubicBezTo>
                    <a:pt x="499" y="31"/>
                    <a:pt x="514" y="31"/>
                    <a:pt x="514" y="15"/>
                  </a:cubicBezTo>
                  <a:cubicBezTo>
                    <a:pt x="514" y="0"/>
                    <a:pt x="499" y="0"/>
                    <a:pt x="488" y="0"/>
                  </a:cubicBezTo>
                  <a:cubicBezTo>
                    <a:pt x="333" y="0"/>
                    <a:pt x="178" y="0"/>
                    <a:pt x="24" y="0"/>
                  </a:cubicBezTo>
                  <a:cubicBezTo>
                    <a:pt x="15" y="0"/>
                    <a:pt x="0" y="0"/>
                    <a:pt x="0" y="15"/>
                  </a:cubicBezTo>
                  <a:cubicBezTo>
                    <a:pt x="0" y="31"/>
                    <a:pt x="15" y="31"/>
                    <a:pt x="26" y="31"/>
                  </a:cubicBezTo>
                  <a:cubicBezTo>
                    <a:pt x="180" y="31"/>
                    <a:pt x="334" y="31"/>
                    <a:pt x="488" y="31"/>
                  </a:cubicBezTo>
                  <a:moveTo>
                    <a:pt x="488" y="180"/>
                  </a:moveTo>
                  <a:cubicBezTo>
                    <a:pt x="499" y="180"/>
                    <a:pt x="514" y="180"/>
                    <a:pt x="514" y="165"/>
                  </a:cubicBezTo>
                  <a:cubicBezTo>
                    <a:pt x="514" y="149"/>
                    <a:pt x="499" y="149"/>
                    <a:pt x="488" y="149"/>
                  </a:cubicBezTo>
                  <a:cubicBezTo>
                    <a:pt x="334" y="149"/>
                    <a:pt x="180" y="149"/>
                    <a:pt x="26" y="149"/>
                  </a:cubicBezTo>
                  <a:cubicBezTo>
                    <a:pt x="15" y="149"/>
                    <a:pt x="0" y="149"/>
                    <a:pt x="0" y="165"/>
                  </a:cubicBezTo>
                  <a:cubicBezTo>
                    <a:pt x="0" y="180"/>
                    <a:pt x="15" y="180"/>
                    <a:pt x="24" y="180"/>
                  </a:cubicBezTo>
                  <a:cubicBezTo>
                    <a:pt x="178" y="180"/>
                    <a:pt x="333" y="180"/>
                    <a:pt x="488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19800" rIns="90000" bIns="198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31" name="Полилиния 1930"/>
            <p:cNvSpPr/>
            <p:nvPr/>
          </p:nvSpPr>
          <p:spPr>
            <a:xfrm>
              <a:off x="9227160" y="5645880"/>
              <a:ext cx="117360" cy="190800"/>
            </a:xfrm>
            <a:custGeom>
              <a:avLst/>
              <a:gdLst/>
              <a:ahLst/>
              <a:cxnLst/>
              <a:rect l="0" t="0" r="r" b="b"/>
              <a:pathLst>
                <a:path w="326" h="530">
                  <a:moveTo>
                    <a:pt x="326" y="266"/>
                  </a:moveTo>
                  <a:cubicBezTo>
                    <a:pt x="326" y="205"/>
                    <a:pt x="322" y="143"/>
                    <a:pt x="295" y="86"/>
                  </a:cubicBezTo>
                  <a:cubicBezTo>
                    <a:pt x="260" y="11"/>
                    <a:pt x="196" y="0"/>
                    <a:pt x="163" y="0"/>
                  </a:cubicBezTo>
                  <a:cubicBezTo>
                    <a:pt x="117" y="0"/>
                    <a:pt x="60" y="20"/>
                    <a:pt x="29" y="90"/>
                  </a:cubicBezTo>
                  <a:cubicBezTo>
                    <a:pt x="5" y="145"/>
                    <a:pt x="0" y="205"/>
                    <a:pt x="0" y="266"/>
                  </a:cubicBezTo>
                  <a:cubicBezTo>
                    <a:pt x="0" y="323"/>
                    <a:pt x="3" y="394"/>
                    <a:pt x="36" y="453"/>
                  </a:cubicBezTo>
                  <a:cubicBezTo>
                    <a:pt x="69" y="514"/>
                    <a:pt x="124" y="530"/>
                    <a:pt x="163" y="530"/>
                  </a:cubicBezTo>
                  <a:cubicBezTo>
                    <a:pt x="205" y="530"/>
                    <a:pt x="262" y="514"/>
                    <a:pt x="297" y="440"/>
                  </a:cubicBezTo>
                  <a:cubicBezTo>
                    <a:pt x="322" y="387"/>
                    <a:pt x="326" y="328"/>
                    <a:pt x="326" y="266"/>
                  </a:cubicBezTo>
                  <a:moveTo>
                    <a:pt x="163" y="512"/>
                  </a:moveTo>
                  <a:cubicBezTo>
                    <a:pt x="132" y="512"/>
                    <a:pt x="86" y="495"/>
                    <a:pt x="73" y="420"/>
                  </a:cubicBezTo>
                  <a:cubicBezTo>
                    <a:pt x="64" y="374"/>
                    <a:pt x="64" y="304"/>
                    <a:pt x="64" y="257"/>
                  </a:cubicBezTo>
                  <a:cubicBezTo>
                    <a:pt x="64" y="207"/>
                    <a:pt x="64" y="156"/>
                    <a:pt x="71" y="115"/>
                  </a:cubicBezTo>
                  <a:cubicBezTo>
                    <a:pt x="84" y="22"/>
                    <a:pt x="143" y="16"/>
                    <a:pt x="163" y="16"/>
                  </a:cubicBezTo>
                  <a:cubicBezTo>
                    <a:pt x="187" y="16"/>
                    <a:pt x="238" y="31"/>
                    <a:pt x="253" y="106"/>
                  </a:cubicBezTo>
                  <a:cubicBezTo>
                    <a:pt x="262" y="150"/>
                    <a:pt x="262" y="209"/>
                    <a:pt x="262" y="257"/>
                  </a:cubicBezTo>
                  <a:cubicBezTo>
                    <a:pt x="262" y="315"/>
                    <a:pt x="262" y="367"/>
                    <a:pt x="253" y="418"/>
                  </a:cubicBezTo>
                  <a:cubicBezTo>
                    <a:pt x="240" y="490"/>
                    <a:pt x="196" y="512"/>
                    <a:pt x="163" y="5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PlaceHolder 1"/>
          <p:cNvSpPr>
            <a:spLocks noGrp="1"/>
          </p:cNvSpPr>
          <p:nvPr>
            <p:ph type="title"/>
          </p:nvPr>
        </p:nvSpPr>
        <p:spPr>
          <a:xfrm>
            <a:off x="831960" y="533880"/>
            <a:ext cx="10513080" cy="645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4000" b="1" strike="noStrike" spc="-1">
                <a:solidFill>
                  <a:schemeClr val="accent1">
                    <a:lumMod val="50000"/>
                  </a:schemeClr>
                </a:solidFill>
                <a:latin typeface="Calibri"/>
              </a:rPr>
              <a:t>Спасибо за внимание!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3" name="Нижний колонтитул 15"/>
          <p:cNvSpPr/>
          <p:nvPr/>
        </p:nvSpPr>
        <p:spPr>
          <a:xfrm>
            <a:off x="838440" y="6356880"/>
            <a:ext cx="10513080" cy="3625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2a)  Propagation in inviscid limit		</a:t>
            </a:r>
            <a:r>
              <a:rPr lang="ru-RU" sz="16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Inertial waves trapping by shear flow</a:t>
            </a:r>
            <a:r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				</a:t>
            </a:r>
            <a:fld id="{8BCA512B-4AF2-4275-8E39-9799D8A0D1D6}" type="slidenum"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16</a:t>
            </a:fld>
            <a:endParaRPr lang="ru-RU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34" name="Нижний колонтитул 31"/>
          <p:cNvSpPr/>
          <p:nvPr/>
        </p:nvSpPr>
        <p:spPr>
          <a:xfrm>
            <a:off x="838440" y="6356880"/>
            <a:ext cx="10513080" cy="362520"/>
          </a:xfrm>
          <a:prstGeom prst="rect">
            <a:avLst/>
          </a:prstGeom>
          <a:solidFill>
            <a:srgbClr val="2A609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Microsoft YaHei"/>
              </a:rPr>
              <a:t>				       </a:t>
            </a:r>
            <a:r>
              <a:rPr lang="ru-RU" sz="16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Microsoft YaHei"/>
              </a:rPr>
              <a:t>		</a:t>
            </a:r>
            <a:r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					</a:t>
            </a:r>
            <a:fld id="{DA6CDB98-AD66-475D-99E6-CF1E1388C315}" type="slidenum"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16</a:t>
            </a:fld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831960" y="533880"/>
            <a:ext cx="10513080" cy="645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4000" b="1" strike="noStrike" spc="-1">
                <a:solidFill>
                  <a:schemeClr val="accent1">
                    <a:lumMod val="50000"/>
                  </a:schemeClr>
                </a:solidFill>
                <a:latin typeface="Calibri"/>
              </a:rPr>
              <a:t>Течения во вращающейся жидкости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Нижний колонтитул 6"/>
          <p:cNvSpPr/>
          <p:nvPr/>
        </p:nvSpPr>
        <p:spPr>
          <a:xfrm>
            <a:off x="838440" y="6356880"/>
            <a:ext cx="10513080" cy="3625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1a) </a:t>
            </a:r>
            <a:r>
              <a:rPr lang="en-GB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Motion</a:t>
            </a:r>
            <a:r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 </a:t>
            </a:r>
            <a:r>
              <a:rPr lang="en-GB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in</a:t>
            </a:r>
            <a:r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 a rotating fluid		</a:t>
            </a:r>
            <a:r>
              <a:rPr lang="ru-RU" sz="16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Inertial waves trapping by shear flow</a:t>
            </a:r>
            <a:r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				</a:t>
            </a:r>
            <a:fld id="{224460B2-3B2D-4198-9D9E-E3CCDF49D16F}" type="slidenum"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2</a:t>
            </a:fld>
            <a:endParaRPr lang="ru-RU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540000" y="1440000"/>
            <a:ext cx="11157840" cy="449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ru-RU" sz="2100" b="0" strike="noStrike" spc="-1">
                <a:solidFill>
                  <a:srgbClr val="000000"/>
                </a:solidFill>
                <a:latin typeface="Arial"/>
                <a:ea typeface="DejaVu Sans"/>
              </a:rPr>
              <a:t>Течение описывается уравнением Навье-Стокса в системе отсчета, вращающейся </a:t>
            </a: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2100" b="0" strike="noStrike" spc="-1">
                <a:solidFill>
                  <a:srgbClr val="000000"/>
                </a:solidFill>
                <a:latin typeface="Arial"/>
                <a:ea typeface="DejaVu Sans"/>
              </a:rPr>
              <a:t>с угловой скоростью        , дополненным условием несжимаемости жидкости:</a:t>
            </a: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2100" b="0" strike="noStrike" spc="-1">
                <a:solidFill>
                  <a:srgbClr val="000000"/>
                </a:solidFill>
                <a:latin typeface="Arial"/>
                <a:ea typeface="DejaVu Sans"/>
              </a:rPr>
              <a:t>Записав уравнение на завихренность                    ,  </a:t>
            </a: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200000"/>
              </a:lnSpc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21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продемонстрируем </a:t>
            </a:r>
            <a:r>
              <a:rPr lang="ru-RU" sz="2100" b="0" u="sng" strike="noStrike" spc="-1">
                <a:solidFill>
                  <a:srgbClr val="000000"/>
                </a:solidFill>
                <a:uFillTx/>
                <a:latin typeface="Arial"/>
                <a:ea typeface="Microsoft YaHei"/>
              </a:rPr>
              <a:t>теорему Тейлора-Прудмана</a:t>
            </a:r>
            <a:r>
              <a:rPr lang="ru-RU" sz="21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: в пределе быстрого вращения системы</a:t>
            </a:r>
            <a:r>
              <a:rPr lang="ru-RU" sz="2100" b="0" strike="noStrike" spc="-1">
                <a:solidFill>
                  <a:srgbClr val="000000"/>
                </a:solidFill>
                <a:latin typeface="Arial"/>
                <a:ea typeface="DejaVu Sans"/>
              </a:rPr>
              <a:t> течения, характеризующимся малым числом Россби                                    , </a:t>
            </a: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2100" b="0" strike="noStrike" spc="-1">
                <a:solidFill>
                  <a:srgbClr val="000000"/>
                </a:solidFill>
                <a:latin typeface="Arial"/>
                <a:ea typeface="DejaVu Sans"/>
              </a:rPr>
              <a:t>c медленной динамикой                          квазидвумерные: </a:t>
            </a: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Нижний колонтитул 2"/>
          <p:cNvSpPr/>
          <p:nvPr/>
        </p:nvSpPr>
        <p:spPr>
          <a:xfrm>
            <a:off x="838440" y="6356880"/>
            <a:ext cx="10513080" cy="362520"/>
          </a:xfrm>
          <a:prstGeom prst="rect">
            <a:avLst/>
          </a:prstGeom>
          <a:solidFill>
            <a:srgbClr val="2A609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1) Вращающаяся жидкость		      		</a:t>
            </a:r>
            <a:r>
              <a:rPr lang="ru-RU" sz="16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		</a:t>
            </a:r>
            <a:r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			</a:t>
            </a:r>
            <a:fld id="{7121D46A-16C5-4A93-9250-32495BFF0A0B}" type="slidenum"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2</a:t>
            </a:fld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92" name="Группа 91"/>
          <p:cNvGrpSpPr/>
          <p:nvPr/>
        </p:nvGrpSpPr>
        <p:grpSpPr>
          <a:xfrm>
            <a:off x="5409000" y="3377880"/>
            <a:ext cx="1369800" cy="212040"/>
            <a:chOff x="5409000" y="3377880"/>
            <a:chExt cx="1369800" cy="212040"/>
          </a:xfrm>
        </p:grpSpPr>
        <p:sp>
          <p:nvSpPr>
            <p:cNvPr id="93" name="Полилиния 92"/>
            <p:cNvSpPr/>
            <p:nvPr/>
          </p:nvSpPr>
          <p:spPr>
            <a:xfrm>
              <a:off x="5409000" y="3453480"/>
              <a:ext cx="279360" cy="135360"/>
            </a:xfrm>
            <a:custGeom>
              <a:avLst/>
              <a:gdLst>
                <a:gd name="textAreaLeft" fmla="*/ 0 w 279360"/>
                <a:gd name="textAreaRight" fmla="*/ 279720 w 279360"/>
                <a:gd name="textAreaTop" fmla="*/ 0 h 135360"/>
                <a:gd name="textAreaBottom" fmla="*/ 135720 h 135360"/>
              </a:gdLst>
              <a:ahLst/>
              <a:cxnLst/>
              <a:rect l="textAreaLeft" t="textAreaTop" r="textAreaRight" b="textAreaBottom"/>
              <a:pathLst>
                <a:path w="777" h="377">
                  <a:moveTo>
                    <a:pt x="161" y="0"/>
                  </a:moveTo>
                  <a:cubicBezTo>
                    <a:pt x="144" y="0"/>
                    <a:pt x="106" y="0"/>
                    <a:pt x="62" y="38"/>
                  </a:cubicBezTo>
                  <a:cubicBezTo>
                    <a:pt x="34" y="67"/>
                    <a:pt x="0" y="107"/>
                    <a:pt x="0" y="117"/>
                  </a:cubicBezTo>
                  <a:cubicBezTo>
                    <a:pt x="0" y="129"/>
                    <a:pt x="10" y="129"/>
                    <a:pt x="19" y="129"/>
                  </a:cubicBezTo>
                  <a:cubicBezTo>
                    <a:pt x="31" y="129"/>
                    <a:pt x="34" y="129"/>
                    <a:pt x="41" y="119"/>
                  </a:cubicBezTo>
                  <a:cubicBezTo>
                    <a:pt x="72" y="79"/>
                    <a:pt x="118" y="79"/>
                    <a:pt x="168" y="79"/>
                  </a:cubicBezTo>
                  <a:cubicBezTo>
                    <a:pt x="139" y="117"/>
                    <a:pt x="96" y="189"/>
                    <a:pt x="96" y="263"/>
                  </a:cubicBezTo>
                  <a:cubicBezTo>
                    <a:pt x="96" y="330"/>
                    <a:pt x="130" y="377"/>
                    <a:pt x="192" y="377"/>
                  </a:cubicBezTo>
                  <a:cubicBezTo>
                    <a:pt x="261" y="377"/>
                    <a:pt x="333" y="332"/>
                    <a:pt x="384" y="256"/>
                  </a:cubicBezTo>
                  <a:cubicBezTo>
                    <a:pt x="391" y="330"/>
                    <a:pt x="427" y="377"/>
                    <a:pt x="494" y="377"/>
                  </a:cubicBezTo>
                  <a:cubicBezTo>
                    <a:pt x="612" y="377"/>
                    <a:pt x="710" y="234"/>
                    <a:pt x="710" y="124"/>
                  </a:cubicBezTo>
                  <a:cubicBezTo>
                    <a:pt x="710" y="119"/>
                    <a:pt x="710" y="100"/>
                    <a:pt x="705" y="79"/>
                  </a:cubicBezTo>
                  <a:cubicBezTo>
                    <a:pt x="739" y="79"/>
                    <a:pt x="743" y="79"/>
                    <a:pt x="755" y="72"/>
                  </a:cubicBezTo>
                  <a:cubicBezTo>
                    <a:pt x="763" y="67"/>
                    <a:pt x="777" y="55"/>
                    <a:pt x="777" y="31"/>
                  </a:cubicBezTo>
                  <a:cubicBezTo>
                    <a:pt x="777" y="0"/>
                    <a:pt x="748" y="0"/>
                    <a:pt x="734" y="0"/>
                  </a:cubicBezTo>
                  <a:cubicBezTo>
                    <a:pt x="543" y="0"/>
                    <a:pt x="352" y="0"/>
                    <a:pt x="161" y="0"/>
                  </a:cubicBezTo>
                  <a:moveTo>
                    <a:pt x="664" y="79"/>
                  </a:moveTo>
                  <a:cubicBezTo>
                    <a:pt x="669" y="100"/>
                    <a:pt x="669" y="115"/>
                    <a:pt x="669" y="124"/>
                  </a:cubicBezTo>
                  <a:cubicBezTo>
                    <a:pt x="669" y="236"/>
                    <a:pt x="573" y="296"/>
                    <a:pt x="508" y="296"/>
                  </a:cubicBezTo>
                  <a:cubicBezTo>
                    <a:pt x="446" y="296"/>
                    <a:pt x="429" y="241"/>
                    <a:pt x="429" y="196"/>
                  </a:cubicBezTo>
                  <a:cubicBezTo>
                    <a:pt x="429" y="179"/>
                    <a:pt x="432" y="162"/>
                    <a:pt x="434" y="146"/>
                  </a:cubicBezTo>
                  <a:cubicBezTo>
                    <a:pt x="436" y="139"/>
                    <a:pt x="436" y="139"/>
                    <a:pt x="436" y="136"/>
                  </a:cubicBezTo>
                  <a:cubicBezTo>
                    <a:pt x="436" y="124"/>
                    <a:pt x="424" y="124"/>
                    <a:pt x="417" y="124"/>
                  </a:cubicBezTo>
                  <a:cubicBezTo>
                    <a:pt x="410" y="124"/>
                    <a:pt x="401" y="124"/>
                    <a:pt x="398" y="134"/>
                  </a:cubicBezTo>
                  <a:cubicBezTo>
                    <a:pt x="362" y="253"/>
                    <a:pt x="264" y="296"/>
                    <a:pt x="206" y="296"/>
                  </a:cubicBezTo>
                  <a:cubicBezTo>
                    <a:pt x="156" y="296"/>
                    <a:pt x="139" y="260"/>
                    <a:pt x="139" y="234"/>
                  </a:cubicBezTo>
                  <a:cubicBezTo>
                    <a:pt x="139" y="229"/>
                    <a:pt x="139" y="174"/>
                    <a:pt x="213" y="79"/>
                  </a:cubicBezTo>
                  <a:cubicBezTo>
                    <a:pt x="364" y="79"/>
                    <a:pt x="514" y="79"/>
                    <a:pt x="664" y="7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94" name="Полилиния 93"/>
            <p:cNvSpPr/>
            <p:nvPr/>
          </p:nvSpPr>
          <p:spPr>
            <a:xfrm>
              <a:off x="5806080" y="3476880"/>
              <a:ext cx="200880" cy="70200"/>
            </a:xfrm>
            <a:custGeom>
              <a:avLst/>
              <a:gdLst>
                <a:gd name="textAreaLeft" fmla="*/ 0 w 200880"/>
                <a:gd name="textAreaRight" fmla="*/ 201240 w 200880"/>
                <a:gd name="textAreaTop" fmla="*/ 0 h 70200"/>
                <a:gd name="textAreaBottom" fmla="*/ 70560 h 70200"/>
              </a:gdLst>
              <a:ahLst/>
              <a:cxnLst/>
              <a:rect l="textAreaLeft" t="textAreaTop" r="textAreaRight" b="textAreaBottom"/>
              <a:pathLst>
                <a:path w="559" h="196">
                  <a:moveTo>
                    <a:pt x="530" y="33"/>
                  </a:moveTo>
                  <a:cubicBezTo>
                    <a:pt x="544" y="33"/>
                    <a:pt x="559" y="33"/>
                    <a:pt x="559" y="17"/>
                  </a:cubicBezTo>
                  <a:cubicBezTo>
                    <a:pt x="559" y="0"/>
                    <a:pt x="544" y="0"/>
                    <a:pt x="532" y="0"/>
                  </a:cubicBezTo>
                  <a:cubicBezTo>
                    <a:pt x="364" y="0"/>
                    <a:pt x="195" y="0"/>
                    <a:pt x="26" y="0"/>
                  </a:cubicBezTo>
                  <a:cubicBezTo>
                    <a:pt x="14" y="0"/>
                    <a:pt x="0" y="0"/>
                    <a:pt x="0" y="17"/>
                  </a:cubicBezTo>
                  <a:cubicBezTo>
                    <a:pt x="0" y="33"/>
                    <a:pt x="14" y="33"/>
                    <a:pt x="29" y="33"/>
                  </a:cubicBezTo>
                  <a:cubicBezTo>
                    <a:pt x="196" y="33"/>
                    <a:pt x="363" y="33"/>
                    <a:pt x="530" y="33"/>
                  </a:cubicBezTo>
                  <a:moveTo>
                    <a:pt x="532" y="196"/>
                  </a:moveTo>
                  <a:cubicBezTo>
                    <a:pt x="544" y="196"/>
                    <a:pt x="559" y="196"/>
                    <a:pt x="559" y="179"/>
                  </a:cubicBezTo>
                  <a:cubicBezTo>
                    <a:pt x="559" y="162"/>
                    <a:pt x="544" y="162"/>
                    <a:pt x="530" y="162"/>
                  </a:cubicBezTo>
                  <a:cubicBezTo>
                    <a:pt x="363" y="162"/>
                    <a:pt x="196" y="162"/>
                    <a:pt x="29" y="162"/>
                  </a:cubicBezTo>
                  <a:cubicBezTo>
                    <a:pt x="14" y="162"/>
                    <a:pt x="0" y="162"/>
                    <a:pt x="0" y="179"/>
                  </a:cubicBezTo>
                  <a:cubicBezTo>
                    <a:pt x="0" y="196"/>
                    <a:pt x="14" y="196"/>
                    <a:pt x="26" y="196"/>
                  </a:cubicBezTo>
                  <a:cubicBezTo>
                    <a:pt x="195" y="196"/>
                    <a:pt x="364" y="196"/>
                    <a:pt x="532" y="1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5560" rIns="90000" bIns="2556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95" name="Полилиния 94"/>
            <p:cNvSpPr/>
            <p:nvPr/>
          </p:nvSpPr>
          <p:spPr>
            <a:xfrm>
              <a:off x="6119640" y="3451680"/>
              <a:ext cx="115200" cy="138240"/>
            </a:xfrm>
            <a:custGeom>
              <a:avLst/>
              <a:gdLst>
                <a:gd name="textAreaLeft" fmla="*/ 0 w 115200"/>
                <a:gd name="textAreaRight" fmla="*/ 115560 w 115200"/>
                <a:gd name="textAreaTop" fmla="*/ 0 h 138240"/>
                <a:gd name="textAreaBottom" fmla="*/ 138600 h 138240"/>
              </a:gdLst>
              <a:ahLst/>
              <a:cxnLst/>
              <a:rect l="textAreaLeft" t="textAreaTop" r="textAreaRight" b="textAreaBottom"/>
              <a:pathLst>
                <a:path w="321" h="385">
                  <a:moveTo>
                    <a:pt x="70" y="193"/>
                  </a:moveTo>
                  <a:cubicBezTo>
                    <a:pt x="70" y="57"/>
                    <a:pt x="139" y="21"/>
                    <a:pt x="182" y="21"/>
                  </a:cubicBezTo>
                  <a:cubicBezTo>
                    <a:pt x="189" y="21"/>
                    <a:pt x="245" y="21"/>
                    <a:pt x="273" y="53"/>
                  </a:cubicBezTo>
                  <a:cubicBezTo>
                    <a:pt x="237" y="55"/>
                    <a:pt x="233" y="79"/>
                    <a:pt x="233" y="91"/>
                  </a:cubicBezTo>
                  <a:cubicBezTo>
                    <a:pt x="233" y="112"/>
                    <a:pt x="249" y="129"/>
                    <a:pt x="273" y="129"/>
                  </a:cubicBezTo>
                  <a:cubicBezTo>
                    <a:pt x="295" y="129"/>
                    <a:pt x="312" y="115"/>
                    <a:pt x="312" y="91"/>
                  </a:cubicBezTo>
                  <a:cubicBezTo>
                    <a:pt x="312" y="33"/>
                    <a:pt x="247" y="0"/>
                    <a:pt x="182" y="0"/>
                  </a:cubicBezTo>
                  <a:cubicBezTo>
                    <a:pt x="77" y="0"/>
                    <a:pt x="0" y="91"/>
                    <a:pt x="0" y="193"/>
                  </a:cubicBezTo>
                  <a:cubicBezTo>
                    <a:pt x="0" y="301"/>
                    <a:pt x="82" y="385"/>
                    <a:pt x="180" y="385"/>
                  </a:cubicBezTo>
                  <a:cubicBezTo>
                    <a:pt x="293" y="385"/>
                    <a:pt x="321" y="283"/>
                    <a:pt x="321" y="275"/>
                  </a:cubicBezTo>
                  <a:cubicBezTo>
                    <a:pt x="321" y="266"/>
                    <a:pt x="312" y="268"/>
                    <a:pt x="309" y="268"/>
                  </a:cubicBezTo>
                  <a:cubicBezTo>
                    <a:pt x="302" y="268"/>
                    <a:pt x="300" y="270"/>
                    <a:pt x="297" y="275"/>
                  </a:cubicBezTo>
                  <a:cubicBezTo>
                    <a:pt x="273" y="354"/>
                    <a:pt x="218" y="363"/>
                    <a:pt x="187" y="363"/>
                  </a:cubicBezTo>
                  <a:cubicBezTo>
                    <a:pt x="144" y="363"/>
                    <a:pt x="70" y="327"/>
                    <a:pt x="70" y="19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96" name="Полилиния 95"/>
            <p:cNvSpPr/>
            <p:nvPr/>
          </p:nvSpPr>
          <p:spPr>
            <a:xfrm>
              <a:off x="6253200" y="3453480"/>
              <a:ext cx="152280" cy="136440"/>
            </a:xfrm>
            <a:custGeom>
              <a:avLst/>
              <a:gdLst>
                <a:gd name="textAreaLeft" fmla="*/ 0 w 152280"/>
                <a:gd name="textAreaRight" fmla="*/ 152640 w 152280"/>
                <a:gd name="textAreaTop" fmla="*/ 0 h 136440"/>
                <a:gd name="textAreaBottom" fmla="*/ 136800 h 136440"/>
              </a:gdLst>
              <a:ahLst/>
              <a:cxnLst/>
              <a:rect l="textAreaLeft" t="textAreaTop" r="textAreaRight" b="textAreaBottom"/>
              <a:pathLst>
                <a:path w="424" h="380">
                  <a:moveTo>
                    <a:pt x="302" y="303"/>
                  </a:moveTo>
                  <a:cubicBezTo>
                    <a:pt x="302" y="329"/>
                    <a:pt x="302" y="354"/>
                    <a:pt x="302" y="380"/>
                  </a:cubicBezTo>
                  <a:cubicBezTo>
                    <a:pt x="343" y="377"/>
                    <a:pt x="384" y="373"/>
                    <a:pt x="424" y="370"/>
                  </a:cubicBezTo>
                  <a:cubicBezTo>
                    <a:pt x="424" y="361"/>
                    <a:pt x="424" y="353"/>
                    <a:pt x="424" y="344"/>
                  </a:cubicBezTo>
                  <a:cubicBezTo>
                    <a:pt x="365" y="344"/>
                    <a:pt x="357" y="339"/>
                    <a:pt x="357" y="299"/>
                  </a:cubicBezTo>
                  <a:cubicBezTo>
                    <a:pt x="357" y="199"/>
                    <a:pt x="357" y="100"/>
                    <a:pt x="357" y="0"/>
                  </a:cubicBezTo>
                  <a:cubicBezTo>
                    <a:pt x="317" y="3"/>
                    <a:pt x="276" y="6"/>
                    <a:pt x="235" y="10"/>
                  </a:cubicBezTo>
                  <a:cubicBezTo>
                    <a:pt x="235" y="18"/>
                    <a:pt x="235" y="27"/>
                    <a:pt x="235" y="36"/>
                  </a:cubicBezTo>
                  <a:cubicBezTo>
                    <a:pt x="293" y="36"/>
                    <a:pt x="300" y="41"/>
                    <a:pt x="300" y="84"/>
                  </a:cubicBezTo>
                  <a:cubicBezTo>
                    <a:pt x="300" y="133"/>
                    <a:pt x="300" y="182"/>
                    <a:pt x="300" y="232"/>
                  </a:cubicBezTo>
                  <a:cubicBezTo>
                    <a:pt x="300" y="303"/>
                    <a:pt x="259" y="361"/>
                    <a:pt x="199" y="361"/>
                  </a:cubicBezTo>
                  <a:cubicBezTo>
                    <a:pt x="127" y="361"/>
                    <a:pt x="125" y="322"/>
                    <a:pt x="125" y="279"/>
                  </a:cubicBezTo>
                  <a:cubicBezTo>
                    <a:pt x="125" y="186"/>
                    <a:pt x="125" y="93"/>
                    <a:pt x="125" y="0"/>
                  </a:cubicBezTo>
                  <a:cubicBezTo>
                    <a:pt x="83" y="3"/>
                    <a:pt x="42" y="6"/>
                    <a:pt x="0" y="10"/>
                  </a:cubicBezTo>
                  <a:cubicBezTo>
                    <a:pt x="0" y="18"/>
                    <a:pt x="0" y="27"/>
                    <a:pt x="0" y="36"/>
                  </a:cubicBezTo>
                  <a:cubicBezTo>
                    <a:pt x="65" y="36"/>
                    <a:pt x="65" y="38"/>
                    <a:pt x="65" y="112"/>
                  </a:cubicBezTo>
                  <a:cubicBezTo>
                    <a:pt x="65" y="154"/>
                    <a:pt x="65" y="197"/>
                    <a:pt x="65" y="239"/>
                  </a:cubicBezTo>
                  <a:cubicBezTo>
                    <a:pt x="65" y="303"/>
                    <a:pt x="65" y="380"/>
                    <a:pt x="194" y="380"/>
                  </a:cubicBezTo>
                  <a:cubicBezTo>
                    <a:pt x="242" y="380"/>
                    <a:pt x="278" y="356"/>
                    <a:pt x="302" y="30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97" name="Полилиния 96"/>
            <p:cNvSpPr/>
            <p:nvPr/>
          </p:nvSpPr>
          <p:spPr>
            <a:xfrm>
              <a:off x="6420960" y="3453480"/>
              <a:ext cx="101520" cy="132840"/>
            </a:xfrm>
            <a:custGeom>
              <a:avLst/>
              <a:gdLst>
                <a:gd name="textAreaLeft" fmla="*/ 0 w 101520"/>
                <a:gd name="textAreaRight" fmla="*/ 101880 w 101520"/>
                <a:gd name="textAreaTop" fmla="*/ 0 h 132840"/>
                <a:gd name="textAreaBottom" fmla="*/ 133200 h 132840"/>
              </a:gdLst>
              <a:ahLst/>
              <a:cxnLst/>
              <a:rect l="textAreaLeft" t="textAreaTop" r="textAreaRight" b="textAreaBottom"/>
              <a:pathLst>
                <a:path w="283" h="370">
                  <a:moveTo>
                    <a:pt x="118" y="93"/>
                  </a:moveTo>
                  <a:cubicBezTo>
                    <a:pt x="118" y="62"/>
                    <a:pt x="118" y="31"/>
                    <a:pt x="118" y="0"/>
                  </a:cubicBezTo>
                  <a:cubicBezTo>
                    <a:pt x="78" y="3"/>
                    <a:pt x="39" y="6"/>
                    <a:pt x="0" y="10"/>
                  </a:cubicBezTo>
                  <a:cubicBezTo>
                    <a:pt x="0" y="18"/>
                    <a:pt x="0" y="27"/>
                    <a:pt x="0" y="36"/>
                  </a:cubicBezTo>
                  <a:cubicBezTo>
                    <a:pt x="58" y="36"/>
                    <a:pt x="65" y="41"/>
                    <a:pt x="65" y="84"/>
                  </a:cubicBezTo>
                  <a:cubicBezTo>
                    <a:pt x="65" y="158"/>
                    <a:pt x="65" y="233"/>
                    <a:pt x="65" y="308"/>
                  </a:cubicBezTo>
                  <a:cubicBezTo>
                    <a:pt x="65" y="344"/>
                    <a:pt x="55" y="344"/>
                    <a:pt x="0" y="344"/>
                  </a:cubicBezTo>
                  <a:cubicBezTo>
                    <a:pt x="0" y="353"/>
                    <a:pt x="0" y="361"/>
                    <a:pt x="0" y="370"/>
                  </a:cubicBezTo>
                  <a:cubicBezTo>
                    <a:pt x="31" y="370"/>
                    <a:pt x="72" y="368"/>
                    <a:pt x="96" y="368"/>
                  </a:cubicBezTo>
                  <a:cubicBezTo>
                    <a:pt x="130" y="368"/>
                    <a:pt x="168" y="368"/>
                    <a:pt x="201" y="370"/>
                  </a:cubicBezTo>
                  <a:cubicBezTo>
                    <a:pt x="201" y="361"/>
                    <a:pt x="201" y="353"/>
                    <a:pt x="201" y="344"/>
                  </a:cubicBezTo>
                  <a:cubicBezTo>
                    <a:pt x="196" y="344"/>
                    <a:pt x="190" y="344"/>
                    <a:pt x="185" y="344"/>
                  </a:cubicBezTo>
                  <a:cubicBezTo>
                    <a:pt x="122" y="344"/>
                    <a:pt x="120" y="334"/>
                    <a:pt x="120" y="306"/>
                  </a:cubicBezTo>
                  <a:cubicBezTo>
                    <a:pt x="120" y="263"/>
                    <a:pt x="120" y="220"/>
                    <a:pt x="120" y="177"/>
                  </a:cubicBezTo>
                  <a:cubicBezTo>
                    <a:pt x="120" y="93"/>
                    <a:pt x="156" y="19"/>
                    <a:pt x="221" y="19"/>
                  </a:cubicBezTo>
                  <a:cubicBezTo>
                    <a:pt x="225" y="19"/>
                    <a:pt x="228" y="19"/>
                    <a:pt x="230" y="19"/>
                  </a:cubicBezTo>
                  <a:cubicBezTo>
                    <a:pt x="228" y="21"/>
                    <a:pt x="211" y="31"/>
                    <a:pt x="211" y="53"/>
                  </a:cubicBezTo>
                  <a:cubicBezTo>
                    <a:pt x="211" y="76"/>
                    <a:pt x="228" y="88"/>
                    <a:pt x="247" y="88"/>
                  </a:cubicBezTo>
                  <a:cubicBezTo>
                    <a:pt x="261" y="88"/>
                    <a:pt x="283" y="80"/>
                    <a:pt x="283" y="53"/>
                  </a:cubicBezTo>
                  <a:cubicBezTo>
                    <a:pt x="283" y="25"/>
                    <a:pt x="257" y="0"/>
                    <a:pt x="221" y="0"/>
                  </a:cubicBezTo>
                  <a:cubicBezTo>
                    <a:pt x="158" y="0"/>
                    <a:pt x="130" y="57"/>
                    <a:pt x="118" y="9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98" name="Полилиния 97"/>
            <p:cNvSpPr/>
            <p:nvPr/>
          </p:nvSpPr>
          <p:spPr>
            <a:xfrm>
              <a:off x="6540840" y="3377880"/>
              <a:ext cx="66960" cy="208440"/>
            </a:xfrm>
            <a:custGeom>
              <a:avLst/>
              <a:gdLst>
                <a:gd name="textAreaLeft" fmla="*/ 0 w 66960"/>
                <a:gd name="textAreaRight" fmla="*/ 67320 w 66960"/>
                <a:gd name="textAreaTop" fmla="*/ 0 h 208440"/>
                <a:gd name="textAreaBottom" fmla="*/ 208800 h 208440"/>
              </a:gdLst>
              <a:ahLst/>
              <a:cxnLst/>
              <a:rect l="textAreaLeft" t="textAreaTop" r="textAreaRight" b="textAreaBottom"/>
              <a:pathLst>
                <a:path w="187" h="580">
                  <a:moveTo>
                    <a:pt x="122" y="0"/>
                  </a:moveTo>
                  <a:cubicBezTo>
                    <a:pt x="82" y="3"/>
                    <a:pt x="41" y="6"/>
                    <a:pt x="0" y="10"/>
                  </a:cubicBezTo>
                  <a:cubicBezTo>
                    <a:pt x="0" y="18"/>
                    <a:pt x="0" y="27"/>
                    <a:pt x="0" y="36"/>
                  </a:cubicBezTo>
                  <a:cubicBezTo>
                    <a:pt x="60" y="36"/>
                    <a:pt x="65" y="41"/>
                    <a:pt x="65" y="81"/>
                  </a:cubicBezTo>
                  <a:cubicBezTo>
                    <a:pt x="65" y="227"/>
                    <a:pt x="65" y="373"/>
                    <a:pt x="65" y="518"/>
                  </a:cubicBezTo>
                  <a:cubicBezTo>
                    <a:pt x="65" y="554"/>
                    <a:pt x="58" y="554"/>
                    <a:pt x="0" y="554"/>
                  </a:cubicBezTo>
                  <a:cubicBezTo>
                    <a:pt x="0" y="563"/>
                    <a:pt x="0" y="572"/>
                    <a:pt x="0" y="580"/>
                  </a:cubicBezTo>
                  <a:cubicBezTo>
                    <a:pt x="29" y="580"/>
                    <a:pt x="72" y="578"/>
                    <a:pt x="94" y="578"/>
                  </a:cubicBezTo>
                  <a:cubicBezTo>
                    <a:pt x="115" y="578"/>
                    <a:pt x="156" y="580"/>
                    <a:pt x="187" y="580"/>
                  </a:cubicBezTo>
                  <a:cubicBezTo>
                    <a:pt x="187" y="572"/>
                    <a:pt x="187" y="563"/>
                    <a:pt x="187" y="554"/>
                  </a:cubicBezTo>
                  <a:cubicBezTo>
                    <a:pt x="132" y="554"/>
                    <a:pt x="122" y="554"/>
                    <a:pt x="122" y="518"/>
                  </a:cubicBezTo>
                  <a:cubicBezTo>
                    <a:pt x="122" y="346"/>
                    <a:pt x="122" y="173"/>
                    <a:pt x="1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99" name="Полилиния 98"/>
            <p:cNvSpPr/>
            <p:nvPr/>
          </p:nvSpPr>
          <p:spPr>
            <a:xfrm>
              <a:off x="6624720" y="3450240"/>
              <a:ext cx="154080" cy="138960"/>
            </a:xfrm>
            <a:custGeom>
              <a:avLst/>
              <a:gdLst>
                <a:gd name="textAreaLeft" fmla="*/ 0 w 154080"/>
                <a:gd name="textAreaRight" fmla="*/ 154440 w 154080"/>
                <a:gd name="textAreaTop" fmla="*/ 0 h 138960"/>
                <a:gd name="textAreaBottom" fmla="*/ 139320 h 138960"/>
              </a:gdLst>
              <a:ahLst/>
              <a:cxnLst/>
              <a:rect l="textAreaLeft" t="textAreaTop" r="textAreaRight" b="textAreaBottom"/>
              <a:pathLst>
                <a:path w="429" h="387">
                  <a:moveTo>
                    <a:pt x="429" y="76"/>
                  </a:moveTo>
                  <a:cubicBezTo>
                    <a:pt x="429" y="0"/>
                    <a:pt x="391" y="25"/>
                    <a:pt x="372" y="0"/>
                  </a:cubicBezTo>
                  <a:cubicBezTo>
                    <a:pt x="338" y="0"/>
                    <a:pt x="307" y="36"/>
                    <a:pt x="307" y="64"/>
                  </a:cubicBezTo>
                  <a:cubicBezTo>
                    <a:pt x="307" y="88"/>
                    <a:pt x="326" y="98"/>
                    <a:pt x="333" y="103"/>
                  </a:cubicBezTo>
                  <a:cubicBezTo>
                    <a:pt x="369" y="124"/>
                    <a:pt x="377" y="139"/>
                    <a:pt x="377" y="155"/>
                  </a:cubicBezTo>
                  <a:cubicBezTo>
                    <a:pt x="377" y="174"/>
                    <a:pt x="326" y="356"/>
                    <a:pt x="228" y="356"/>
                  </a:cubicBezTo>
                  <a:cubicBezTo>
                    <a:pt x="168" y="356"/>
                    <a:pt x="168" y="306"/>
                    <a:pt x="168" y="291"/>
                  </a:cubicBezTo>
                  <a:cubicBezTo>
                    <a:pt x="168" y="244"/>
                    <a:pt x="192" y="182"/>
                    <a:pt x="218" y="115"/>
                  </a:cubicBezTo>
                  <a:cubicBezTo>
                    <a:pt x="225" y="98"/>
                    <a:pt x="228" y="91"/>
                    <a:pt x="228" y="76"/>
                  </a:cubicBezTo>
                  <a:cubicBezTo>
                    <a:pt x="228" y="29"/>
                    <a:pt x="177" y="2"/>
                    <a:pt x="132" y="2"/>
                  </a:cubicBezTo>
                  <a:cubicBezTo>
                    <a:pt x="43" y="2"/>
                    <a:pt x="0" y="115"/>
                    <a:pt x="0" y="131"/>
                  </a:cubicBezTo>
                  <a:cubicBezTo>
                    <a:pt x="0" y="143"/>
                    <a:pt x="14" y="143"/>
                    <a:pt x="22" y="143"/>
                  </a:cubicBezTo>
                  <a:cubicBezTo>
                    <a:pt x="31" y="143"/>
                    <a:pt x="36" y="143"/>
                    <a:pt x="41" y="134"/>
                  </a:cubicBezTo>
                  <a:cubicBezTo>
                    <a:pt x="67" y="43"/>
                    <a:pt x="113" y="31"/>
                    <a:pt x="127" y="31"/>
                  </a:cubicBezTo>
                  <a:cubicBezTo>
                    <a:pt x="132" y="31"/>
                    <a:pt x="141" y="31"/>
                    <a:pt x="141" y="50"/>
                  </a:cubicBezTo>
                  <a:cubicBezTo>
                    <a:pt x="141" y="69"/>
                    <a:pt x="132" y="93"/>
                    <a:pt x="130" y="100"/>
                  </a:cubicBezTo>
                  <a:cubicBezTo>
                    <a:pt x="89" y="196"/>
                    <a:pt x="77" y="234"/>
                    <a:pt x="77" y="275"/>
                  </a:cubicBezTo>
                  <a:cubicBezTo>
                    <a:pt x="77" y="363"/>
                    <a:pt x="149" y="387"/>
                    <a:pt x="223" y="387"/>
                  </a:cubicBezTo>
                  <a:cubicBezTo>
                    <a:pt x="367" y="387"/>
                    <a:pt x="429" y="148"/>
                    <a:pt x="429" y="7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1918440" y="2534760"/>
            <a:ext cx="8430480" cy="679680"/>
            <a:chOff x="1918440" y="2534760"/>
            <a:chExt cx="8430480" cy="679680"/>
          </a:xfrm>
        </p:grpSpPr>
        <p:sp>
          <p:nvSpPr>
            <p:cNvPr id="101" name="Полилиния 100"/>
            <p:cNvSpPr/>
            <p:nvPr/>
          </p:nvSpPr>
          <p:spPr>
            <a:xfrm>
              <a:off x="1918440" y="2724480"/>
              <a:ext cx="159480" cy="223200"/>
            </a:xfrm>
            <a:custGeom>
              <a:avLst/>
              <a:gdLst>
                <a:gd name="textAreaLeft" fmla="*/ 0 w 159480"/>
                <a:gd name="textAreaRight" fmla="*/ 159840 w 159480"/>
                <a:gd name="textAreaTop" fmla="*/ 0 h 223200"/>
                <a:gd name="textAreaBottom" fmla="*/ 223560 h 223200"/>
              </a:gdLst>
              <a:ahLst/>
              <a:cxnLst/>
              <a:rect l="textAreaLeft" t="textAreaTop" r="textAreaRight" b="textAreaBottom"/>
              <a:pathLst>
                <a:path w="444" h="621">
                  <a:moveTo>
                    <a:pt x="358" y="316"/>
                  </a:moveTo>
                  <a:cubicBezTo>
                    <a:pt x="348" y="266"/>
                    <a:pt x="314" y="218"/>
                    <a:pt x="247" y="218"/>
                  </a:cubicBezTo>
                  <a:cubicBezTo>
                    <a:pt x="197" y="218"/>
                    <a:pt x="142" y="233"/>
                    <a:pt x="77" y="297"/>
                  </a:cubicBezTo>
                  <a:cubicBezTo>
                    <a:pt x="7" y="367"/>
                    <a:pt x="0" y="446"/>
                    <a:pt x="0" y="472"/>
                  </a:cubicBezTo>
                  <a:cubicBezTo>
                    <a:pt x="0" y="523"/>
                    <a:pt x="38" y="621"/>
                    <a:pt x="156" y="621"/>
                  </a:cubicBezTo>
                  <a:cubicBezTo>
                    <a:pt x="355" y="621"/>
                    <a:pt x="444" y="338"/>
                    <a:pt x="444" y="218"/>
                  </a:cubicBezTo>
                  <a:cubicBezTo>
                    <a:pt x="444" y="84"/>
                    <a:pt x="365" y="0"/>
                    <a:pt x="262" y="0"/>
                  </a:cubicBezTo>
                  <a:cubicBezTo>
                    <a:pt x="139" y="0"/>
                    <a:pt x="101" y="110"/>
                    <a:pt x="101" y="132"/>
                  </a:cubicBezTo>
                  <a:cubicBezTo>
                    <a:pt x="101" y="144"/>
                    <a:pt x="108" y="163"/>
                    <a:pt x="132" y="163"/>
                  </a:cubicBezTo>
                  <a:cubicBezTo>
                    <a:pt x="161" y="163"/>
                    <a:pt x="178" y="137"/>
                    <a:pt x="178" y="117"/>
                  </a:cubicBezTo>
                  <a:cubicBezTo>
                    <a:pt x="178" y="89"/>
                    <a:pt x="151" y="89"/>
                    <a:pt x="139" y="89"/>
                  </a:cubicBezTo>
                  <a:cubicBezTo>
                    <a:pt x="175" y="26"/>
                    <a:pt x="235" y="22"/>
                    <a:pt x="259" y="22"/>
                  </a:cubicBezTo>
                  <a:cubicBezTo>
                    <a:pt x="322" y="22"/>
                    <a:pt x="382" y="65"/>
                    <a:pt x="382" y="173"/>
                  </a:cubicBezTo>
                  <a:cubicBezTo>
                    <a:pt x="382" y="206"/>
                    <a:pt x="374" y="249"/>
                    <a:pt x="358" y="316"/>
                  </a:cubicBezTo>
                  <a:moveTo>
                    <a:pt x="158" y="597"/>
                  </a:moveTo>
                  <a:cubicBezTo>
                    <a:pt x="65" y="597"/>
                    <a:pt x="65" y="511"/>
                    <a:pt x="65" y="503"/>
                  </a:cubicBezTo>
                  <a:cubicBezTo>
                    <a:pt x="65" y="479"/>
                    <a:pt x="86" y="362"/>
                    <a:pt x="120" y="312"/>
                  </a:cubicBezTo>
                  <a:cubicBezTo>
                    <a:pt x="154" y="264"/>
                    <a:pt x="197" y="237"/>
                    <a:pt x="247" y="237"/>
                  </a:cubicBezTo>
                  <a:cubicBezTo>
                    <a:pt x="341" y="237"/>
                    <a:pt x="341" y="331"/>
                    <a:pt x="341" y="348"/>
                  </a:cubicBezTo>
                  <a:cubicBezTo>
                    <a:pt x="341" y="408"/>
                    <a:pt x="288" y="597"/>
                    <a:pt x="158" y="59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02" name="Полилиния 101"/>
            <p:cNvSpPr/>
            <p:nvPr/>
          </p:nvSpPr>
          <p:spPr>
            <a:xfrm>
              <a:off x="2076480" y="2854080"/>
              <a:ext cx="71280" cy="134280"/>
            </a:xfrm>
            <a:custGeom>
              <a:avLst/>
              <a:gdLst>
                <a:gd name="textAreaLeft" fmla="*/ 0 w 71280"/>
                <a:gd name="textAreaRight" fmla="*/ 71640 w 71280"/>
                <a:gd name="textAreaTop" fmla="*/ 0 h 134280"/>
                <a:gd name="textAreaBottom" fmla="*/ 134640 h 134280"/>
              </a:gdLst>
              <a:ahLst/>
              <a:cxnLst/>
              <a:rect l="textAreaLeft" t="textAreaTop" r="textAreaRight" b="textAreaBottom"/>
              <a:pathLst>
                <a:path w="199" h="374">
                  <a:moveTo>
                    <a:pt x="120" y="137"/>
                  </a:moveTo>
                  <a:cubicBezTo>
                    <a:pt x="140" y="137"/>
                    <a:pt x="160" y="137"/>
                    <a:pt x="180" y="137"/>
                  </a:cubicBezTo>
                  <a:cubicBezTo>
                    <a:pt x="192" y="137"/>
                    <a:pt x="199" y="137"/>
                    <a:pt x="199" y="125"/>
                  </a:cubicBezTo>
                  <a:cubicBezTo>
                    <a:pt x="199" y="115"/>
                    <a:pt x="192" y="115"/>
                    <a:pt x="182" y="115"/>
                  </a:cubicBezTo>
                  <a:cubicBezTo>
                    <a:pt x="163" y="115"/>
                    <a:pt x="144" y="115"/>
                    <a:pt x="125" y="115"/>
                  </a:cubicBezTo>
                  <a:cubicBezTo>
                    <a:pt x="132" y="86"/>
                    <a:pt x="139" y="58"/>
                    <a:pt x="146" y="29"/>
                  </a:cubicBezTo>
                  <a:cubicBezTo>
                    <a:pt x="149" y="24"/>
                    <a:pt x="149" y="22"/>
                    <a:pt x="149" y="19"/>
                  </a:cubicBezTo>
                  <a:cubicBezTo>
                    <a:pt x="149" y="10"/>
                    <a:pt x="142" y="0"/>
                    <a:pt x="130" y="0"/>
                  </a:cubicBezTo>
                  <a:cubicBezTo>
                    <a:pt x="115" y="0"/>
                    <a:pt x="106" y="12"/>
                    <a:pt x="101" y="26"/>
                  </a:cubicBezTo>
                  <a:cubicBezTo>
                    <a:pt x="96" y="41"/>
                    <a:pt x="106" y="12"/>
                    <a:pt x="79" y="115"/>
                  </a:cubicBezTo>
                  <a:cubicBezTo>
                    <a:pt x="59" y="115"/>
                    <a:pt x="39" y="115"/>
                    <a:pt x="19" y="115"/>
                  </a:cubicBezTo>
                  <a:cubicBezTo>
                    <a:pt x="7" y="115"/>
                    <a:pt x="0" y="115"/>
                    <a:pt x="0" y="127"/>
                  </a:cubicBezTo>
                  <a:cubicBezTo>
                    <a:pt x="0" y="137"/>
                    <a:pt x="7" y="137"/>
                    <a:pt x="17" y="137"/>
                  </a:cubicBezTo>
                  <a:cubicBezTo>
                    <a:pt x="36" y="137"/>
                    <a:pt x="55" y="137"/>
                    <a:pt x="74" y="137"/>
                  </a:cubicBezTo>
                  <a:cubicBezTo>
                    <a:pt x="62" y="183"/>
                    <a:pt x="50" y="229"/>
                    <a:pt x="38" y="276"/>
                  </a:cubicBezTo>
                  <a:cubicBezTo>
                    <a:pt x="36" y="290"/>
                    <a:pt x="29" y="312"/>
                    <a:pt x="29" y="319"/>
                  </a:cubicBezTo>
                  <a:cubicBezTo>
                    <a:pt x="29" y="355"/>
                    <a:pt x="60" y="374"/>
                    <a:pt x="94" y="374"/>
                  </a:cubicBezTo>
                  <a:cubicBezTo>
                    <a:pt x="158" y="374"/>
                    <a:pt x="197" y="292"/>
                    <a:pt x="197" y="285"/>
                  </a:cubicBezTo>
                  <a:cubicBezTo>
                    <a:pt x="197" y="278"/>
                    <a:pt x="190" y="280"/>
                    <a:pt x="187" y="278"/>
                  </a:cubicBezTo>
                  <a:cubicBezTo>
                    <a:pt x="180" y="278"/>
                    <a:pt x="178" y="278"/>
                    <a:pt x="173" y="288"/>
                  </a:cubicBezTo>
                  <a:cubicBezTo>
                    <a:pt x="158" y="326"/>
                    <a:pt x="127" y="360"/>
                    <a:pt x="94" y="360"/>
                  </a:cubicBezTo>
                  <a:cubicBezTo>
                    <a:pt x="82" y="360"/>
                    <a:pt x="74" y="350"/>
                    <a:pt x="74" y="331"/>
                  </a:cubicBezTo>
                  <a:cubicBezTo>
                    <a:pt x="74" y="324"/>
                    <a:pt x="77" y="312"/>
                    <a:pt x="77" y="304"/>
                  </a:cubicBezTo>
                  <a:cubicBezTo>
                    <a:pt x="91" y="249"/>
                    <a:pt x="106" y="193"/>
                    <a:pt x="120" y="13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03" name="Полилиния 102"/>
            <p:cNvSpPr/>
            <p:nvPr/>
          </p:nvSpPr>
          <p:spPr>
            <a:xfrm>
              <a:off x="2184480" y="2804040"/>
              <a:ext cx="153360" cy="139320"/>
            </a:xfrm>
            <a:custGeom>
              <a:avLst/>
              <a:gdLst>
                <a:gd name="textAreaLeft" fmla="*/ 0 w 153360"/>
                <a:gd name="textAreaRight" fmla="*/ 153720 w 153360"/>
                <a:gd name="textAreaTop" fmla="*/ 0 h 139320"/>
                <a:gd name="textAreaBottom" fmla="*/ 139680 h 139320"/>
              </a:gdLst>
              <a:ahLst/>
              <a:cxnLst/>
              <a:rect l="textAreaLeft" t="textAreaTop" r="textAreaRight" b="textAreaBottom"/>
              <a:pathLst>
                <a:path w="427" h="388">
                  <a:moveTo>
                    <a:pt x="427" y="77"/>
                  </a:moveTo>
                  <a:cubicBezTo>
                    <a:pt x="427" y="0"/>
                    <a:pt x="390" y="26"/>
                    <a:pt x="372" y="0"/>
                  </a:cubicBezTo>
                  <a:cubicBezTo>
                    <a:pt x="336" y="0"/>
                    <a:pt x="307" y="36"/>
                    <a:pt x="307" y="65"/>
                  </a:cubicBezTo>
                  <a:cubicBezTo>
                    <a:pt x="307" y="89"/>
                    <a:pt x="324" y="98"/>
                    <a:pt x="331" y="103"/>
                  </a:cubicBezTo>
                  <a:cubicBezTo>
                    <a:pt x="367" y="125"/>
                    <a:pt x="374" y="139"/>
                    <a:pt x="374" y="156"/>
                  </a:cubicBezTo>
                  <a:cubicBezTo>
                    <a:pt x="374" y="175"/>
                    <a:pt x="326" y="360"/>
                    <a:pt x="226" y="360"/>
                  </a:cubicBezTo>
                  <a:cubicBezTo>
                    <a:pt x="166" y="360"/>
                    <a:pt x="166" y="307"/>
                    <a:pt x="166" y="292"/>
                  </a:cubicBezTo>
                  <a:cubicBezTo>
                    <a:pt x="166" y="245"/>
                    <a:pt x="190" y="182"/>
                    <a:pt x="216" y="115"/>
                  </a:cubicBezTo>
                  <a:cubicBezTo>
                    <a:pt x="223" y="98"/>
                    <a:pt x="226" y="91"/>
                    <a:pt x="226" y="77"/>
                  </a:cubicBezTo>
                  <a:cubicBezTo>
                    <a:pt x="226" y="29"/>
                    <a:pt x="178" y="2"/>
                    <a:pt x="130" y="2"/>
                  </a:cubicBezTo>
                  <a:cubicBezTo>
                    <a:pt x="41" y="2"/>
                    <a:pt x="0" y="115"/>
                    <a:pt x="0" y="132"/>
                  </a:cubicBezTo>
                  <a:cubicBezTo>
                    <a:pt x="0" y="144"/>
                    <a:pt x="12" y="144"/>
                    <a:pt x="19" y="144"/>
                  </a:cubicBezTo>
                  <a:cubicBezTo>
                    <a:pt x="29" y="144"/>
                    <a:pt x="36" y="144"/>
                    <a:pt x="38" y="134"/>
                  </a:cubicBezTo>
                  <a:cubicBezTo>
                    <a:pt x="65" y="43"/>
                    <a:pt x="110" y="31"/>
                    <a:pt x="125" y="31"/>
                  </a:cubicBezTo>
                  <a:cubicBezTo>
                    <a:pt x="132" y="31"/>
                    <a:pt x="139" y="31"/>
                    <a:pt x="139" y="50"/>
                  </a:cubicBezTo>
                  <a:cubicBezTo>
                    <a:pt x="139" y="70"/>
                    <a:pt x="130" y="93"/>
                    <a:pt x="127" y="101"/>
                  </a:cubicBezTo>
                  <a:cubicBezTo>
                    <a:pt x="89" y="197"/>
                    <a:pt x="77" y="235"/>
                    <a:pt x="77" y="276"/>
                  </a:cubicBezTo>
                  <a:cubicBezTo>
                    <a:pt x="77" y="364"/>
                    <a:pt x="149" y="388"/>
                    <a:pt x="221" y="388"/>
                  </a:cubicBezTo>
                  <a:cubicBezTo>
                    <a:pt x="367" y="388"/>
                    <a:pt x="427" y="149"/>
                    <a:pt x="427" y="7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04" name="Полилиния 103"/>
            <p:cNvSpPr/>
            <p:nvPr/>
          </p:nvSpPr>
          <p:spPr>
            <a:xfrm>
              <a:off x="2441880" y="2765160"/>
              <a:ext cx="201960" cy="200880"/>
            </a:xfrm>
            <a:custGeom>
              <a:avLst/>
              <a:gdLst>
                <a:gd name="textAreaLeft" fmla="*/ 0 w 201960"/>
                <a:gd name="textAreaRight" fmla="*/ 202320 w 201960"/>
                <a:gd name="textAreaTop" fmla="*/ 0 h 200880"/>
                <a:gd name="textAreaBottom" fmla="*/ 201240 h 200880"/>
              </a:gdLst>
              <a:ahLst/>
              <a:cxnLst/>
              <a:rect l="textAreaLeft" t="textAreaTop" r="textAreaRight" b="textAreaBottom"/>
              <a:pathLst>
                <a:path w="562" h="559">
                  <a:moveTo>
                    <a:pt x="298" y="297"/>
                  </a:moveTo>
                  <a:cubicBezTo>
                    <a:pt x="376" y="297"/>
                    <a:pt x="454" y="297"/>
                    <a:pt x="533" y="297"/>
                  </a:cubicBezTo>
                  <a:cubicBezTo>
                    <a:pt x="545" y="297"/>
                    <a:pt x="562" y="297"/>
                    <a:pt x="562" y="280"/>
                  </a:cubicBezTo>
                  <a:cubicBezTo>
                    <a:pt x="562" y="264"/>
                    <a:pt x="545" y="264"/>
                    <a:pt x="533" y="264"/>
                  </a:cubicBezTo>
                  <a:cubicBezTo>
                    <a:pt x="454" y="264"/>
                    <a:pt x="376" y="264"/>
                    <a:pt x="298" y="264"/>
                  </a:cubicBezTo>
                  <a:cubicBezTo>
                    <a:pt x="298" y="185"/>
                    <a:pt x="298" y="105"/>
                    <a:pt x="298" y="26"/>
                  </a:cubicBezTo>
                  <a:cubicBezTo>
                    <a:pt x="298" y="14"/>
                    <a:pt x="298" y="0"/>
                    <a:pt x="281" y="0"/>
                  </a:cubicBezTo>
                  <a:cubicBezTo>
                    <a:pt x="264" y="0"/>
                    <a:pt x="264" y="14"/>
                    <a:pt x="264" y="26"/>
                  </a:cubicBezTo>
                  <a:cubicBezTo>
                    <a:pt x="264" y="105"/>
                    <a:pt x="264" y="185"/>
                    <a:pt x="264" y="264"/>
                  </a:cubicBezTo>
                  <a:cubicBezTo>
                    <a:pt x="186" y="264"/>
                    <a:pt x="107" y="264"/>
                    <a:pt x="29" y="264"/>
                  </a:cubicBezTo>
                  <a:cubicBezTo>
                    <a:pt x="17" y="264"/>
                    <a:pt x="0" y="264"/>
                    <a:pt x="0" y="280"/>
                  </a:cubicBezTo>
                  <a:cubicBezTo>
                    <a:pt x="0" y="297"/>
                    <a:pt x="17" y="297"/>
                    <a:pt x="29" y="297"/>
                  </a:cubicBezTo>
                  <a:cubicBezTo>
                    <a:pt x="107" y="297"/>
                    <a:pt x="186" y="297"/>
                    <a:pt x="264" y="297"/>
                  </a:cubicBezTo>
                  <a:cubicBezTo>
                    <a:pt x="264" y="376"/>
                    <a:pt x="264" y="454"/>
                    <a:pt x="264" y="532"/>
                  </a:cubicBezTo>
                  <a:cubicBezTo>
                    <a:pt x="264" y="544"/>
                    <a:pt x="264" y="559"/>
                    <a:pt x="281" y="559"/>
                  </a:cubicBezTo>
                  <a:cubicBezTo>
                    <a:pt x="298" y="559"/>
                    <a:pt x="298" y="544"/>
                    <a:pt x="298" y="532"/>
                  </a:cubicBezTo>
                  <a:cubicBezTo>
                    <a:pt x="298" y="454"/>
                    <a:pt x="298" y="376"/>
                    <a:pt x="298" y="29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05" name="Полилиния 104"/>
            <p:cNvSpPr/>
            <p:nvPr/>
          </p:nvSpPr>
          <p:spPr>
            <a:xfrm>
              <a:off x="2759040" y="2714400"/>
              <a:ext cx="69480" cy="302400"/>
            </a:xfrm>
            <a:custGeom>
              <a:avLst/>
              <a:gdLst>
                <a:gd name="textAreaLeft" fmla="*/ 0 w 69480"/>
                <a:gd name="textAreaRight" fmla="*/ 69840 w 69480"/>
                <a:gd name="textAreaTop" fmla="*/ 0 h 302400"/>
                <a:gd name="textAreaBottom" fmla="*/ 302760 h 302400"/>
              </a:gdLst>
              <a:ahLst/>
              <a:cxnLst/>
              <a:rect l="textAreaLeft" t="textAreaTop" r="textAreaRight" b="textAreaBottom"/>
              <a:pathLst>
                <a:path w="194" h="841">
                  <a:moveTo>
                    <a:pt x="194" y="834"/>
                  </a:moveTo>
                  <a:cubicBezTo>
                    <a:pt x="194" y="832"/>
                    <a:pt x="194" y="829"/>
                    <a:pt x="180" y="815"/>
                  </a:cubicBezTo>
                  <a:cubicBezTo>
                    <a:pt x="74" y="710"/>
                    <a:pt x="48" y="549"/>
                    <a:pt x="48" y="422"/>
                  </a:cubicBezTo>
                  <a:cubicBezTo>
                    <a:pt x="48" y="273"/>
                    <a:pt x="79" y="127"/>
                    <a:pt x="185" y="24"/>
                  </a:cubicBezTo>
                  <a:cubicBezTo>
                    <a:pt x="194" y="12"/>
                    <a:pt x="194" y="12"/>
                    <a:pt x="194" y="10"/>
                  </a:cubicBezTo>
                  <a:cubicBezTo>
                    <a:pt x="194" y="2"/>
                    <a:pt x="192" y="0"/>
                    <a:pt x="187" y="0"/>
                  </a:cubicBezTo>
                  <a:cubicBezTo>
                    <a:pt x="178" y="0"/>
                    <a:pt x="103" y="58"/>
                    <a:pt x="53" y="163"/>
                  </a:cubicBezTo>
                  <a:cubicBezTo>
                    <a:pt x="10" y="257"/>
                    <a:pt x="0" y="350"/>
                    <a:pt x="0" y="422"/>
                  </a:cubicBezTo>
                  <a:cubicBezTo>
                    <a:pt x="0" y="487"/>
                    <a:pt x="10" y="587"/>
                    <a:pt x="55" y="683"/>
                  </a:cubicBezTo>
                  <a:cubicBezTo>
                    <a:pt x="106" y="786"/>
                    <a:pt x="178" y="841"/>
                    <a:pt x="187" y="841"/>
                  </a:cubicBezTo>
                  <a:cubicBezTo>
                    <a:pt x="192" y="841"/>
                    <a:pt x="194" y="839"/>
                    <a:pt x="194" y="83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06" name="Полилиния 105"/>
            <p:cNvSpPr/>
            <p:nvPr/>
          </p:nvSpPr>
          <p:spPr>
            <a:xfrm>
              <a:off x="2856600" y="2804040"/>
              <a:ext cx="154440" cy="139320"/>
            </a:xfrm>
            <a:custGeom>
              <a:avLst/>
              <a:gdLst>
                <a:gd name="textAreaLeft" fmla="*/ 0 w 154440"/>
                <a:gd name="textAreaRight" fmla="*/ 154800 w 154440"/>
                <a:gd name="textAreaTop" fmla="*/ 0 h 139320"/>
                <a:gd name="textAreaBottom" fmla="*/ 139680 h 139320"/>
              </a:gdLst>
              <a:ahLst/>
              <a:cxnLst/>
              <a:rect l="textAreaLeft" t="textAreaTop" r="textAreaRight" b="textAreaBottom"/>
              <a:pathLst>
                <a:path w="430" h="388">
                  <a:moveTo>
                    <a:pt x="430" y="77"/>
                  </a:moveTo>
                  <a:cubicBezTo>
                    <a:pt x="430" y="0"/>
                    <a:pt x="391" y="26"/>
                    <a:pt x="372" y="0"/>
                  </a:cubicBezTo>
                  <a:cubicBezTo>
                    <a:pt x="338" y="0"/>
                    <a:pt x="307" y="36"/>
                    <a:pt x="307" y="65"/>
                  </a:cubicBezTo>
                  <a:cubicBezTo>
                    <a:pt x="307" y="89"/>
                    <a:pt x="324" y="98"/>
                    <a:pt x="334" y="103"/>
                  </a:cubicBezTo>
                  <a:cubicBezTo>
                    <a:pt x="367" y="125"/>
                    <a:pt x="374" y="139"/>
                    <a:pt x="374" y="156"/>
                  </a:cubicBezTo>
                  <a:cubicBezTo>
                    <a:pt x="374" y="175"/>
                    <a:pt x="326" y="360"/>
                    <a:pt x="228" y="360"/>
                  </a:cubicBezTo>
                  <a:cubicBezTo>
                    <a:pt x="166" y="360"/>
                    <a:pt x="166" y="307"/>
                    <a:pt x="166" y="292"/>
                  </a:cubicBezTo>
                  <a:cubicBezTo>
                    <a:pt x="166" y="245"/>
                    <a:pt x="190" y="182"/>
                    <a:pt x="216" y="115"/>
                  </a:cubicBezTo>
                  <a:cubicBezTo>
                    <a:pt x="223" y="98"/>
                    <a:pt x="226" y="91"/>
                    <a:pt x="226" y="77"/>
                  </a:cubicBezTo>
                  <a:cubicBezTo>
                    <a:pt x="226" y="29"/>
                    <a:pt x="178" y="2"/>
                    <a:pt x="132" y="2"/>
                  </a:cubicBezTo>
                  <a:cubicBezTo>
                    <a:pt x="41" y="2"/>
                    <a:pt x="0" y="115"/>
                    <a:pt x="0" y="132"/>
                  </a:cubicBezTo>
                  <a:cubicBezTo>
                    <a:pt x="0" y="144"/>
                    <a:pt x="12" y="144"/>
                    <a:pt x="19" y="144"/>
                  </a:cubicBezTo>
                  <a:cubicBezTo>
                    <a:pt x="29" y="144"/>
                    <a:pt x="36" y="144"/>
                    <a:pt x="38" y="134"/>
                  </a:cubicBezTo>
                  <a:cubicBezTo>
                    <a:pt x="67" y="43"/>
                    <a:pt x="110" y="31"/>
                    <a:pt x="127" y="31"/>
                  </a:cubicBezTo>
                  <a:cubicBezTo>
                    <a:pt x="132" y="31"/>
                    <a:pt x="142" y="31"/>
                    <a:pt x="142" y="50"/>
                  </a:cubicBezTo>
                  <a:cubicBezTo>
                    <a:pt x="142" y="70"/>
                    <a:pt x="130" y="93"/>
                    <a:pt x="127" y="101"/>
                  </a:cubicBezTo>
                  <a:cubicBezTo>
                    <a:pt x="89" y="197"/>
                    <a:pt x="77" y="235"/>
                    <a:pt x="77" y="276"/>
                  </a:cubicBezTo>
                  <a:cubicBezTo>
                    <a:pt x="77" y="364"/>
                    <a:pt x="149" y="388"/>
                    <a:pt x="223" y="388"/>
                  </a:cubicBezTo>
                  <a:cubicBezTo>
                    <a:pt x="367" y="388"/>
                    <a:pt x="430" y="149"/>
                    <a:pt x="430" y="7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07" name="Полилиния 106"/>
            <p:cNvSpPr/>
            <p:nvPr/>
          </p:nvSpPr>
          <p:spPr>
            <a:xfrm>
              <a:off x="3123720" y="2849760"/>
              <a:ext cx="31680" cy="31680"/>
            </a:xfrm>
            <a:custGeom>
              <a:avLst/>
              <a:gdLst>
                <a:gd name="textAreaLeft" fmla="*/ 0 w 31680"/>
                <a:gd name="textAreaRight" fmla="*/ 32040 w 31680"/>
                <a:gd name="textAreaTop" fmla="*/ 0 h 31680"/>
                <a:gd name="textAreaBottom" fmla="*/ 32040 h 31680"/>
              </a:gdLst>
              <a:ahLst/>
              <a:cxnLst/>
              <a:rect l="textAreaLeft" t="textAreaTop" r="textAreaRight" b="textAreaBottom"/>
              <a:pathLst>
                <a:path w="89" h="89">
                  <a:moveTo>
                    <a:pt x="89" y="46"/>
                  </a:moveTo>
                  <a:cubicBezTo>
                    <a:pt x="89" y="19"/>
                    <a:pt x="71" y="0"/>
                    <a:pt x="46" y="0"/>
                  </a:cubicBezTo>
                  <a:cubicBezTo>
                    <a:pt x="20" y="0"/>
                    <a:pt x="0" y="20"/>
                    <a:pt x="0" y="46"/>
                  </a:cubicBezTo>
                  <a:cubicBezTo>
                    <a:pt x="0" y="71"/>
                    <a:pt x="20" y="89"/>
                    <a:pt x="46" y="89"/>
                  </a:cubicBezTo>
                  <a:cubicBezTo>
                    <a:pt x="71" y="89"/>
                    <a:pt x="89" y="70"/>
                    <a:pt x="89" y="4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12960" rIns="90000" bIns="-1296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08" name="Полилиния 107"/>
            <p:cNvSpPr/>
            <p:nvPr/>
          </p:nvSpPr>
          <p:spPr>
            <a:xfrm>
              <a:off x="3263400" y="2734920"/>
              <a:ext cx="223560" cy="216360"/>
            </a:xfrm>
            <a:custGeom>
              <a:avLst/>
              <a:gdLst>
                <a:gd name="textAreaLeft" fmla="*/ 0 w 223560"/>
                <a:gd name="textAreaRight" fmla="*/ 223920 w 223560"/>
                <a:gd name="textAreaTop" fmla="*/ 0 h 216360"/>
                <a:gd name="textAreaBottom" fmla="*/ 216720 h 216360"/>
              </a:gdLst>
              <a:ahLst/>
              <a:cxnLst/>
              <a:rect l="textAreaLeft" t="textAreaTop" r="textAreaRight" b="textAreaBottom"/>
              <a:pathLst>
                <a:path w="622" h="602">
                  <a:moveTo>
                    <a:pt x="619" y="17"/>
                  </a:moveTo>
                  <a:cubicBezTo>
                    <a:pt x="619" y="14"/>
                    <a:pt x="622" y="10"/>
                    <a:pt x="622" y="5"/>
                  </a:cubicBezTo>
                  <a:cubicBezTo>
                    <a:pt x="622" y="0"/>
                    <a:pt x="622" y="0"/>
                    <a:pt x="602" y="0"/>
                  </a:cubicBezTo>
                  <a:cubicBezTo>
                    <a:pt x="408" y="0"/>
                    <a:pt x="214" y="0"/>
                    <a:pt x="19" y="0"/>
                  </a:cubicBezTo>
                  <a:cubicBezTo>
                    <a:pt x="0" y="0"/>
                    <a:pt x="0" y="0"/>
                    <a:pt x="0" y="5"/>
                  </a:cubicBezTo>
                  <a:cubicBezTo>
                    <a:pt x="0" y="10"/>
                    <a:pt x="2" y="14"/>
                    <a:pt x="5" y="17"/>
                  </a:cubicBezTo>
                  <a:cubicBezTo>
                    <a:pt x="99" y="206"/>
                    <a:pt x="194" y="396"/>
                    <a:pt x="288" y="585"/>
                  </a:cubicBezTo>
                  <a:cubicBezTo>
                    <a:pt x="295" y="597"/>
                    <a:pt x="298" y="602"/>
                    <a:pt x="312" y="602"/>
                  </a:cubicBezTo>
                  <a:cubicBezTo>
                    <a:pt x="326" y="602"/>
                    <a:pt x="329" y="597"/>
                    <a:pt x="334" y="585"/>
                  </a:cubicBezTo>
                  <a:cubicBezTo>
                    <a:pt x="429" y="396"/>
                    <a:pt x="524" y="206"/>
                    <a:pt x="619" y="17"/>
                  </a:cubicBezTo>
                  <a:moveTo>
                    <a:pt x="106" y="60"/>
                  </a:moveTo>
                  <a:cubicBezTo>
                    <a:pt x="260" y="60"/>
                    <a:pt x="414" y="60"/>
                    <a:pt x="569" y="60"/>
                  </a:cubicBezTo>
                  <a:cubicBezTo>
                    <a:pt x="491" y="214"/>
                    <a:pt x="414" y="368"/>
                    <a:pt x="336" y="523"/>
                  </a:cubicBezTo>
                  <a:cubicBezTo>
                    <a:pt x="259" y="368"/>
                    <a:pt x="182" y="214"/>
                    <a:pt x="106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09" name="Полилиния 108"/>
            <p:cNvSpPr/>
            <p:nvPr/>
          </p:nvSpPr>
          <p:spPr>
            <a:xfrm>
              <a:off x="3519360" y="2714400"/>
              <a:ext cx="70560" cy="302400"/>
            </a:xfrm>
            <a:custGeom>
              <a:avLst/>
              <a:gdLst>
                <a:gd name="textAreaLeft" fmla="*/ 0 w 70560"/>
                <a:gd name="textAreaRight" fmla="*/ 70920 w 70560"/>
                <a:gd name="textAreaTop" fmla="*/ 0 h 302400"/>
                <a:gd name="textAreaBottom" fmla="*/ 302760 h 302400"/>
              </a:gdLst>
              <a:ahLst/>
              <a:cxnLst/>
              <a:rect l="textAreaLeft" t="textAreaTop" r="textAreaRight" b="textAreaBottom"/>
              <a:pathLst>
                <a:path w="197" h="841">
                  <a:moveTo>
                    <a:pt x="197" y="422"/>
                  </a:moveTo>
                  <a:cubicBezTo>
                    <a:pt x="197" y="355"/>
                    <a:pt x="187" y="254"/>
                    <a:pt x="142" y="158"/>
                  </a:cubicBezTo>
                  <a:cubicBezTo>
                    <a:pt x="91" y="55"/>
                    <a:pt x="17" y="0"/>
                    <a:pt x="10" y="0"/>
                  </a:cubicBezTo>
                  <a:cubicBezTo>
                    <a:pt x="5" y="0"/>
                    <a:pt x="0" y="2"/>
                    <a:pt x="0" y="10"/>
                  </a:cubicBezTo>
                  <a:cubicBezTo>
                    <a:pt x="0" y="12"/>
                    <a:pt x="0" y="12"/>
                    <a:pt x="17" y="29"/>
                  </a:cubicBezTo>
                  <a:cubicBezTo>
                    <a:pt x="101" y="110"/>
                    <a:pt x="149" y="245"/>
                    <a:pt x="149" y="422"/>
                  </a:cubicBezTo>
                  <a:cubicBezTo>
                    <a:pt x="149" y="566"/>
                    <a:pt x="118" y="712"/>
                    <a:pt x="12" y="820"/>
                  </a:cubicBezTo>
                  <a:cubicBezTo>
                    <a:pt x="0" y="829"/>
                    <a:pt x="0" y="832"/>
                    <a:pt x="0" y="834"/>
                  </a:cubicBezTo>
                  <a:cubicBezTo>
                    <a:pt x="0" y="839"/>
                    <a:pt x="5" y="841"/>
                    <a:pt x="10" y="841"/>
                  </a:cubicBezTo>
                  <a:cubicBezTo>
                    <a:pt x="17" y="841"/>
                    <a:pt x="94" y="784"/>
                    <a:pt x="144" y="678"/>
                  </a:cubicBezTo>
                  <a:cubicBezTo>
                    <a:pt x="187" y="585"/>
                    <a:pt x="197" y="491"/>
                    <a:pt x="197" y="42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10" name="Полилиния 109"/>
            <p:cNvSpPr/>
            <p:nvPr/>
          </p:nvSpPr>
          <p:spPr>
            <a:xfrm>
              <a:off x="3680640" y="2804040"/>
              <a:ext cx="154440" cy="139320"/>
            </a:xfrm>
            <a:custGeom>
              <a:avLst/>
              <a:gdLst>
                <a:gd name="textAreaLeft" fmla="*/ 0 w 154440"/>
                <a:gd name="textAreaRight" fmla="*/ 154800 w 154440"/>
                <a:gd name="textAreaTop" fmla="*/ 0 h 139320"/>
                <a:gd name="textAreaBottom" fmla="*/ 139680 h 139320"/>
              </a:gdLst>
              <a:ahLst/>
              <a:cxnLst/>
              <a:rect l="textAreaLeft" t="textAreaTop" r="textAreaRight" b="textAreaBottom"/>
              <a:pathLst>
                <a:path w="430" h="388">
                  <a:moveTo>
                    <a:pt x="430" y="77"/>
                  </a:moveTo>
                  <a:cubicBezTo>
                    <a:pt x="430" y="0"/>
                    <a:pt x="391" y="26"/>
                    <a:pt x="372" y="0"/>
                  </a:cubicBezTo>
                  <a:cubicBezTo>
                    <a:pt x="338" y="0"/>
                    <a:pt x="307" y="36"/>
                    <a:pt x="307" y="65"/>
                  </a:cubicBezTo>
                  <a:cubicBezTo>
                    <a:pt x="307" y="89"/>
                    <a:pt x="324" y="98"/>
                    <a:pt x="334" y="103"/>
                  </a:cubicBezTo>
                  <a:cubicBezTo>
                    <a:pt x="367" y="125"/>
                    <a:pt x="374" y="139"/>
                    <a:pt x="374" y="156"/>
                  </a:cubicBezTo>
                  <a:cubicBezTo>
                    <a:pt x="374" y="175"/>
                    <a:pt x="326" y="360"/>
                    <a:pt x="228" y="360"/>
                  </a:cubicBezTo>
                  <a:cubicBezTo>
                    <a:pt x="166" y="360"/>
                    <a:pt x="166" y="307"/>
                    <a:pt x="166" y="292"/>
                  </a:cubicBezTo>
                  <a:cubicBezTo>
                    <a:pt x="166" y="245"/>
                    <a:pt x="190" y="182"/>
                    <a:pt x="216" y="115"/>
                  </a:cubicBezTo>
                  <a:cubicBezTo>
                    <a:pt x="223" y="98"/>
                    <a:pt x="226" y="91"/>
                    <a:pt x="226" y="77"/>
                  </a:cubicBezTo>
                  <a:cubicBezTo>
                    <a:pt x="226" y="29"/>
                    <a:pt x="178" y="2"/>
                    <a:pt x="132" y="2"/>
                  </a:cubicBezTo>
                  <a:cubicBezTo>
                    <a:pt x="41" y="2"/>
                    <a:pt x="0" y="115"/>
                    <a:pt x="0" y="132"/>
                  </a:cubicBezTo>
                  <a:cubicBezTo>
                    <a:pt x="0" y="144"/>
                    <a:pt x="12" y="144"/>
                    <a:pt x="19" y="144"/>
                  </a:cubicBezTo>
                  <a:cubicBezTo>
                    <a:pt x="29" y="144"/>
                    <a:pt x="36" y="144"/>
                    <a:pt x="38" y="134"/>
                  </a:cubicBezTo>
                  <a:cubicBezTo>
                    <a:pt x="67" y="43"/>
                    <a:pt x="110" y="31"/>
                    <a:pt x="127" y="31"/>
                  </a:cubicBezTo>
                  <a:cubicBezTo>
                    <a:pt x="132" y="31"/>
                    <a:pt x="142" y="31"/>
                    <a:pt x="142" y="50"/>
                  </a:cubicBezTo>
                  <a:cubicBezTo>
                    <a:pt x="142" y="70"/>
                    <a:pt x="130" y="93"/>
                    <a:pt x="127" y="101"/>
                  </a:cubicBezTo>
                  <a:cubicBezTo>
                    <a:pt x="89" y="197"/>
                    <a:pt x="77" y="235"/>
                    <a:pt x="77" y="276"/>
                  </a:cubicBezTo>
                  <a:cubicBezTo>
                    <a:pt x="77" y="364"/>
                    <a:pt x="149" y="388"/>
                    <a:pt x="223" y="388"/>
                  </a:cubicBezTo>
                  <a:cubicBezTo>
                    <a:pt x="367" y="388"/>
                    <a:pt x="430" y="149"/>
                    <a:pt x="430" y="7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11" name="Полилиния 110"/>
            <p:cNvSpPr/>
            <p:nvPr/>
          </p:nvSpPr>
          <p:spPr>
            <a:xfrm>
              <a:off x="3938400" y="2765160"/>
              <a:ext cx="201960" cy="200880"/>
            </a:xfrm>
            <a:custGeom>
              <a:avLst/>
              <a:gdLst>
                <a:gd name="textAreaLeft" fmla="*/ 0 w 201960"/>
                <a:gd name="textAreaRight" fmla="*/ 202320 w 201960"/>
                <a:gd name="textAreaTop" fmla="*/ 0 h 200880"/>
                <a:gd name="textAreaBottom" fmla="*/ 201240 h 200880"/>
              </a:gdLst>
              <a:ahLst/>
              <a:cxnLst/>
              <a:rect l="textAreaLeft" t="textAreaTop" r="textAreaRight" b="textAreaBottom"/>
              <a:pathLst>
                <a:path w="562" h="559">
                  <a:moveTo>
                    <a:pt x="300" y="297"/>
                  </a:moveTo>
                  <a:cubicBezTo>
                    <a:pt x="378" y="297"/>
                    <a:pt x="457" y="297"/>
                    <a:pt x="535" y="297"/>
                  </a:cubicBezTo>
                  <a:cubicBezTo>
                    <a:pt x="547" y="297"/>
                    <a:pt x="562" y="297"/>
                    <a:pt x="562" y="280"/>
                  </a:cubicBezTo>
                  <a:cubicBezTo>
                    <a:pt x="562" y="264"/>
                    <a:pt x="547" y="264"/>
                    <a:pt x="535" y="264"/>
                  </a:cubicBezTo>
                  <a:cubicBezTo>
                    <a:pt x="457" y="264"/>
                    <a:pt x="378" y="264"/>
                    <a:pt x="300" y="264"/>
                  </a:cubicBezTo>
                  <a:cubicBezTo>
                    <a:pt x="300" y="185"/>
                    <a:pt x="300" y="105"/>
                    <a:pt x="300" y="26"/>
                  </a:cubicBezTo>
                  <a:cubicBezTo>
                    <a:pt x="300" y="14"/>
                    <a:pt x="301" y="0"/>
                    <a:pt x="283" y="0"/>
                  </a:cubicBezTo>
                  <a:cubicBezTo>
                    <a:pt x="265" y="0"/>
                    <a:pt x="264" y="14"/>
                    <a:pt x="264" y="26"/>
                  </a:cubicBezTo>
                  <a:cubicBezTo>
                    <a:pt x="264" y="105"/>
                    <a:pt x="264" y="185"/>
                    <a:pt x="264" y="264"/>
                  </a:cubicBezTo>
                  <a:cubicBezTo>
                    <a:pt x="186" y="264"/>
                    <a:pt x="107" y="264"/>
                    <a:pt x="29" y="264"/>
                  </a:cubicBezTo>
                  <a:cubicBezTo>
                    <a:pt x="17" y="264"/>
                    <a:pt x="0" y="264"/>
                    <a:pt x="0" y="280"/>
                  </a:cubicBezTo>
                  <a:cubicBezTo>
                    <a:pt x="0" y="297"/>
                    <a:pt x="17" y="297"/>
                    <a:pt x="29" y="297"/>
                  </a:cubicBezTo>
                  <a:cubicBezTo>
                    <a:pt x="107" y="297"/>
                    <a:pt x="186" y="297"/>
                    <a:pt x="264" y="297"/>
                  </a:cubicBezTo>
                  <a:cubicBezTo>
                    <a:pt x="264" y="376"/>
                    <a:pt x="264" y="454"/>
                    <a:pt x="264" y="532"/>
                  </a:cubicBezTo>
                  <a:cubicBezTo>
                    <a:pt x="264" y="544"/>
                    <a:pt x="265" y="559"/>
                    <a:pt x="283" y="559"/>
                  </a:cubicBezTo>
                  <a:cubicBezTo>
                    <a:pt x="301" y="559"/>
                    <a:pt x="300" y="544"/>
                    <a:pt x="300" y="532"/>
                  </a:cubicBezTo>
                  <a:cubicBezTo>
                    <a:pt x="300" y="454"/>
                    <a:pt x="300" y="376"/>
                    <a:pt x="300" y="29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12" name="Полилиния 111"/>
            <p:cNvSpPr/>
            <p:nvPr/>
          </p:nvSpPr>
          <p:spPr>
            <a:xfrm>
              <a:off x="4240440" y="2740320"/>
              <a:ext cx="120600" cy="200880"/>
            </a:xfrm>
            <a:custGeom>
              <a:avLst/>
              <a:gdLst>
                <a:gd name="textAreaLeft" fmla="*/ 0 w 120600"/>
                <a:gd name="textAreaRight" fmla="*/ 120960 w 120600"/>
                <a:gd name="textAreaTop" fmla="*/ 0 h 200880"/>
                <a:gd name="textAreaBottom" fmla="*/ 201240 h 200880"/>
              </a:gdLst>
              <a:ahLst/>
              <a:cxnLst/>
              <a:rect l="textAreaLeft" t="textAreaTop" r="textAreaRight" b="textAreaBottom"/>
              <a:pathLst>
                <a:path w="336" h="559">
                  <a:moveTo>
                    <a:pt x="65" y="494"/>
                  </a:moveTo>
                  <a:cubicBezTo>
                    <a:pt x="94" y="465"/>
                    <a:pt x="124" y="436"/>
                    <a:pt x="154" y="408"/>
                  </a:cubicBezTo>
                  <a:cubicBezTo>
                    <a:pt x="286" y="292"/>
                    <a:pt x="336" y="247"/>
                    <a:pt x="336" y="163"/>
                  </a:cubicBezTo>
                  <a:cubicBezTo>
                    <a:pt x="336" y="67"/>
                    <a:pt x="259" y="0"/>
                    <a:pt x="158" y="0"/>
                  </a:cubicBezTo>
                  <a:cubicBezTo>
                    <a:pt x="62" y="0"/>
                    <a:pt x="0" y="77"/>
                    <a:pt x="0" y="151"/>
                  </a:cubicBezTo>
                  <a:cubicBezTo>
                    <a:pt x="0" y="199"/>
                    <a:pt x="41" y="199"/>
                    <a:pt x="43" y="199"/>
                  </a:cubicBezTo>
                  <a:cubicBezTo>
                    <a:pt x="58" y="199"/>
                    <a:pt x="89" y="189"/>
                    <a:pt x="89" y="153"/>
                  </a:cubicBezTo>
                  <a:cubicBezTo>
                    <a:pt x="89" y="132"/>
                    <a:pt x="72" y="110"/>
                    <a:pt x="43" y="110"/>
                  </a:cubicBezTo>
                  <a:cubicBezTo>
                    <a:pt x="36" y="110"/>
                    <a:pt x="36" y="110"/>
                    <a:pt x="34" y="110"/>
                  </a:cubicBezTo>
                  <a:cubicBezTo>
                    <a:pt x="53" y="55"/>
                    <a:pt x="98" y="24"/>
                    <a:pt x="146" y="24"/>
                  </a:cubicBezTo>
                  <a:cubicBezTo>
                    <a:pt x="223" y="24"/>
                    <a:pt x="259" y="93"/>
                    <a:pt x="259" y="163"/>
                  </a:cubicBezTo>
                  <a:cubicBezTo>
                    <a:pt x="259" y="230"/>
                    <a:pt x="216" y="295"/>
                    <a:pt x="170" y="348"/>
                  </a:cubicBezTo>
                  <a:cubicBezTo>
                    <a:pt x="117" y="408"/>
                    <a:pt x="63" y="467"/>
                    <a:pt x="10" y="527"/>
                  </a:cubicBezTo>
                  <a:cubicBezTo>
                    <a:pt x="0" y="537"/>
                    <a:pt x="0" y="539"/>
                    <a:pt x="0" y="559"/>
                  </a:cubicBezTo>
                  <a:cubicBezTo>
                    <a:pt x="104" y="559"/>
                    <a:pt x="208" y="559"/>
                    <a:pt x="312" y="559"/>
                  </a:cubicBezTo>
                  <a:cubicBezTo>
                    <a:pt x="320" y="510"/>
                    <a:pt x="328" y="461"/>
                    <a:pt x="336" y="412"/>
                  </a:cubicBezTo>
                  <a:cubicBezTo>
                    <a:pt x="329" y="412"/>
                    <a:pt x="322" y="412"/>
                    <a:pt x="314" y="412"/>
                  </a:cubicBezTo>
                  <a:cubicBezTo>
                    <a:pt x="310" y="439"/>
                    <a:pt x="305" y="475"/>
                    <a:pt x="295" y="487"/>
                  </a:cubicBezTo>
                  <a:cubicBezTo>
                    <a:pt x="290" y="494"/>
                    <a:pt x="235" y="494"/>
                    <a:pt x="216" y="494"/>
                  </a:cubicBezTo>
                  <a:cubicBezTo>
                    <a:pt x="166" y="494"/>
                    <a:pt x="115" y="494"/>
                    <a:pt x="65" y="49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13" name="Полилиния 112"/>
            <p:cNvSpPr/>
            <p:nvPr/>
          </p:nvSpPr>
          <p:spPr>
            <a:xfrm>
              <a:off x="4463640" y="2714400"/>
              <a:ext cx="41040" cy="302400"/>
            </a:xfrm>
            <a:custGeom>
              <a:avLst/>
              <a:gdLst>
                <a:gd name="textAreaLeft" fmla="*/ 0 w 41040"/>
                <a:gd name="textAreaRight" fmla="*/ 41400 w 41040"/>
                <a:gd name="textAreaTop" fmla="*/ 0 h 302400"/>
                <a:gd name="textAreaBottom" fmla="*/ 302760 h 302400"/>
              </a:gdLst>
              <a:ahLst/>
              <a:cxnLst/>
              <a:rect l="textAreaLeft" t="textAreaTop" r="textAreaRight" b="textAreaBottom"/>
              <a:pathLst>
                <a:path w="115" h="841">
                  <a:moveTo>
                    <a:pt x="115" y="841"/>
                  </a:moveTo>
                  <a:cubicBezTo>
                    <a:pt x="115" y="830"/>
                    <a:pt x="115" y="819"/>
                    <a:pt x="115" y="808"/>
                  </a:cubicBezTo>
                  <a:cubicBezTo>
                    <a:pt x="88" y="808"/>
                    <a:pt x="61" y="808"/>
                    <a:pt x="34" y="808"/>
                  </a:cubicBezTo>
                  <a:cubicBezTo>
                    <a:pt x="34" y="550"/>
                    <a:pt x="34" y="292"/>
                    <a:pt x="34" y="34"/>
                  </a:cubicBezTo>
                  <a:cubicBezTo>
                    <a:pt x="61" y="34"/>
                    <a:pt x="88" y="34"/>
                    <a:pt x="115" y="34"/>
                  </a:cubicBezTo>
                  <a:cubicBezTo>
                    <a:pt x="115" y="22"/>
                    <a:pt x="115" y="11"/>
                    <a:pt x="115" y="0"/>
                  </a:cubicBezTo>
                  <a:cubicBezTo>
                    <a:pt x="77" y="0"/>
                    <a:pt x="38" y="0"/>
                    <a:pt x="0" y="0"/>
                  </a:cubicBezTo>
                  <a:cubicBezTo>
                    <a:pt x="0" y="280"/>
                    <a:pt x="0" y="561"/>
                    <a:pt x="0" y="841"/>
                  </a:cubicBezTo>
                  <a:cubicBezTo>
                    <a:pt x="38" y="841"/>
                    <a:pt x="77" y="841"/>
                    <a:pt x="115" y="84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14" name="Полилиния 113"/>
            <p:cNvSpPr/>
            <p:nvPr/>
          </p:nvSpPr>
          <p:spPr>
            <a:xfrm>
              <a:off x="4527360" y="2730600"/>
              <a:ext cx="220680" cy="210240"/>
            </a:xfrm>
            <a:custGeom>
              <a:avLst/>
              <a:gdLst>
                <a:gd name="textAreaLeft" fmla="*/ 0 w 220680"/>
                <a:gd name="textAreaRight" fmla="*/ 221040 w 220680"/>
                <a:gd name="textAreaTop" fmla="*/ 0 h 210240"/>
                <a:gd name="textAreaBottom" fmla="*/ 210600 h 210240"/>
              </a:gdLst>
              <a:ahLst/>
              <a:cxnLst/>
              <a:rect l="textAreaLeft" t="textAreaTop" r="textAreaRight" b="textAreaBottom"/>
              <a:pathLst>
                <a:path w="614" h="585">
                  <a:moveTo>
                    <a:pt x="614" y="417"/>
                  </a:moveTo>
                  <a:cubicBezTo>
                    <a:pt x="601" y="417"/>
                    <a:pt x="587" y="417"/>
                    <a:pt x="574" y="417"/>
                  </a:cubicBezTo>
                  <a:cubicBezTo>
                    <a:pt x="574" y="429"/>
                    <a:pt x="566" y="465"/>
                    <a:pt x="559" y="479"/>
                  </a:cubicBezTo>
                  <a:cubicBezTo>
                    <a:pt x="557" y="491"/>
                    <a:pt x="552" y="499"/>
                    <a:pt x="502" y="499"/>
                  </a:cubicBezTo>
                  <a:cubicBezTo>
                    <a:pt x="482" y="499"/>
                    <a:pt x="462" y="499"/>
                    <a:pt x="442" y="499"/>
                  </a:cubicBezTo>
                  <a:cubicBezTo>
                    <a:pt x="458" y="460"/>
                    <a:pt x="482" y="431"/>
                    <a:pt x="509" y="398"/>
                  </a:cubicBezTo>
                  <a:cubicBezTo>
                    <a:pt x="557" y="338"/>
                    <a:pt x="602" y="278"/>
                    <a:pt x="602" y="201"/>
                  </a:cubicBezTo>
                  <a:cubicBezTo>
                    <a:pt x="602" y="110"/>
                    <a:pt x="528" y="0"/>
                    <a:pt x="307" y="0"/>
                  </a:cubicBezTo>
                  <a:cubicBezTo>
                    <a:pt x="86" y="0"/>
                    <a:pt x="12" y="110"/>
                    <a:pt x="12" y="201"/>
                  </a:cubicBezTo>
                  <a:cubicBezTo>
                    <a:pt x="12" y="278"/>
                    <a:pt x="60" y="338"/>
                    <a:pt x="106" y="398"/>
                  </a:cubicBezTo>
                  <a:cubicBezTo>
                    <a:pt x="134" y="434"/>
                    <a:pt x="156" y="463"/>
                    <a:pt x="173" y="499"/>
                  </a:cubicBezTo>
                  <a:cubicBezTo>
                    <a:pt x="153" y="499"/>
                    <a:pt x="133" y="499"/>
                    <a:pt x="113" y="499"/>
                  </a:cubicBezTo>
                  <a:cubicBezTo>
                    <a:pt x="62" y="499"/>
                    <a:pt x="60" y="491"/>
                    <a:pt x="55" y="482"/>
                  </a:cubicBezTo>
                  <a:cubicBezTo>
                    <a:pt x="48" y="467"/>
                    <a:pt x="41" y="427"/>
                    <a:pt x="41" y="417"/>
                  </a:cubicBezTo>
                  <a:cubicBezTo>
                    <a:pt x="27" y="417"/>
                    <a:pt x="14" y="417"/>
                    <a:pt x="0" y="417"/>
                  </a:cubicBezTo>
                  <a:cubicBezTo>
                    <a:pt x="10" y="473"/>
                    <a:pt x="21" y="529"/>
                    <a:pt x="31" y="585"/>
                  </a:cubicBezTo>
                  <a:cubicBezTo>
                    <a:pt x="85" y="585"/>
                    <a:pt x="138" y="585"/>
                    <a:pt x="192" y="585"/>
                  </a:cubicBezTo>
                  <a:cubicBezTo>
                    <a:pt x="211" y="585"/>
                    <a:pt x="218" y="585"/>
                    <a:pt x="218" y="563"/>
                  </a:cubicBezTo>
                  <a:cubicBezTo>
                    <a:pt x="218" y="503"/>
                    <a:pt x="194" y="427"/>
                    <a:pt x="182" y="391"/>
                  </a:cubicBezTo>
                  <a:cubicBezTo>
                    <a:pt x="158" y="324"/>
                    <a:pt x="139" y="264"/>
                    <a:pt x="139" y="201"/>
                  </a:cubicBezTo>
                  <a:cubicBezTo>
                    <a:pt x="139" y="168"/>
                    <a:pt x="144" y="108"/>
                    <a:pt x="185" y="70"/>
                  </a:cubicBezTo>
                  <a:cubicBezTo>
                    <a:pt x="228" y="34"/>
                    <a:pt x="281" y="29"/>
                    <a:pt x="307" y="29"/>
                  </a:cubicBezTo>
                  <a:cubicBezTo>
                    <a:pt x="350" y="29"/>
                    <a:pt x="398" y="43"/>
                    <a:pt x="430" y="72"/>
                  </a:cubicBezTo>
                  <a:cubicBezTo>
                    <a:pt x="454" y="96"/>
                    <a:pt x="475" y="134"/>
                    <a:pt x="475" y="201"/>
                  </a:cubicBezTo>
                  <a:cubicBezTo>
                    <a:pt x="475" y="259"/>
                    <a:pt x="456" y="316"/>
                    <a:pt x="434" y="379"/>
                  </a:cubicBezTo>
                  <a:cubicBezTo>
                    <a:pt x="420" y="429"/>
                    <a:pt x="394" y="503"/>
                    <a:pt x="394" y="563"/>
                  </a:cubicBezTo>
                  <a:cubicBezTo>
                    <a:pt x="394" y="585"/>
                    <a:pt x="403" y="585"/>
                    <a:pt x="422" y="585"/>
                  </a:cubicBezTo>
                  <a:cubicBezTo>
                    <a:pt x="476" y="585"/>
                    <a:pt x="530" y="585"/>
                    <a:pt x="583" y="585"/>
                  </a:cubicBezTo>
                  <a:cubicBezTo>
                    <a:pt x="594" y="529"/>
                    <a:pt x="604" y="473"/>
                    <a:pt x="614" y="41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15" name="Полилиния 114"/>
            <p:cNvSpPr/>
            <p:nvPr/>
          </p:nvSpPr>
          <p:spPr>
            <a:xfrm>
              <a:off x="4876560" y="2792880"/>
              <a:ext cx="145800" cy="145440"/>
            </a:xfrm>
            <a:custGeom>
              <a:avLst/>
              <a:gdLst>
                <a:gd name="textAreaLeft" fmla="*/ 0 w 145800"/>
                <a:gd name="textAreaRight" fmla="*/ 146160 w 145800"/>
                <a:gd name="textAreaTop" fmla="*/ 0 h 145440"/>
                <a:gd name="textAreaBottom" fmla="*/ 145800 h 145440"/>
              </a:gdLst>
              <a:ahLst/>
              <a:cxnLst/>
              <a:rect l="textAreaLeft" t="textAreaTop" r="textAreaRight" b="textAreaBottom"/>
              <a:pathLst>
                <a:path w="406" h="405">
                  <a:moveTo>
                    <a:pt x="204" y="180"/>
                  </a:moveTo>
                  <a:cubicBezTo>
                    <a:pt x="147" y="124"/>
                    <a:pt x="90" y="68"/>
                    <a:pt x="34" y="12"/>
                  </a:cubicBezTo>
                  <a:cubicBezTo>
                    <a:pt x="24" y="2"/>
                    <a:pt x="24" y="0"/>
                    <a:pt x="17" y="0"/>
                  </a:cubicBezTo>
                  <a:cubicBezTo>
                    <a:pt x="7" y="0"/>
                    <a:pt x="0" y="7"/>
                    <a:pt x="0" y="17"/>
                  </a:cubicBezTo>
                  <a:cubicBezTo>
                    <a:pt x="0" y="22"/>
                    <a:pt x="0" y="24"/>
                    <a:pt x="10" y="34"/>
                  </a:cubicBezTo>
                  <a:cubicBezTo>
                    <a:pt x="66" y="90"/>
                    <a:pt x="123" y="147"/>
                    <a:pt x="180" y="204"/>
                  </a:cubicBezTo>
                  <a:cubicBezTo>
                    <a:pt x="123" y="260"/>
                    <a:pt x="66" y="316"/>
                    <a:pt x="10" y="372"/>
                  </a:cubicBezTo>
                  <a:cubicBezTo>
                    <a:pt x="0" y="381"/>
                    <a:pt x="0" y="384"/>
                    <a:pt x="0" y="388"/>
                  </a:cubicBezTo>
                  <a:cubicBezTo>
                    <a:pt x="0" y="398"/>
                    <a:pt x="7" y="405"/>
                    <a:pt x="17" y="405"/>
                  </a:cubicBezTo>
                  <a:cubicBezTo>
                    <a:pt x="24" y="405"/>
                    <a:pt x="24" y="403"/>
                    <a:pt x="34" y="393"/>
                  </a:cubicBezTo>
                  <a:cubicBezTo>
                    <a:pt x="90" y="337"/>
                    <a:pt x="146" y="281"/>
                    <a:pt x="202" y="225"/>
                  </a:cubicBezTo>
                  <a:cubicBezTo>
                    <a:pt x="260" y="284"/>
                    <a:pt x="318" y="342"/>
                    <a:pt x="377" y="400"/>
                  </a:cubicBezTo>
                  <a:cubicBezTo>
                    <a:pt x="379" y="400"/>
                    <a:pt x="384" y="405"/>
                    <a:pt x="389" y="405"/>
                  </a:cubicBezTo>
                  <a:cubicBezTo>
                    <a:pt x="401" y="405"/>
                    <a:pt x="406" y="398"/>
                    <a:pt x="406" y="388"/>
                  </a:cubicBezTo>
                  <a:cubicBezTo>
                    <a:pt x="406" y="386"/>
                    <a:pt x="406" y="384"/>
                    <a:pt x="403" y="379"/>
                  </a:cubicBezTo>
                  <a:cubicBezTo>
                    <a:pt x="345" y="320"/>
                    <a:pt x="269" y="245"/>
                    <a:pt x="228" y="204"/>
                  </a:cubicBezTo>
                  <a:cubicBezTo>
                    <a:pt x="279" y="152"/>
                    <a:pt x="330" y="100"/>
                    <a:pt x="382" y="48"/>
                  </a:cubicBezTo>
                  <a:cubicBezTo>
                    <a:pt x="386" y="43"/>
                    <a:pt x="398" y="34"/>
                    <a:pt x="403" y="29"/>
                  </a:cubicBezTo>
                  <a:cubicBezTo>
                    <a:pt x="403" y="26"/>
                    <a:pt x="406" y="22"/>
                    <a:pt x="406" y="17"/>
                  </a:cubicBezTo>
                  <a:cubicBezTo>
                    <a:pt x="406" y="7"/>
                    <a:pt x="401" y="0"/>
                    <a:pt x="389" y="0"/>
                  </a:cubicBezTo>
                  <a:cubicBezTo>
                    <a:pt x="384" y="0"/>
                    <a:pt x="379" y="2"/>
                    <a:pt x="370" y="12"/>
                  </a:cubicBezTo>
                  <a:cubicBezTo>
                    <a:pt x="314" y="68"/>
                    <a:pt x="259" y="124"/>
                    <a:pt x="204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16" name="Полилиния 115"/>
            <p:cNvSpPr/>
            <p:nvPr/>
          </p:nvSpPr>
          <p:spPr>
            <a:xfrm>
              <a:off x="5145120" y="2804040"/>
              <a:ext cx="154440" cy="139320"/>
            </a:xfrm>
            <a:custGeom>
              <a:avLst/>
              <a:gdLst>
                <a:gd name="textAreaLeft" fmla="*/ 0 w 154440"/>
                <a:gd name="textAreaRight" fmla="*/ 154800 w 154440"/>
                <a:gd name="textAreaTop" fmla="*/ 0 h 139320"/>
                <a:gd name="textAreaBottom" fmla="*/ 139680 h 139320"/>
              </a:gdLst>
              <a:ahLst/>
              <a:cxnLst/>
              <a:rect l="textAreaLeft" t="textAreaTop" r="textAreaRight" b="textAreaBottom"/>
              <a:pathLst>
                <a:path w="430" h="388">
                  <a:moveTo>
                    <a:pt x="430" y="77"/>
                  </a:moveTo>
                  <a:cubicBezTo>
                    <a:pt x="430" y="0"/>
                    <a:pt x="391" y="26"/>
                    <a:pt x="372" y="0"/>
                  </a:cubicBezTo>
                  <a:cubicBezTo>
                    <a:pt x="338" y="0"/>
                    <a:pt x="307" y="36"/>
                    <a:pt x="307" y="65"/>
                  </a:cubicBezTo>
                  <a:cubicBezTo>
                    <a:pt x="307" y="89"/>
                    <a:pt x="324" y="98"/>
                    <a:pt x="334" y="103"/>
                  </a:cubicBezTo>
                  <a:cubicBezTo>
                    <a:pt x="367" y="125"/>
                    <a:pt x="374" y="139"/>
                    <a:pt x="374" y="156"/>
                  </a:cubicBezTo>
                  <a:cubicBezTo>
                    <a:pt x="374" y="175"/>
                    <a:pt x="326" y="360"/>
                    <a:pt x="228" y="360"/>
                  </a:cubicBezTo>
                  <a:cubicBezTo>
                    <a:pt x="166" y="360"/>
                    <a:pt x="166" y="307"/>
                    <a:pt x="166" y="292"/>
                  </a:cubicBezTo>
                  <a:cubicBezTo>
                    <a:pt x="166" y="245"/>
                    <a:pt x="190" y="182"/>
                    <a:pt x="216" y="115"/>
                  </a:cubicBezTo>
                  <a:cubicBezTo>
                    <a:pt x="223" y="98"/>
                    <a:pt x="226" y="91"/>
                    <a:pt x="226" y="77"/>
                  </a:cubicBezTo>
                  <a:cubicBezTo>
                    <a:pt x="226" y="29"/>
                    <a:pt x="178" y="2"/>
                    <a:pt x="132" y="2"/>
                  </a:cubicBezTo>
                  <a:cubicBezTo>
                    <a:pt x="41" y="2"/>
                    <a:pt x="0" y="115"/>
                    <a:pt x="0" y="132"/>
                  </a:cubicBezTo>
                  <a:cubicBezTo>
                    <a:pt x="0" y="144"/>
                    <a:pt x="12" y="144"/>
                    <a:pt x="19" y="144"/>
                  </a:cubicBezTo>
                  <a:cubicBezTo>
                    <a:pt x="29" y="144"/>
                    <a:pt x="36" y="144"/>
                    <a:pt x="38" y="134"/>
                  </a:cubicBezTo>
                  <a:cubicBezTo>
                    <a:pt x="65" y="43"/>
                    <a:pt x="110" y="31"/>
                    <a:pt x="125" y="31"/>
                  </a:cubicBezTo>
                  <a:cubicBezTo>
                    <a:pt x="132" y="31"/>
                    <a:pt x="139" y="31"/>
                    <a:pt x="139" y="50"/>
                  </a:cubicBezTo>
                  <a:cubicBezTo>
                    <a:pt x="139" y="70"/>
                    <a:pt x="130" y="93"/>
                    <a:pt x="127" y="101"/>
                  </a:cubicBezTo>
                  <a:cubicBezTo>
                    <a:pt x="89" y="197"/>
                    <a:pt x="77" y="235"/>
                    <a:pt x="77" y="276"/>
                  </a:cubicBezTo>
                  <a:cubicBezTo>
                    <a:pt x="77" y="364"/>
                    <a:pt x="149" y="388"/>
                    <a:pt x="221" y="388"/>
                  </a:cubicBezTo>
                  <a:cubicBezTo>
                    <a:pt x="367" y="388"/>
                    <a:pt x="430" y="149"/>
                    <a:pt x="430" y="7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17" name="Полилиния 116"/>
            <p:cNvSpPr/>
            <p:nvPr/>
          </p:nvSpPr>
          <p:spPr>
            <a:xfrm>
              <a:off x="5324760" y="2714400"/>
              <a:ext cx="41040" cy="302400"/>
            </a:xfrm>
            <a:custGeom>
              <a:avLst/>
              <a:gdLst>
                <a:gd name="textAreaLeft" fmla="*/ 0 w 41040"/>
                <a:gd name="textAreaRight" fmla="*/ 41400 w 41040"/>
                <a:gd name="textAreaTop" fmla="*/ 0 h 302400"/>
                <a:gd name="textAreaBottom" fmla="*/ 302760 h 302400"/>
              </a:gdLst>
              <a:ahLst/>
              <a:cxnLst/>
              <a:rect l="textAreaLeft" t="textAreaTop" r="textAreaRight" b="textAreaBottom"/>
              <a:pathLst>
                <a:path w="115" h="841">
                  <a:moveTo>
                    <a:pt x="115" y="0"/>
                  </a:moveTo>
                  <a:cubicBezTo>
                    <a:pt x="77" y="0"/>
                    <a:pt x="38" y="0"/>
                    <a:pt x="0" y="0"/>
                  </a:cubicBezTo>
                  <a:cubicBezTo>
                    <a:pt x="0" y="11"/>
                    <a:pt x="0" y="22"/>
                    <a:pt x="0" y="34"/>
                  </a:cubicBezTo>
                  <a:cubicBezTo>
                    <a:pt x="27" y="34"/>
                    <a:pt x="54" y="34"/>
                    <a:pt x="82" y="34"/>
                  </a:cubicBezTo>
                  <a:cubicBezTo>
                    <a:pt x="82" y="292"/>
                    <a:pt x="82" y="550"/>
                    <a:pt x="82" y="808"/>
                  </a:cubicBezTo>
                  <a:cubicBezTo>
                    <a:pt x="54" y="808"/>
                    <a:pt x="27" y="808"/>
                    <a:pt x="0" y="808"/>
                  </a:cubicBezTo>
                  <a:cubicBezTo>
                    <a:pt x="0" y="819"/>
                    <a:pt x="0" y="830"/>
                    <a:pt x="0" y="841"/>
                  </a:cubicBezTo>
                  <a:cubicBezTo>
                    <a:pt x="38" y="841"/>
                    <a:pt x="77" y="841"/>
                    <a:pt x="115" y="841"/>
                  </a:cubicBezTo>
                  <a:cubicBezTo>
                    <a:pt x="115" y="561"/>
                    <a:pt x="115" y="280"/>
                    <a:pt x="1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18" name="Полилиния 117"/>
            <p:cNvSpPr/>
            <p:nvPr/>
          </p:nvSpPr>
          <p:spPr>
            <a:xfrm>
              <a:off x="5504400" y="2829960"/>
              <a:ext cx="200880" cy="71280"/>
            </a:xfrm>
            <a:custGeom>
              <a:avLst/>
              <a:gdLst>
                <a:gd name="textAreaLeft" fmla="*/ 0 w 200880"/>
                <a:gd name="textAreaRight" fmla="*/ 201240 w 200880"/>
                <a:gd name="textAreaTop" fmla="*/ 0 h 71280"/>
                <a:gd name="textAreaBottom" fmla="*/ 71640 h 71280"/>
              </a:gdLst>
              <a:ahLst/>
              <a:cxnLst/>
              <a:rect l="textAreaLeft" t="textAreaTop" r="textAreaRight" b="textAreaBottom"/>
              <a:pathLst>
                <a:path w="559" h="199">
                  <a:moveTo>
                    <a:pt x="530" y="36"/>
                  </a:moveTo>
                  <a:cubicBezTo>
                    <a:pt x="545" y="36"/>
                    <a:pt x="559" y="37"/>
                    <a:pt x="559" y="19"/>
                  </a:cubicBezTo>
                  <a:cubicBezTo>
                    <a:pt x="559" y="1"/>
                    <a:pt x="545" y="0"/>
                    <a:pt x="533" y="0"/>
                  </a:cubicBezTo>
                  <a:cubicBezTo>
                    <a:pt x="364" y="0"/>
                    <a:pt x="195" y="0"/>
                    <a:pt x="26" y="0"/>
                  </a:cubicBezTo>
                  <a:cubicBezTo>
                    <a:pt x="14" y="0"/>
                    <a:pt x="0" y="1"/>
                    <a:pt x="0" y="19"/>
                  </a:cubicBezTo>
                  <a:cubicBezTo>
                    <a:pt x="0" y="37"/>
                    <a:pt x="14" y="36"/>
                    <a:pt x="26" y="36"/>
                  </a:cubicBezTo>
                  <a:cubicBezTo>
                    <a:pt x="194" y="36"/>
                    <a:pt x="362" y="36"/>
                    <a:pt x="530" y="36"/>
                  </a:cubicBezTo>
                  <a:moveTo>
                    <a:pt x="533" y="199"/>
                  </a:moveTo>
                  <a:cubicBezTo>
                    <a:pt x="545" y="199"/>
                    <a:pt x="559" y="199"/>
                    <a:pt x="559" y="182"/>
                  </a:cubicBezTo>
                  <a:cubicBezTo>
                    <a:pt x="559" y="165"/>
                    <a:pt x="545" y="165"/>
                    <a:pt x="530" y="165"/>
                  </a:cubicBezTo>
                  <a:cubicBezTo>
                    <a:pt x="362" y="165"/>
                    <a:pt x="194" y="165"/>
                    <a:pt x="26" y="165"/>
                  </a:cubicBezTo>
                  <a:cubicBezTo>
                    <a:pt x="14" y="165"/>
                    <a:pt x="0" y="165"/>
                    <a:pt x="0" y="182"/>
                  </a:cubicBezTo>
                  <a:cubicBezTo>
                    <a:pt x="0" y="199"/>
                    <a:pt x="14" y="199"/>
                    <a:pt x="26" y="199"/>
                  </a:cubicBezTo>
                  <a:cubicBezTo>
                    <a:pt x="195" y="199"/>
                    <a:pt x="364" y="199"/>
                    <a:pt x="533" y="19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6640" rIns="90000" bIns="2664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19" name="Полилиния 118"/>
            <p:cNvSpPr/>
            <p:nvPr/>
          </p:nvSpPr>
          <p:spPr>
            <a:xfrm>
              <a:off x="5832720" y="2860200"/>
              <a:ext cx="185400" cy="11880"/>
            </a:xfrm>
            <a:custGeom>
              <a:avLst/>
              <a:gdLst>
                <a:gd name="textAreaLeft" fmla="*/ 0 w 185400"/>
                <a:gd name="textAreaRight" fmla="*/ 185760 w 185400"/>
                <a:gd name="textAreaTop" fmla="*/ 0 h 11880"/>
                <a:gd name="textAreaBottom" fmla="*/ 12240 h 11880"/>
              </a:gdLst>
              <a:ahLst/>
              <a:cxnLst/>
              <a:rect l="textAreaLeft" t="textAreaTop" r="textAreaRight" b="textAreaBottom"/>
              <a:pathLst>
                <a:path w="516" h="34">
                  <a:moveTo>
                    <a:pt x="485" y="34"/>
                  </a:moveTo>
                  <a:cubicBezTo>
                    <a:pt x="499" y="34"/>
                    <a:pt x="516" y="34"/>
                    <a:pt x="516" y="17"/>
                  </a:cubicBezTo>
                  <a:cubicBezTo>
                    <a:pt x="516" y="0"/>
                    <a:pt x="499" y="0"/>
                    <a:pt x="485" y="0"/>
                  </a:cubicBezTo>
                  <a:cubicBezTo>
                    <a:pt x="333" y="0"/>
                    <a:pt x="181" y="0"/>
                    <a:pt x="29" y="0"/>
                  </a:cubicBezTo>
                  <a:cubicBezTo>
                    <a:pt x="14" y="0"/>
                    <a:pt x="0" y="0"/>
                    <a:pt x="0" y="17"/>
                  </a:cubicBezTo>
                  <a:cubicBezTo>
                    <a:pt x="0" y="34"/>
                    <a:pt x="14" y="34"/>
                    <a:pt x="29" y="34"/>
                  </a:cubicBezTo>
                  <a:cubicBezTo>
                    <a:pt x="181" y="34"/>
                    <a:pt x="333" y="34"/>
                    <a:pt x="485" y="3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2760" rIns="90000" bIns="-3276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20" name="Полилиния 119"/>
            <p:cNvSpPr/>
            <p:nvPr/>
          </p:nvSpPr>
          <p:spPr>
            <a:xfrm>
              <a:off x="6110280" y="2534760"/>
              <a:ext cx="99000" cy="201600"/>
            </a:xfrm>
            <a:custGeom>
              <a:avLst/>
              <a:gdLst>
                <a:gd name="textAreaLeft" fmla="*/ 0 w 99000"/>
                <a:gd name="textAreaRight" fmla="*/ 99360 w 99000"/>
                <a:gd name="textAreaTop" fmla="*/ 0 h 201600"/>
                <a:gd name="textAreaBottom" fmla="*/ 201960 h 201600"/>
              </a:gdLst>
              <a:ahLst/>
              <a:cxnLst/>
              <a:rect l="textAreaLeft" t="textAreaTop" r="textAreaRight" b="textAreaBottom"/>
              <a:pathLst>
                <a:path w="276" h="561">
                  <a:moveTo>
                    <a:pt x="173" y="22"/>
                  </a:moveTo>
                  <a:cubicBezTo>
                    <a:pt x="173" y="2"/>
                    <a:pt x="173" y="0"/>
                    <a:pt x="151" y="0"/>
                  </a:cubicBezTo>
                  <a:cubicBezTo>
                    <a:pt x="101" y="53"/>
                    <a:pt x="26" y="53"/>
                    <a:pt x="0" y="53"/>
                  </a:cubicBezTo>
                  <a:cubicBezTo>
                    <a:pt x="0" y="62"/>
                    <a:pt x="0" y="70"/>
                    <a:pt x="0" y="79"/>
                  </a:cubicBezTo>
                  <a:cubicBezTo>
                    <a:pt x="17" y="79"/>
                    <a:pt x="65" y="79"/>
                    <a:pt x="110" y="58"/>
                  </a:cubicBezTo>
                  <a:cubicBezTo>
                    <a:pt x="110" y="203"/>
                    <a:pt x="110" y="348"/>
                    <a:pt x="110" y="494"/>
                  </a:cubicBezTo>
                  <a:cubicBezTo>
                    <a:pt x="110" y="525"/>
                    <a:pt x="106" y="535"/>
                    <a:pt x="31" y="535"/>
                  </a:cubicBezTo>
                  <a:cubicBezTo>
                    <a:pt x="22" y="535"/>
                    <a:pt x="14" y="535"/>
                    <a:pt x="5" y="535"/>
                  </a:cubicBezTo>
                  <a:cubicBezTo>
                    <a:pt x="5" y="543"/>
                    <a:pt x="5" y="552"/>
                    <a:pt x="5" y="561"/>
                  </a:cubicBezTo>
                  <a:cubicBezTo>
                    <a:pt x="34" y="559"/>
                    <a:pt x="107" y="559"/>
                    <a:pt x="142" y="559"/>
                  </a:cubicBezTo>
                  <a:cubicBezTo>
                    <a:pt x="176" y="559"/>
                    <a:pt x="247" y="559"/>
                    <a:pt x="276" y="561"/>
                  </a:cubicBezTo>
                  <a:cubicBezTo>
                    <a:pt x="276" y="552"/>
                    <a:pt x="276" y="543"/>
                    <a:pt x="276" y="535"/>
                  </a:cubicBezTo>
                  <a:cubicBezTo>
                    <a:pt x="267" y="535"/>
                    <a:pt x="258" y="535"/>
                    <a:pt x="250" y="535"/>
                  </a:cubicBezTo>
                  <a:cubicBezTo>
                    <a:pt x="175" y="535"/>
                    <a:pt x="173" y="525"/>
                    <a:pt x="173" y="494"/>
                  </a:cubicBezTo>
                  <a:cubicBezTo>
                    <a:pt x="173" y="336"/>
                    <a:pt x="173" y="179"/>
                    <a:pt x="173" y="2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21" name="Полилиния 120"/>
            <p:cNvSpPr/>
            <p:nvPr/>
          </p:nvSpPr>
          <p:spPr>
            <a:xfrm>
              <a:off x="6080040" y="2860200"/>
              <a:ext cx="156960" cy="11880"/>
            </a:xfrm>
            <a:custGeom>
              <a:avLst/>
              <a:gdLst>
                <a:gd name="textAreaLeft" fmla="*/ 0 w 156960"/>
                <a:gd name="textAreaRight" fmla="*/ 157320 w 156960"/>
                <a:gd name="textAreaTop" fmla="*/ 0 h 11880"/>
                <a:gd name="textAreaBottom" fmla="*/ 12240 h 11880"/>
              </a:gdLst>
              <a:ahLst/>
              <a:cxnLst/>
              <a:rect l="textAreaLeft" t="textAreaTop" r="textAreaRight" b="textAreaBottom"/>
              <a:pathLst>
                <a:path w="437" h="34">
                  <a:moveTo>
                    <a:pt x="0" y="0"/>
                  </a:moveTo>
                  <a:cubicBezTo>
                    <a:pt x="146" y="0"/>
                    <a:pt x="291" y="0"/>
                    <a:pt x="437" y="0"/>
                  </a:cubicBezTo>
                  <a:cubicBezTo>
                    <a:pt x="437" y="11"/>
                    <a:pt x="437" y="22"/>
                    <a:pt x="437" y="34"/>
                  </a:cubicBezTo>
                  <a:cubicBezTo>
                    <a:pt x="291" y="34"/>
                    <a:pt x="146" y="34"/>
                    <a:pt x="0" y="34"/>
                  </a:cubicBezTo>
                  <a:cubicBezTo>
                    <a:pt x="0" y="22"/>
                    <a:pt x="0" y="1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2760" rIns="90000" bIns="-3276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22" name="Полилиния 121"/>
            <p:cNvSpPr/>
            <p:nvPr/>
          </p:nvSpPr>
          <p:spPr>
            <a:xfrm>
              <a:off x="6089400" y="3015360"/>
              <a:ext cx="142920" cy="199080"/>
            </a:xfrm>
            <a:custGeom>
              <a:avLst/>
              <a:gdLst>
                <a:gd name="textAreaLeft" fmla="*/ 0 w 142920"/>
                <a:gd name="textAreaRight" fmla="*/ 143280 w 142920"/>
                <a:gd name="textAreaTop" fmla="*/ 0 h 199080"/>
                <a:gd name="textAreaBottom" fmla="*/ 199440 h 199080"/>
              </a:gdLst>
              <a:ahLst/>
              <a:cxnLst/>
              <a:rect l="textAreaLeft" t="textAreaTop" r="textAreaRight" b="textAreaBottom"/>
              <a:pathLst>
                <a:path w="398" h="554">
                  <a:moveTo>
                    <a:pt x="2" y="518"/>
                  </a:moveTo>
                  <a:cubicBezTo>
                    <a:pt x="0" y="527"/>
                    <a:pt x="0" y="530"/>
                    <a:pt x="0" y="532"/>
                  </a:cubicBezTo>
                  <a:cubicBezTo>
                    <a:pt x="0" y="544"/>
                    <a:pt x="10" y="554"/>
                    <a:pt x="24" y="554"/>
                  </a:cubicBezTo>
                  <a:cubicBezTo>
                    <a:pt x="41" y="554"/>
                    <a:pt x="50" y="539"/>
                    <a:pt x="53" y="537"/>
                  </a:cubicBezTo>
                  <a:cubicBezTo>
                    <a:pt x="58" y="527"/>
                    <a:pt x="84" y="415"/>
                    <a:pt x="106" y="326"/>
                  </a:cubicBezTo>
                  <a:cubicBezTo>
                    <a:pt x="122" y="360"/>
                    <a:pt x="151" y="381"/>
                    <a:pt x="190" y="381"/>
                  </a:cubicBezTo>
                  <a:cubicBezTo>
                    <a:pt x="288" y="381"/>
                    <a:pt x="398" y="264"/>
                    <a:pt x="398" y="137"/>
                  </a:cubicBezTo>
                  <a:cubicBezTo>
                    <a:pt x="398" y="48"/>
                    <a:pt x="341" y="0"/>
                    <a:pt x="281" y="0"/>
                  </a:cubicBezTo>
                  <a:cubicBezTo>
                    <a:pt x="199" y="0"/>
                    <a:pt x="110" y="84"/>
                    <a:pt x="84" y="187"/>
                  </a:cubicBezTo>
                  <a:cubicBezTo>
                    <a:pt x="57" y="297"/>
                    <a:pt x="30" y="408"/>
                    <a:pt x="2" y="518"/>
                  </a:cubicBezTo>
                  <a:moveTo>
                    <a:pt x="190" y="362"/>
                  </a:moveTo>
                  <a:cubicBezTo>
                    <a:pt x="130" y="362"/>
                    <a:pt x="118" y="295"/>
                    <a:pt x="118" y="288"/>
                  </a:cubicBezTo>
                  <a:cubicBezTo>
                    <a:pt x="118" y="285"/>
                    <a:pt x="120" y="268"/>
                    <a:pt x="122" y="257"/>
                  </a:cubicBezTo>
                  <a:cubicBezTo>
                    <a:pt x="146" y="163"/>
                    <a:pt x="156" y="132"/>
                    <a:pt x="175" y="98"/>
                  </a:cubicBezTo>
                  <a:cubicBezTo>
                    <a:pt x="211" y="36"/>
                    <a:pt x="252" y="19"/>
                    <a:pt x="278" y="19"/>
                  </a:cubicBezTo>
                  <a:cubicBezTo>
                    <a:pt x="310" y="19"/>
                    <a:pt x="336" y="43"/>
                    <a:pt x="336" y="101"/>
                  </a:cubicBezTo>
                  <a:cubicBezTo>
                    <a:pt x="336" y="146"/>
                    <a:pt x="312" y="242"/>
                    <a:pt x="290" y="283"/>
                  </a:cubicBezTo>
                  <a:cubicBezTo>
                    <a:pt x="262" y="336"/>
                    <a:pt x="221" y="362"/>
                    <a:pt x="190" y="36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23" name="Полилиния 122"/>
            <p:cNvSpPr/>
            <p:nvPr/>
          </p:nvSpPr>
          <p:spPr>
            <a:xfrm>
              <a:off x="6288120" y="2734920"/>
              <a:ext cx="223560" cy="216360"/>
            </a:xfrm>
            <a:custGeom>
              <a:avLst/>
              <a:gdLst>
                <a:gd name="textAreaLeft" fmla="*/ 0 w 223560"/>
                <a:gd name="textAreaRight" fmla="*/ 223920 w 223560"/>
                <a:gd name="textAreaTop" fmla="*/ 0 h 216360"/>
                <a:gd name="textAreaBottom" fmla="*/ 216720 h 216360"/>
              </a:gdLst>
              <a:ahLst/>
              <a:cxnLst/>
              <a:rect l="textAreaLeft" t="textAreaTop" r="textAreaRight" b="textAreaBottom"/>
              <a:pathLst>
                <a:path w="622" h="602">
                  <a:moveTo>
                    <a:pt x="617" y="17"/>
                  </a:moveTo>
                  <a:cubicBezTo>
                    <a:pt x="619" y="14"/>
                    <a:pt x="622" y="10"/>
                    <a:pt x="622" y="5"/>
                  </a:cubicBezTo>
                  <a:cubicBezTo>
                    <a:pt x="622" y="0"/>
                    <a:pt x="622" y="0"/>
                    <a:pt x="602" y="0"/>
                  </a:cubicBezTo>
                  <a:cubicBezTo>
                    <a:pt x="408" y="0"/>
                    <a:pt x="214" y="0"/>
                    <a:pt x="19" y="0"/>
                  </a:cubicBezTo>
                  <a:cubicBezTo>
                    <a:pt x="0" y="0"/>
                    <a:pt x="0" y="0"/>
                    <a:pt x="0" y="5"/>
                  </a:cubicBezTo>
                  <a:cubicBezTo>
                    <a:pt x="0" y="10"/>
                    <a:pt x="2" y="14"/>
                    <a:pt x="2" y="17"/>
                  </a:cubicBezTo>
                  <a:cubicBezTo>
                    <a:pt x="98" y="206"/>
                    <a:pt x="193" y="396"/>
                    <a:pt x="288" y="585"/>
                  </a:cubicBezTo>
                  <a:cubicBezTo>
                    <a:pt x="293" y="597"/>
                    <a:pt x="295" y="602"/>
                    <a:pt x="310" y="602"/>
                  </a:cubicBezTo>
                  <a:cubicBezTo>
                    <a:pt x="324" y="602"/>
                    <a:pt x="326" y="597"/>
                    <a:pt x="334" y="585"/>
                  </a:cubicBezTo>
                  <a:cubicBezTo>
                    <a:pt x="428" y="396"/>
                    <a:pt x="522" y="206"/>
                    <a:pt x="617" y="17"/>
                  </a:cubicBezTo>
                  <a:moveTo>
                    <a:pt x="103" y="60"/>
                  </a:moveTo>
                  <a:cubicBezTo>
                    <a:pt x="258" y="60"/>
                    <a:pt x="412" y="60"/>
                    <a:pt x="566" y="60"/>
                  </a:cubicBezTo>
                  <a:cubicBezTo>
                    <a:pt x="490" y="214"/>
                    <a:pt x="413" y="368"/>
                    <a:pt x="336" y="523"/>
                  </a:cubicBezTo>
                  <a:cubicBezTo>
                    <a:pt x="258" y="368"/>
                    <a:pt x="181" y="214"/>
                    <a:pt x="103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24" name="Полилиния 123"/>
            <p:cNvSpPr/>
            <p:nvPr/>
          </p:nvSpPr>
          <p:spPr>
            <a:xfrm>
              <a:off x="6517080" y="2807640"/>
              <a:ext cx="157680" cy="192240"/>
            </a:xfrm>
            <a:custGeom>
              <a:avLst/>
              <a:gdLst>
                <a:gd name="textAreaLeft" fmla="*/ 0 w 157680"/>
                <a:gd name="textAreaRight" fmla="*/ 158040 w 157680"/>
                <a:gd name="textAreaTop" fmla="*/ 0 h 192240"/>
                <a:gd name="textAreaBottom" fmla="*/ 192600 h 192240"/>
              </a:gdLst>
              <a:ahLst/>
              <a:cxnLst/>
              <a:rect l="textAreaLeft" t="textAreaTop" r="textAreaRight" b="textAreaBottom"/>
              <a:pathLst>
                <a:path w="439" h="535">
                  <a:moveTo>
                    <a:pt x="65" y="475"/>
                  </a:moveTo>
                  <a:cubicBezTo>
                    <a:pt x="58" y="503"/>
                    <a:pt x="55" y="511"/>
                    <a:pt x="19" y="511"/>
                  </a:cubicBezTo>
                  <a:cubicBezTo>
                    <a:pt x="10" y="511"/>
                    <a:pt x="0" y="511"/>
                    <a:pt x="0" y="525"/>
                  </a:cubicBezTo>
                  <a:cubicBezTo>
                    <a:pt x="0" y="532"/>
                    <a:pt x="2" y="535"/>
                    <a:pt x="10" y="535"/>
                  </a:cubicBezTo>
                  <a:cubicBezTo>
                    <a:pt x="34" y="535"/>
                    <a:pt x="58" y="532"/>
                    <a:pt x="82" y="532"/>
                  </a:cubicBezTo>
                  <a:cubicBezTo>
                    <a:pt x="108" y="532"/>
                    <a:pt x="137" y="535"/>
                    <a:pt x="166" y="535"/>
                  </a:cubicBezTo>
                  <a:cubicBezTo>
                    <a:pt x="168" y="535"/>
                    <a:pt x="180" y="535"/>
                    <a:pt x="180" y="518"/>
                  </a:cubicBezTo>
                  <a:cubicBezTo>
                    <a:pt x="180" y="511"/>
                    <a:pt x="170" y="511"/>
                    <a:pt x="158" y="511"/>
                  </a:cubicBezTo>
                  <a:cubicBezTo>
                    <a:pt x="118" y="511"/>
                    <a:pt x="118" y="503"/>
                    <a:pt x="118" y="496"/>
                  </a:cubicBezTo>
                  <a:cubicBezTo>
                    <a:pt x="118" y="487"/>
                    <a:pt x="154" y="350"/>
                    <a:pt x="158" y="328"/>
                  </a:cubicBezTo>
                  <a:cubicBezTo>
                    <a:pt x="170" y="352"/>
                    <a:pt x="194" y="381"/>
                    <a:pt x="235" y="381"/>
                  </a:cubicBezTo>
                  <a:cubicBezTo>
                    <a:pt x="334" y="381"/>
                    <a:pt x="439" y="259"/>
                    <a:pt x="439" y="134"/>
                  </a:cubicBezTo>
                  <a:cubicBezTo>
                    <a:pt x="439" y="55"/>
                    <a:pt x="391" y="0"/>
                    <a:pt x="326" y="0"/>
                  </a:cubicBezTo>
                  <a:cubicBezTo>
                    <a:pt x="286" y="0"/>
                    <a:pt x="245" y="31"/>
                    <a:pt x="216" y="62"/>
                  </a:cubicBezTo>
                  <a:cubicBezTo>
                    <a:pt x="209" y="19"/>
                    <a:pt x="173" y="0"/>
                    <a:pt x="142" y="0"/>
                  </a:cubicBezTo>
                  <a:cubicBezTo>
                    <a:pt x="103" y="0"/>
                    <a:pt x="86" y="34"/>
                    <a:pt x="79" y="48"/>
                  </a:cubicBezTo>
                  <a:cubicBezTo>
                    <a:pt x="62" y="77"/>
                    <a:pt x="53" y="127"/>
                    <a:pt x="53" y="129"/>
                  </a:cubicBezTo>
                  <a:cubicBezTo>
                    <a:pt x="53" y="139"/>
                    <a:pt x="60" y="139"/>
                    <a:pt x="62" y="139"/>
                  </a:cubicBezTo>
                  <a:cubicBezTo>
                    <a:pt x="72" y="139"/>
                    <a:pt x="72" y="137"/>
                    <a:pt x="77" y="120"/>
                  </a:cubicBezTo>
                  <a:cubicBezTo>
                    <a:pt x="91" y="60"/>
                    <a:pt x="108" y="19"/>
                    <a:pt x="139" y="19"/>
                  </a:cubicBezTo>
                  <a:cubicBezTo>
                    <a:pt x="154" y="19"/>
                    <a:pt x="166" y="26"/>
                    <a:pt x="166" y="58"/>
                  </a:cubicBezTo>
                  <a:cubicBezTo>
                    <a:pt x="166" y="77"/>
                    <a:pt x="163" y="86"/>
                    <a:pt x="158" y="101"/>
                  </a:cubicBezTo>
                  <a:cubicBezTo>
                    <a:pt x="127" y="225"/>
                    <a:pt x="96" y="350"/>
                    <a:pt x="65" y="475"/>
                  </a:cubicBezTo>
                  <a:moveTo>
                    <a:pt x="214" y="110"/>
                  </a:moveTo>
                  <a:cubicBezTo>
                    <a:pt x="218" y="86"/>
                    <a:pt x="242" y="62"/>
                    <a:pt x="257" y="50"/>
                  </a:cubicBezTo>
                  <a:cubicBezTo>
                    <a:pt x="286" y="24"/>
                    <a:pt x="310" y="19"/>
                    <a:pt x="324" y="19"/>
                  </a:cubicBezTo>
                  <a:cubicBezTo>
                    <a:pt x="358" y="19"/>
                    <a:pt x="379" y="48"/>
                    <a:pt x="379" y="98"/>
                  </a:cubicBezTo>
                  <a:cubicBezTo>
                    <a:pt x="379" y="149"/>
                    <a:pt x="350" y="245"/>
                    <a:pt x="336" y="276"/>
                  </a:cubicBezTo>
                  <a:cubicBezTo>
                    <a:pt x="307" y="336"/>
                    <a:pt x="266" y="362"/>
                    <a:pt x="235" y="362"/>
                  </a:cubicBezTo>
                  <a:cubicBezTo>
                    <a:pt x="180" y="362"/>
                    <a:pt x="168" y="292"/>
                    <a:pt x="168" y="288"/>
                  </a:cubicBezTo>
                  <a:cubicBezTo>
                    <a:pt x="169" y="284"/>
                    <a:pt x="168" y="285"/>
                    <a:pt x="170" y="276"/>
                  </a:cubicBezTo>
                  <a:cubicBezTo>
                    <a:pt x="185" y="221"/>
                    <a:pt x="199" y="165"/>
                    <a:pt x="214" y="1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25" name="Полилиния 124"/>
            <p:cNvSpPr/>
            <p:nvPr/>
          </p:nvSpPr>
          <p:spPr>
            <a:xfrm>
              <a:off x="6764040" y="2765160"/>
              <a:ext cx="200880" cy="200880"/>
            </a:xfrm>
            <a:custGeom>
              <a:avLst/>
              <a:gdLst>
                <a:gd name="textAreaLeft" fmla="*/ 0 w 200880"/>
                <a:gd name="textAreaRight" fmla="*/ 201240 w 200880"/>
                <a:gd name="textAreaTop" fmla="*/ 0 h 200880"/>
                <a:gd name="textAreaBottom" fmla="*/ 201240 h 200880"/>
              </a:gdLst>
              <a:ahLst/>
              <a:cxnLst/>
              <a:rect l="textAreaLeft" t="textAreaTop" r="textAreaRight" b="textAreaBottom"/>
              <a:pathLst>
                <a:path w="559" h="559">
                  <a:moveTo>
                    <a:pt x="298" y="297"/>
                  </a:moveTo>
                  <a:cubicBezTo>
                    <a:pt x="376" y="297"/>
                    <a:pt x="454" y="297"/>
                    <a:pt x="533" y="297"/>
                  </a:cubicBezTo>
                  <a:cubicBezTo>
                    <a:pt x="545" y="297"/>
                    <a:pt x="559" y="297"/>
                    <a:pt x="559" y="280"/>
                  </a:cubicBezTo>
                  <a:cubicBezTo>
                    <a:pt x="559" y="264"/>
                    <a:pt x="545" y="264"/>
                    <a:pt x="533" y="264"/>
                  </a:cubicBezTo>
                  <a:cubicBezTo>
                    <a:pt x="454" y="264"/>
                    <a:pt x="376" y="264"/>
                    <a:pt x="298" y="264"/>
                  </a:cubicBezTo>
                  <a:cubicBezTo>
                    <a:pt x="298" y="185"/>
                    <a:pt x="298" y="105"/>
                    <a:pt x="298" y="26"/>
                  </a:cubicBezTo>
                  <a:cubicBezTo>
                    <a:pt x="298" y="14"/>
                    <a:pt x="298" y="0"/>
                    <a:pt x="281" y="0"/>
                  </a:cubicBezTo>
                  <a:cubicBezTo>
                    <a:pt x="264" y="0"/>
                    <a:pt x="264" y="14"/>
                    <a:pt x="264" y="26"/>
                  </a:cubicBezTo>
                  <a:cubicBezTo>
                    <a:pt x="264" y="105"/>
                    <a:pt x="264" y="185"/>
                    <a:pt x="264" y="264"/>
                  </a:cubicBezTo>
                  <a:cubicBezTo>
                    <a:pt x="185" y="264"/>
                    <a:pt x="106" y="264"/>
                    <a:pt x="26" y="264"/>
                  </a:cubicBezTo>
                  <a:cubicBezTo>
                    <a:pt x="14" y="264"/>
                    <a:pt x="0" y="264"/>
                    <a:pt x="0" y="280"/>
                  </a:cubicBezTo>
                  <a:cubicBezTo>
                    <a:pt x="0" y="297"/>
                    <a:pt x="14" y="297"/>
                    <a:pt x="26" y="297"/>
                  </a:cubicBezTo>
                  <a:cubicBezTo>
                    <a:pt x="106" y="297"/>
                    <a:pt x="185" y="297"/>
                    <a:pt x="264" y="297"/>
                  </a:cubicBezTo>
                  <a:cubicBezTo>
                    <a:pt x="264" y="376"/>
                    <a:pt x="264" y="454"/>
                    <a:pt x="264" y="532"/>
                  </a:cubicBezTo>
                  <a:cubicBezTo>
                    <a:pt x="264" y="544"/>
                    <a:pt x="264" y="559"/>
                    <a:pt x="281" y="559"/>
                  </a:cubicBezTo>
                  <a:cubicBezTo>
                    <a:pt x="298" y="559"/>
                    <a:pt x="298" y="544"/>
                    <a:pt x="298" y="532"/>
                  </a:cubicBezTo>
                  <a:cubicBezTo>
                    <a:pt x="298" y="454"/>
                    <a:pt x="298" y="376"/>
                    <a:pt x="298" y="29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26" name="Полилиния 125"/>
            <p:cNvSpPr/>
            <p:nvPr/>
          </p:nvSpPr>
          <p:spPr>
            <a:xfrm>
              <a:off x="7066440" y="2807640"/>
              <a:ext cx="142200" cy="133560"/>
            </a:xfrm>
            <a:custGeom>
              <a:avLst/>
              <a:gdLst>
                <a:gd name="textAreaLeft" fmla="*/ 0 w 142200"/>
                <a:gd name="textAreaRight" fmla="*/ 142560 w 142200"/>
                <a:gd name="textAreaTop" fmla="*/ 0 h 133560"/>
                <a:gd name="textAreaBottom" fmla="*/ 133920 h 133560"/>
              </a:gdLst>
              <a:ahLst/>
              <a:cxnLst/>
              <a:rect l="textAreaLeft" t="textAreaTop" r="textAreaRight" b="textAreaBottom"/>
              <a:pathLst>
                <a:path w="396" h="372">
                  <a:moveTo>
                    <a:pt x="144" y="10"/>
                  </a:moveTo>
                  <a:cubicBezTo>
                    <a:pt x="140" y="6"/>
                    <a:pt x="144" y="0"/>
                    <a:pt x="132" y="0"/>
                  </a:cubicBezTo>
                  <a:cubicBezTo>
                    <a:pt x="113" y="0"/>
                    <a:pt x="53" y="7"/>
                    <a:pt x="31" y="10"/>
                  </a:cubicBezTo>
                  <a:cubicBezTo>
                    <a:pt x="24" y="10"/>
                    <a:pt x="14" y="10"/>
                    <a:pt x="14" y="26"/>
                  </a:cubicBezTo>
                  <a:cubicBezTo>
                    <a:pt x="14" y="36"/>
                    <a:pt x="22" y="36"/>
                    <a:pt x="34" y="36"/>
                  </a:cubicBezTo>
                  <a:cubicBezTo>
                    <a:pt x="74" y="36"/>
                    <a:pt x="77" y="41"/>
                    <a:pt x="77" y="50"/>
                  </a:cubicBezTo>
                  <a:cubicBezTo>
                    <a:pt x="77" y="55"/>
                    <a:pt x="67" y="96"/>
                    <a:pt x="60" y="117"/>
                  </a:cubicBezTo>
                  <a:cubicBezTo>
                    <a:pt x="43" y="186"/>
                    <a:pt x="26" y="255"/>
                    <a:pt x="10" y="324"/>
                  </a:cubicBezTo>
                  <a:cubicBezTo>
                    <a:pt x="5" y="338"/>
                    <a:pt x="0" y="360"/>
                    <a:pt x="0" y="362"/>
                  </a:cubicBezTo>
                  <a:cubicBezTo>
                    <a:pt x="0" y="372"/>
                    <a:pt x="7" y="372"/>
                    <a:pt x="12" y="372"/>
                  </a:cubicBezTo>
                  <a:cubicBezTo>
                    <a:pt x="16" y="372"/>
                    <a:pt x="20" y="372"/>
                    <a:pt x="24" y="372"/>
                  </a:cubicBezTo>
                  <a:cubicBezTo>
                    <a:pt x="84" y="362"/>
                    <a:pt x="175" y="328"/>
                    <a:pt x="264" y="249"/>
                  </a:cubicBezTo>
                  <a:cubicBezTo>
                    <a:pt x="374" y="146"/>
                    <a:pt x="396" y="31"/>
                    <a:pt x="396" y="24"/>
                  </a:cubicBezTo>
                  <a:cubicBezTo>
                    <a:pt x="396" y="10"/>
                    <a:pt x="386" y="0"/>
                    <a:pt x="372" y="0"/>
                  </a:cubicBezTo>
                  <a:cubicBezTo>
                    <a:pt x="365" y="0"/>
                    <a:pt x="346" y="5"/>
                    <a:pt x="338" y="29"/>
                  </a:cubicBezTo>
                  <a:cubicBezTo>
                    <a:pt x="286" y="218"/>
                    <a:pt x="158" y="314"/>
                    <a:pt x="62" y="345"/>
                  </a:cubicBezTo>
                  <a:cubicBezTo>
                    <a:pt x="90" y="233"/>
                    <a:pt x="117" y="121"/>
                    <a:pt x="144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27" name="Полилиния 126"/>
            <p:cNvSpPr/>
            <p:nvPr/>
          </p:nvSpPr>
          <p:spPr>
            <a:xfrm>
              <a:off x="7234200" y="2734920"/>
              <a:ext cx="223560" cy="216360"/>
            </a:xfrm>
            <a:custGeom>
              <a:avLst/>
              <a:gdLst>
                <a:gd name="textAreaLeft" fmla="*/ 0 w 223560"/>
                <a:gd name="textAreaRight" fmla="*/ 223920 w 223560"/>
                <a:gd name="textAreaTop" fmla="*/ 0 h 216360"/>
                <a:gd name="textAreaBottom" fmla="*/ 216720 h 216360"/>
              </a:gdLst>
              <a:ahLst/>
              <a:cxnLst/>
              <a:rect l="textAreaLeft" t="textAreaTop" r="textAreaRight" b="textAreaBottom"/>
              <a:pathLst>
                <a:path w="622" h="602">
                  <a:moveTo>
                    <a:pt x="617" y="17"/>
                  </a:moveTo>
                  <a:cubicBezTo>
                    <a:pt x="619" y="14"/>
                    <a:pt x="622" y="10"/>
                    <a:pt x="622" y="5"/>
                  </a:cubicBezTo>
                  <a:cubicBezTo>
                    <a:pt x="622" y="0"/>
                    <a:pt x="622" y="0"/>
                    <a:pt x="602" y="0"/>
                  </a:cubicBezTo>
                  <a:cubicBezTo>
                    <a:pt x="408" y="0"/>
                    <a:pt x="214" y="0"/>
                    <a:pt x="19" y="0"/>
                  </a:cubicBezTo>
                  <a:cubicBezTo>
                    <a:pt x="0" y="0"/>
                    <a:pt x="0" y="0"/>
                    <a:pt x="0" y="5"/>
                  </a:cubicBezTo>
                  <a:cubicBezTo>
                    <a:pt x="0" y="10"/>
                    <a:pt x="2" y="14"/>
                    <a:pt x="2" y="17"/>
                  </a:cubicBezTo>
                  <a:cubicBezTo>
                    <a:pt x="98" y="206"/>
                    <a:pt x="193" y="396"/>
                    <a:pt x="288" y="585"/>
                  </a:cubicBezTo>
                  <a:cubicBezTo>
                    <a:pt x="293" y="597"/>
                    <a:pt x="295" y="602"/>
                    <a:pt x="310" y="602"/>
                  </a:cubicBezTo>
                  <a:cubicBezTo>
                    <a:pt x="324" y="602"/>
                    <a:pt x="326" y="597"/>
                    <a:pt x="334" y="585"/>
                  </a:cubicBezTo>
                  <a:cubicBezTo>
                    <a:pt x="428" y="396"/>
                    <a:pt x="522" y="206"/>
                    <a:pt x="617" y="17"/>
                  </a:cubicBezTo>
                  <a:moveTo>
                    <a:pt x="103" y="60"/>
                  </a:moveTo>
                  <a:cubicBezTo>
                    <a:pt x="258" y="60"/>
                    <a:pt x="412" y="60"/>
                    <a:pt x="566" y="60"/>
                  </a:cubicBezTo>
                  <a:cubicBezTo>
                    <a:pt x="490" y="214"/>
                    <a:pt x="413" y="368"/>
                    <a:pt x="336" y="523"/>
                  </a:cubicBezTo>
                  <a:cubicBezTo>
                    <a:pt x="258" y="368"/>
                    <a:pt x="181" y="214"/>
                    <a:pt x="103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28" name="Полилиния 127"/>
            <p:cNvSpPr/>
            <p:nvPr/>
          </p:nvSpPr>
          <p:spPr>
            <a:xfrm>
              <a:off x="7486200" y="2675520"/>
              <a:ext cx="92880" cy="140400"/>
            </a:xfrm>
            <a:custGeom>
              <a:avLst/>
              <a:gdLst>
                <a:gd name="textAreaLeft" fmla="*/ 0 w 92880"/>
                <a:gd name="textAreaRight" fmla="*/ 93240 w 92880"/>
                <a:gd name="textAreaTop" fmla="*/ 0 h 140400"/>
                <a:gd name="textAreaBottom" fmla="*/ 140760 h 140400"/>
              </a:gdLst>
              <a:ahLst/>
              <a:cxnLst/>
              <a:rect l="textAreaLeft" t="textAreaTop" r="textAreaRight" b="textAreaBottom"/>
              <a:pathLst>
                <a:path w="259" h="391">
                  <a:moveTo>
                    <a:pt x="259" y="285"/>
                  </a:moveTo>
                  <a:cubicBezTo>
                    <a:pt x="253" y="285"/>
                    <a:pt x="246" y="285"/>
                    <a:pt x="240" y="285"/>
                  </a:cubicBezTo>
                  <a:cubicBezTo>
                    <a:pt x="238" y="297"/>
                    <a:pt x="233" y="333"/>
                    <a:pt x="223" y="338"/>
                  </a:cubicBezTo>
                  <a:cubicBezTo>
                    <a:pt x="221" y="340"/>
                    <a:pt x="175" y="340"/>
                    <a:pt x="166" y="340"/>
                  </a:cubicBezTo>
                  <a:cubicBezTo>
                    <a:pt x="130" y="340"/>
                    <a:pt x="94" y="340"/>
                    <a:pt x="58" y="340"/>
                  </a:cubicBezTo>
                  <a:cubicBezTo>
                    <a:pt x="120" y="288"/>
                    <a:pt x="139" y="271"/>
                    <a:pt x="175" y="242"/>
                  </a:cubicBezTo>
                  <a:cubicBezTo>
                    <a:pt x="218" y="209"/>
                    <a:pt x="259" y="170"/>
                    <a:pt x="259" y="115"/>
                  </a:cubicBezTo>
                  <a:cubicBezTo>
                    <a:pt x="259" y="43"/>
                    <a:pt x="197" y="0"/>
                    <a:pt x="122" y="0"/>
                  </a:cubicBezTo>
                  <a:cubicBezTo>
                    <a:pt x="48" y="0"/>
                    <a:pt x="0" y="53"/>
                    <a:pt x="0" y="105"/>
                  </a:cubicBezTo>
                  <a:cubicBezTo>
                    <a:pt x="0" y="137"/>
                    <a:pt x="24" y="139"/>
                    <a:pt x="31" y="139"/>
                  </a:cubicBezTo>
                  <a:cubicBezTo>
                    <a:pt x="43" y="139"/>
                    <a:pt x="62" y="129"/>
                    <a:pt x="62" y="108"/>
                  </a:cubicBezTo>
                  <a:cubicBezTo>
                    <a:pt x="62" y="96"/>
                    <a:pt x="58" y="77"/>
                    <a:pt x="26" y="77"/>
                  </a:cubicBezTo>
                  <a:cubicBezTo>
                    <a:pt x="46" y="34"/>
                    <a:pt x="84" y="22"/>
                    <a:pt x="113" y="22"/>
                  </a:cubicBezTo>
                  <a:cubicBezTo>
                    <a:pt x="173" y="22"/>
                    <a:pt x="202" y="67"/>
                    <a:pt x="202" y="115"/>
                  </a:cubicBezTo>
                  <a:cubicBezTo>
                    <a:pt x="202" y="165"/>
                    <a:pt x="166" y="206"/>
                    <a:pt x="146" y="228"/>
                  </a:cubicBezTo>
                  <a:cubicBezTo>
                    <a:pt x="99" y="275"/>
                    <a:pt x="52" y="322"/>
                    <a:pt x="5" y="369"/>
                  </a:cubicBezTo>
                  <a:cubicBezTo>
                    <a:pt x="0" y="374"/>
                    <a:pt x="0" y="374"/>
                    <a:pt x="0" y="391"/>
                  </a:cubicBezTo>
                  <a:cubicBezTo>
                    <a:pt x="81" y="391"/>
                    <a:pt x="162" y="391"/>
                    <a:pt x="242" y="391"/>
                  </a:cubicBezTo>
                  <a:cubicBezTo>
                    <a:pt x="248" y="356"/>
                    <a:pt x="254" y="320"/>
                    <a:pt x="259" y="28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29" name="Полилиния 128"/>
            <p:cNvSpPr/>
            <p:nvPr/>
          </p:nvSpPr>
          <p:spPr>
            <a:xfrm>
              <a:off x="7618320" y="2804040"/>
              <a:ext cx="154440" cy="139320"/>
            </a:xfrm>
            <a:custGeom>
              <a:avLst/>
              <a:gdLst>
                <a:gd name="textAreaLeft" fmla="*/ 0 w 154440"/>
                <a:gd name="textAreaRight" fmla="*/ 154800 w 154440"/>
                <a:gd name="textAreaTop" fmla="*/ 0 h 139320"/>
                <a:gd name="textAreaBottom" fmla="*/ 139680 h 139320"/>
              </a:gdLst>
              <a:ahLst/>
              <a:cxnLst/>
              <a:rect l="textAreaLeft" t="textAreaTop" r="textAreaRight" b="textAreaBottom"/>
              <a:pathLst>
                <a:path w="430" h="388">
                  <a:moveTo>
                    <a:pt x="430" y="77"/>
                  </a:moveTo>
                  <a:cubicBezTo>
                    <a:pt x="430" y="0"/>
                    <a:pt x="391" y="26"/>
                    <a:pt x="372" y="0"/>
                  </a:cubicBezTo>
                  <a:cubicBezTo>
                    <a:pt x="338" y="0"/>
                    <a:pt x="307" y="36"/>
                    <a:pt x="307" y="65"/>
                  </a:cubicBezTo>
                  <a:cubicBezTo>
                    <a:pt x="307" y="89"/>
                    <a:pt x="326" y="98"/>
                    <a:pt x="334" y="103"/>
                  </a:cubicBezTo>
                  <a:cubicBezTo>
                    <a:pt x="367" y="125"/>
                    <a:pt x="374" y="139"/>
                    <a:pt x="374" y="156"/>
                  </a:cubicBezTo>
                  <a:cubicBezTo>
                    <a:pt x="374" y="175"/>
                    <a:pt x="326" y="360"/>
                    <a:pt x="228" y="360"/>
                  </a:cubicBezTo>
                  <a:cubicBezTo>
                    <a:pt x="168" y="360"/>
                    <a:pt x="168" y="307"/>
                    <a:pt x="168" y="292"/>
                  </a:cubicBezTo>
                  <a:cubicBezTo>
                    <a:pt x="168" y="245"/>
                    <a:pt x="190" y="182"/>
                    <a:pt x="218" y="115"/>
                  </a:cubicBezTo>
                  <a:cubicBezTo>
                    <a:pt x="223" y="98"/>
                    <a:pt x="226" y="91"/>
                    <a:pt x="226" y="77"/>
                  </a:cubicBezTo>
                  <a:cubicBezTo>
                    <a:pt x="226" y="29"/>
                    <a:pt x="178" y="2"/>
                    <a:pt x="132" y="2"/>
                  </a:cubicBezTo>
                  <a:cubicBezTo>
                    <a:pt x="41" y="2"/>
                    <a:pt x="0" y="115"/>
                    <a:pt x="0" y="132"/>
                  </a:cubicBezTo>
                  <a:cubicBezTo>
                    <a:pt x="0" y="144"/>
                    <a:pt x="12" y="144"/>
                    <a:pt x="19" y="144"/>
                  </a:cubicBezTo>
                  <a:cubicBezTo>
                    <a:pt x="31" y="144"/>
                    <a:pt x="36" y="144"/>
                    <a:pt x="38" y="134"/>
                  </a:cubicBezTo>
                  <a:cubicBezTo>
                    <a:pt x="67" y="43"/>
                    <a:pt x="110" y="31"/>
                    <a:pt x="127" y="31"/>
                  </a:cubicBezTo>
                  <a:cubicBezTo>
                    <a:pt x="132" y="31"/>
                    <a:pt x="142" y="31"/>
                    <a:pt x="142" y="50"/>
                  </a:cubicBezTo>
                  <a:cubicBezTo>
                    <a:pt x="142" y="70"/>
                    <a:pt x="130" y="93"/>
                    <a:pt x="127" y="101"/>
                  </a:cubicBezTo>
                  <a:cubicBezTo>
                    <a:pt x="89" y="197"/>
                    <a:pt x="77" y="235"/>
                    <a:pt x="77" y="276"/>
                  </a:cubicBezTo>
                  <a:cubicBezTo>
                    <a:pt x="77" y="364"/>
                    <a:pt x="149" y="388"/>
                    <a:pt x="223" y="388"/>
                  </a:cubicBezTo>
                  <a:cubicBezTo>
                    <a:pt x="367" y="388"/>
                    <a:pt x="430" y="149"/>
                    <a:pt x="430" y="7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30" name="Полилиния 129"/>
            <p:cNvSpPr/>
            <p:nvPr/>
          </p:nvSpPr>
          <p:spPr>
            <a:xfrm>
              <a:off x="7818120" y="2909160"/>
              <a:ext cx="34920" cy="90360"/>
            </a:xfrm>
            <a:custGeom>
              <a:avLst/>
              <a:gdLst>
                <a:gd name="textAreaLeft" fmla="*/ 0 w 34920"/>
                <a:gd name="textAreaRight" fmla="*/ 35280 w 34920"/>
                <a:gd name="textAreaTop" fmla="*/ 0 h 90360"/>
                <a:gd name="textAreaBottom" fmla="*/ 90720 h 90360"/>
              </a:gdLst>
              <a:ahLst/>
              <a:cxnLst/>
              <a:rect l="textAreaLeft" t="textAreaTop" r="textAreaRight" b="textAreaBottom"/>
              <a:pathLst>
                <a:path w="98" h="252">
                  <a:moveTo>
                    <a:pt x="98" y="89"/>
                  </a:moveTo>
                  <a:cubicBezTo>
                    <a:pt x="98" y="34"/>
                    <a:pt x="77" y="0"/>
                    <a:pt x="46" y="0"/>
                  </a:cubicBezTo>
                  <a:cubicBezTo>
                    <a:pt x="17" y="0"/>
                    <a:pt x="0" y="22"/>
                    <a:pt x="0" y="46"/>
                  </a:cubicBezTo>
                  <a:cubicBezTo>
                    <a:pt x="0" y="67"/>
                    <a:pt x="17" y="89"/>
                    <a:pt x="46" y="89"/>
                  </a:cubicBezTo>
                  <a:cubicBezTo>
                    <a:pt x="55" y="89"/>
                    <a:pt x="65" y="86"/>
                    <a:pt x="74" y="79"/>
                  </a:cubicBezTo>
                  <a:cubicBezTo>
                    <a:pt x="77" y="77"/>
                    <a:pt x="77" y="77"/>
                    <a:pt x="79" y="77"/>
                  </a:cubicBezTo>
                  <a:cubicBezTo>
                    <a:pt x="79" y="81"/>
                    <a:pt x="79" y="77"/>
                    <a:pt x="79" y="89"/>
                  </a:cubicBezTo>
                  <a:cubicBezTo>
                    <a:pt x="79" y="151"/>
                    <a:pt x="50" y="201"/>
                    <a:pt x="24" y="230"/>
                  </a:cubicBezTo>
                  <a:cubicBezTo>
                    <a:pt x="14" y="237"/>
                    <a:pt x="14" y="240"/>
                    <a:pt x="14" y="242"/>
                  </a:cubicBezTo>
                  <a:cubicBezTo>
                    <a:pt x="14" y="249"/>
                    <a:pt x="17" y="252"/>
                    <a:pt x="22" y="252"/>
                  </a:cubicBezTo>
                  <a:cubicBezTo>
                    <a:pt x="31" y="252"/>
                    <a:pt x="98" y="187"/>
                    <a:pt x="98" y="8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31" name="Полилиния 130"/>
            <p:cNvSpPr/>
            <p:nvPr/>
          </p:nvSpPr>
          <p:spPr>
            <a:xfrm>
              <a:off x="8092800" y="2734920"/>
              <a:ext cx="224280" cy="216360"/>
            </a:xfrm>
            <a:custGeom>
              <a:avLst/>
              <a:gdLst>
                <a:gd name="textAreaLeft" fmla="*/ 0 w 224280"/>
                <a:gd name="textAreaRight" fmla="*/ 224640 w 224280"/>
                <a:gd name="textAreaTop" fmla="*/ 0 h 216360"/>
                <a:gd name="textAreaBottom" fmla="*/ 216720 h 216360"/>
              </a:gdLst>
              <a:ahLst/>
              <a:cxnLst/>
              <a:rect l="textAreaLeft" t="textAreaTop" r="textAreaRight" b="textAreaBottom"/>
              <a:pathLst>
                <a:path w="624" h="602">
                  <a:moveTo>
                    <a:pt x="619" y="17"/>
                  </a:moveTo>
                  <a:cubicBezTo>
                    <a:pt x="622" y="14"/>
                    <a:pt x="624" y="10"/>
                    <a:pt x="624" y="5"/>
                  </a:cubicBezTo>
                  <a:cubicBezTo>
                    <a:pt x="624" y="0"/>
                    <a:pt x="622" y="0"/>
                    <a:pt x="602" y="0"/>
                  </a:cubicBezTo>
                  <a:cubicBezTo>
                    <a:pt x="409" y="0"/>
                    <a:pt x="215" y="0"/>
                    <a:pt x="22" y="0"/>
                  </a:cubicBezTo>
                  <a:cubicBezTo>
                    <a:pt x="2" y="0"/>
                    <a:pt x="0" y="0"/>
                    <a:pt x="0" y="5"/>
                  </a:cubicBezTo>
                  <a:cubicBezTo>
                    <a:pt x="0" y="10"/>
                    <a:pt x="2" y="14"/>
                    <a:pt x="5" y="17"/>
                  </a:cubicBezTo>
                  <a:cubicBezTo>
                    <a:pt x="99" y="206"/>
                    <a:pt x="194" y="396"/>
                    <a:pt x="288" y="585"/>
                  </a:cubicBezTo>
                  <a:cubicBezTo>
                    <a:pt x="295" y="597"/>
                    <a:pt x="298" y="602"/>
                    <a:pt x="312" y="602"/>
                  </a:cubicBezTo>
                  <a:cubicBezTo>
                    <a:pt x="326" y="602"/>
                    <a:pt x="329" y="597"/>
                    <a:pt x="334" y="585"/>
                  </a:cubicBezTo>
                  <a:cubicBezTo>
                    <a:pt x="429" y="396"/>
                    <a:pt x="524" y="206"/>
                    <a:pt x="619" y="17"/>
                  </a:cubicBezTo>
                  <a:moveTo>
                    <a:pt x="106" y="60"/>
                  </a:moveTo>
                  <a:cubicBezTo>
                    <a:pt x="260" y="60"/>
                    <a:pt x="414" y="60"/>
                    <a:pt x="569" y="60"/>
                  </a:cubicBezTo>
                  <a:cubicBezTo>
                    <a:pt x="491" y="214"/>
                    <a:pt x="414" y="368"/>
                    <a:pt x="336" y="523"/>
                  </a:cubicBezTo>
                  <a:cubicBezTo>
                    <a:pt x="259" y="368"/>
                    <a:pt x="182" y="214"/>
                    <a:pt x="106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32" name="Полилиния 131"/>
            <p:cNvSpPr/>
            <p:nvPr/>
          </p:nvSpPr>
          <p:spPr>
            <a:xfrm>
              <a:off x="8425440" y="2849760"/>
              <a:ext cx="31680" cy="31680"/>
            </a:xfrm>
            <a:custGeom>
              <a:avLst/>
              <a:gdLst>
                <a:gd name="textAreaLeft" fmla="*/ 0 w 31680"/>
                <a:gd name="textAreaRight" fmla="*/ 32040 w 31680"/>
                <a:gd name="textAreaTop" fmla="*/ 0 h 31680"/>
                <a:gd name="textAreaBottom" fmla="*/ 32040 h 31680"/>
              </a:gdLst>
              <a:ahLst/>
              <a:cxnLst/>
              <a:rect l="textAreaLeft" t="textAreaTop" r="textAreaRight" b="textAreaBottom"/>
              <a:pathLst>
                <a:path w="89" h="89">
                  <a:moveTo>
                    <a:pt x="89" y="46"/>
                  </a:moveTo>
                  <a:cubicBezTo>
                    <a:pt x="89" y="19"/>
                    <a:pt x="68" y="0"/>
                    <a:pt x="43" y="0"/>
                  </a:cubicBezTo>
                  <a:cubicBezTo>
                    <a:pt x="18" y="0"/>
                    <a:pt x="0" y="20"/>
                    <a:pt x="0" y="46"/>
                  </a:cubicBezTo>
                  <a:cubicBezTo>
                    <a:pt x="0" y="71"/>
                    <a:pt x="18" y="89"/>
                    <a:pt x="43" y="89"/>
                  </a:cubicBezTo>
                  <a:cubicBezTo>
                    <a:pt x="68" y="89"/>
                    <a:pt x="89" y="70"/>
                    <a:pt x="89" y="4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12960" rIns="90000" bIns="-1296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33" name="Полилиния 132"/>
            <p:cNvSpPr/>
            <p:nvPr/>
          </p:nvSpPr>
          <p:spPr>
            <a:xfrm>
              <a:off x="8561160" y="2804040"/>
              <a:ext cx="153360" cy="139320"/>
            </a:xfrm>
            <a:custGeom>
              <a:avLst/>
              <a:gdLst>
                <a:gd name="textAreaLeft" fmla="*/ 0 w 153360"/>
                <a:gd name="textAreaRight" fmla="*/ 153720 w 153360"/>
                <a:gd name="textAreaTop" fmla="*/ 0 h 139320"/>
                <a:gd name="textAreaBottom" fmla="*/ 139680 h 139320"/>
              </a:gdLst>
              <a:ahLst/>
              <a:cxnLst/>
              <a:rect l="textAreaLeft" t="textAreaTop" r="textAreaRight" b="textAreaBottom"/>
              <a:pathLst>
                <a:path w="427" h="388">
                  <a:moveTo>
                    <a:pt x="427" y="77"/>
                  </a:moveTo>
                  <a:cubicBezTo>
                    <a:pt x="427" y="0"/>
                    <a:pt x="390" y="26"/>
                    <a:pt x="372" y="0"/>
                  </a:cubicBezTo>
                  <a:cubicBezTo>
                    <a:pt x="336" y="0"/>
                    <a:pt x="307" y="36"/>
                    <a:pt x="307" y="65"/>
                  </a:cubicBezTo>
                  <a:cubicBezTo>
                    <a:pt x="307" y="89"/>
                    <a:pt x="324" y="98"/>
                    <a:pt x="331" y="103"/>
                  </a:cubicBezTo>
                  <a:cubicBezTo>
                    <a:pt x="367" y="125"/>
                    <a:pt x="374" y="139"/>
                    <a:pt x="374" y="156"/>
                  </a:cubicBezTo>
                  <a:cubicBezTo>
                    <a:pt x="374" y="175"/>
                    <a:pt x="326" y="360"/>
                    <a:pt x="226" y="360"/>
                  </a:cubicBezTo>
                  <a:cubicBezTo>
                    <a:pt x="166" y="360"/>
                    <a:pt x="166" y="307"/>
                    <a:pt x="166" y="292"/>
                  </a:cubicBezTo>
                  <a:cubicBezTo>
                    <a:pt x="166" y="245"/>
                    <a:pt x="190" y="182"/>
                    <a:pt x="216" y="115"/>
                  </a:cubicBezTo>
                  <a:cubicBezTo>
                    <a:pt x="223" y="98"/>
                    <a:pt x="226" y="91"/>
                    <a:pt x="226" y="77"/>
                  </a:cubicBezTo>
                  <a:cubicBezTo>
                    <a:pt x="226" y="29"/>
                    <a:pt x="178" y="2"/>
                    <a:pt x="130" y="2"/>
                  </a:cubicBezTo>
                  <a:cubicBezTo>
                    <a:pt x="41" y="2"/>
                    <a:pt x="0" y="115"/>
                    <a:pt x="0" y="132"/>
                  </a:cubicBezTo>
                  <a:cubicBezTo>
                    <a:pt x="0" y="144"/>
                    <a:pt x="12" y="144"/>
                    <a:pt x="19" y="144"/>
                  </a:cubicBezTo>
                  <a:cubicBezTo>
                    <a:pt x="29" y="144"/>
                    <a:pt x="36" y="144"/>
                    <a:pt x="38" y="134"/>
                  </a:cubicBezTo>
                  <a:cubicBezTo>
                    <a:pt x="65" y="43"/>
                    <a:pt x="110" y="31"/>
                    <a:pt x="125" y="31"/>
                  </a:cubicBezTo>
                  <a:cubicBezTo>
                    <a:pt x="132" y="31"/>
                    <a:pt x="139" y="31"/>
                    <a:pt x="139" y="50"/>
                  </a:cubicBezTo>
                  <a:cubicBezTo>
                    <a:pt x="139" y="70"/>
                    <a:pt x="130" y="93"/>
                    <a:pt x="127" y="101"/>
                  </a:cubicBezTo>
                  <a:cubicBezTo>
                    <a:pt x="89" y="197"/>
                    <a:pt x="77" y="235"/>
                    <a:pt x="77" y="276"/>
                  </a:cubicBezTo>
                  <a:cubicBezTo>
                    <a:pt x="77" y="364"/>
                    <a:pt x="149" y="388"/>
                    <a:pt x="221" y="388"/>
                  </a:cubicBezTo>
                  <a:cubicBezTo>
                    <a:pt x="367" y="388"/>
                    <a:pt x="427" y="149"/>
                    <a:pt x="427" y="7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34" name="Полилиния 133"/>
            <p:cNvSpPr/>
            <p:nvPr/>
          </p:nvSpPr>
          <p:spPr>
            <a:xfrm>
              <a:off x="8835840" y="2829960"/>
              <a:ext cx="200880" cy="71280"/>
            </a:xfrm>
            <a:custGeom>
              <a:avLst/>
              <a:gdLst>
                <a:gd name="textAreaLeft" fmla="*/ 0 w 200880"/>
                <a:gd name="textAreaRight" fmla="*/ 201240 w 200880"/>
                <a:gd name="textAreaTop" fmla="*/ 0 h 71280"/>
                <a:gd name="textAreaBottom" fmla="*/ 71640 h 71280"/>
              </a:gdLst>
              <a:ahLst/>
              <a:cxnLst/>
              <a:rect l="textAreaLeft" t="textAreaTop" r="textAreaRight" b="textAreaBottom"/>
              <a:pathLst>
                <a:path w="559" h="199">
                  <a:moveTo>
                    <a:pt x="533" y="36"/>
                  </a:moveTo>
                  <a:cubicBezTo>
                    <a:pt x="545" y="36"/>
                    <a:pt x="559" y="37"/>
                    <a:pt x="559" y="19"/>
                  </a:cubicBezTo>
                  <a:cubicBezTo>
                    <a:pt x="559" y="1"/>
                    <a:pt x="545" y="0"/>
                    <a:pt x="533" y="0"/>
                  </a:cubicBezTo>
                  <a:cubicBezTo>
                    <a:pt x="364" y="0"/>
                    <a:pt x="195" y="0"/>
                    <a:pt x="26" y="0"/>
                  </a:cubicBezTo>
                  <a:cubicBezTo>
                    <a:pt x="14" y="0"/>
                    <a:pt x="0" y="1"/>
                    <a:pt x="0" y="19"/>
                  </a:cubicBezTo>
                  <a:cubicBezTo>
                    <a:pt x="0" y="37"/>
                    <a:pt x="14" y="36"/>
                    <a:pt x="29" y="36"/>
                  </a:cubicBezTo>
                  <a:cubicBezTo>
                    <a:pt x="197" y="36"/>
                    <a:pt x="365" y="36"/>
                    <a:pt x="533" y="36"/>
                  </a:cubicBezTo>
                  <a:moveTo>
                    <a:pt x="533" y="199"/>
                  </a:moveTo>
                  <a:cubicBezTo>
                    <a:pt x="545" y="199"/>
                    <a:pt x="559" y="199"/>
                    <a:pt x="559" y="182"/>
                  </a:cubicBezTo>
                  <a:cubicBezTo>
                    <a:pt x="559" y="165"/>
                    <a:pt x="545" y="165"/>
                    <a:pt x="533" y="165"/>
                  </a:cubicBezTo>
                  <a:cubicBezTo>
                    <a:pt x="365" y="165"/>
                    <a:pt x="197" y="165"/>
                    <a:pt x="29" y="165"/>
                  </a:cubicBezTo>
                  <a:cubicBezTo>
                    <a:pt x="14" y="165"/>
                    <a:pt x="0" y="165"/>
                    <a:pt x="0" y="182"/>
                  </a:cubicBezTo>
                  <a:cubicBezTo>
                    <a:pt x="0" y="199"/>
                    <a:pt x="14" y="199"/>
                    <a:pt x="26" y="199"/>
                  </a:cubicBezTo>
                  <a:cubicBezTo>
                    <a:pt x="195" y="199"/>
                    <a:pt x="364" y="199"/>
                    <a:pt x="533" y="19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6640" rIns="90000" bIns="2664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35" name="Полилиния 134"/>
            <p:cNvSpPr/>
            <p:nvPr/>
          </p:nvSpPr>
          <p:spPr>
            <a:xfrm>
              <a:off x="9151200" y="2740320"/>
              <a:ext cx="127440" cy="207720"/>
            </a:xfrm>
            <a:custGeom>
              <a:avLst/>
              <a:gdLst>
                <a:gd name="textAreaLeft" fmla="*/ 0 w 127440"/>
                <a:gd name="textAreaRight" fmla="*/ 127800 w 127440"/>
                <a:gd name="textAreaTop" fmla="*/ 0 h 207720"/>
                <a:gd name="textAreaBottom" fmla="*/ 208080 h 207720"/>
              </a:gdLst>
              <a:ahLst/>
              <a:cxnLst/>
              <a:rect l="textAreaLeft" t="textAreaTop" r="textAreaRight" b="textAreaBottom"/>
              <a:pathLst>
                <a:path w="355" h="578">
                  <a:moveTo>
                    <a:pt x="355" y="290"/>
                  </a:moveTo>
                  <a:cubicBezTo>
                    <a:pt x="355" y="223"/>
                    <a:pt x="350" y="156"/>
                    <a:pt x="322" y="93"/>
                  </a:cubicBezTo>
                  <a:cubicBezTo>
                    <a:pt x="281" y="12"/>
                    <a:pt x="214" y="0"/>
                    <a:pt x="178" y="0"/>
                  </a:cubicBezTo>
                  <a:cubicBezTo>
                    <a:pt x="127" y="0"/>
                    <a:pt x="65" y="22"/>
                    <a:pt x="31" y="98"/>
                  </a:cubicBezTo>
                  <a:cubicBezTo>
                    <a:pt x="2" y="158"/>
                    <a:pt x="0" y="223"/>
                    <a:pt x="0" y="290"/>
                  </a:cubicBezTo>
                  <a:cubicBezTo>
                    <a:pt x="0" y="352"/>
                    <a:pt x="2" y="429"/>
                    <a:pt x="38" y="494"/>
                  </a:cubicBezTo>
                  <a:cubicBezTo>
                    <a:pt x="74" y="561"/>
                    <a:pt x="134" y="578"/>
                    <a:pt x="178" y="578"/>
                  </a:cubicBezTo>
                  <a:cubicBezTo>
                    <a:pt x="221" y="578"/>
                    <a:pt x="286" y="561"/>
                    <a:pt x="324" y="479"/>
                  </a:cubicBezTo>
                  <a:cubicBezTo>
                    <a:pt x="350" y="422"/>
                    <a:pt x="355" y="357"/>
                    <a:pt x="355" y="290"/>
                  </a:cubicBezTo>
                  <a:moveTo>
                    <a:pt x="178" y="559"/>
                  </a:moveTo>
                  <a:cubicBezTo>
                    <a:pt x="144" y="559"/>
                    <a:pt x="94" y="539"/>
                    <a:pt x="79" y="458"/>
                  </a:cubicBezTo>
                  <a:cubicBezTo>
                    <a:pt x="70" y="408"/>
                    <a:pt x="70" y="328"/>
                    <a:pt x="70" y="280"/>
                  </a:cubicBezTo>
                  <a:cubicBezTo>
                    <a:pt x="70" y="225"/>
                    <a:pt x="70" y="170"/>
                    <a:pt x="77" y="125"/>
                  </a:cubicBezTo>
                  <a:cubicBezTo>
                    <a:pt x="91" y="24"/>
                    <a:pt x="156" y="17"/>
                    <a:pt x="178" y="17"/>
                  </a:cubicBezTo>
                  <a:cubicBezTo>
                    <a:pt x="204" y="17"/>
                    <a:pt x="259" y="34"/>
                    <a:pt x="276" y="115"/>
                  </a:cubicBezTo>
                  <a:cubicBezTo>
                    <a:pt x="286" y="163"/>
                    <a:pt x="286" y="228"/>
                    <a:pt x="286" y="280"/>
                  </a:cubicBezTo>
                  <a:cubicBezTo>
                    <a:pt x="286" y="343"/>
                    <a:pt x="286" y="400"/>
                    <a:pt x="276" y="453"/>
                  </a:cubicBezTo>
                  <a:cubicBezTo>
                    <a:pt x="262" y="535"/>
                    <a:pt x="214" y="559"/>
                    <a:pt x="178" y="5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36" name="Полилиния 135"/>
            <p:cNvSpPr/>
            <p:nvPr/>
          </p:nvSpPr>
          <p:spPr>
            <a:xfrm>
              <a:off x="9316800" y="2909160"/>
              <a:ext cx="34920" cy="90360"/>
            </a:xfrm>
            <a:custGeom>
              <a:avLst/>
              <a:gdLst>
                <a:gd name="textAreaLeft" fmla="*/ 0 w 34920"/>
                <a:gd name="textAreaRight" fmla="*/ 35280 w 34920"/>
                <a:gd name="textAreaTop" fmla="*/ 0 h 90360"/>
                <a:gd name="textAreaBottom" fmla="*/ 90720 h 90360"/>
              </a:gdLst>
              <a:ahLst/>
              <a:cxnLst/>
              <a:rect l="textAreaLeft" t="textAreaTop" r="textAreaRight" b="textAreaBottom"/>
              <a:pathLst>
                <a:path w="98" h="252">
                  <a:moveTo>
                    <a:pt x="98" y="89"/>
                  </a:moveTo>
                  <a:cubicBezTo>
                    <a:pt x="98" y="34"/>
                    <a:pt x="77" y="0"/>
                    <a:pt x="46" y="0"/>
                  </a:cubicBezTo>
                  <a:cubicBezTo>
                    <a:pt x="17" y="0"/>
                    <a:pt x="0" y="22"/>
                    <a:pt x="0" y="46"/>
                  </a:cubicBezTo>
                  <a:cubicBezTo>
                    <a:pt x="0" y="67"/>
                    <a:pt x="17" y="89"/>
                    <a:pt x="46" y="89"/>
                  </a:cubicBezTo>
                  <a:cubicBezTo>
                    <a:pt x="55" y="89"/>
                    <a:pt x="65" y="86"/>
                    <a:pt x="74" y="79"/>
                  </a:cubicBezTo>
                  <a:cubicBezTo>
                    <a:pt x="77" y="77"/>
                    <a:pt x="77" y="77"/>
                    <a:pt x="79" y="77"/>
                  </a:cubicBezTo>
                  <a:cubicBezTo>
                    <a:pt x="79" y="81"/>
                    <a:pt x="79" y="77"/>
                    <a:pt x="79" y="89"/>
                  </a:cubicBezTo>
                  <a:cubicBezTo>
                    <a:pt x="79" y="151"/>
                    <a:pt x="50" y="201"/>
                    <a:pt x="22" y="230"/>
                  </a:cubicBezTo>
                  <a:cubicBezTo>
                    <a:pt x="14" y="237"/>
                    <a:pt x="14" y="240"/>
                    <a:pt x="14" y="242"/>
                  </a:cubicBezTo>
                  <a:cubicBezTo>
                    <a:pt x="14" y="249"/>
                    <a:pt x="17" y="252"/>
                    <a:pt x="22" y="252"/>
                  </a:cubicBezTo>
                  <a:cubicBezTo>
                    <a:pt x="31" y="252"/>
                    <a:pt x="98" y="187"/>
                    <a:pt x="98" y="8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37" name="Полилиния 136"/>
            <p:cNvSpPr/>
            <p:nvPr/>
          </p:nvSpPr>
          <p:spPr>
            <a:xfrm>
              <a:off x="9586440" y="2807640"/>
              <a:ext cx="142920" cy="199080"/>
            </a:xfrm>
            <a:custGeom>
              <a:avLst/>
              <a:gdLst>
                <a:gd name="textAreaLeft" fmla="*/ 0 w 142920"/>
                <a:gd name="textAreaRight" fmla="*/ 143280 w 142920"/>
                <a:gd name="textAreaTop" fmla="*/ 0 h 199080"/>
                <a:gd name="textAreaBottom" fmla="*/ 199440 h 199080"/>
              </a:gdLst>
              <a:ahLst/>
              <a:cxnLst/>
              <a:rect l="textAreaLeft" t="textAreaTop" r="textAreaRight" b="textAreaBottom"/>
              <a:pathLst>
                <a:path w="398" h="554">
                  <a:moveTo>
                    <a:pt x="2" y="518"/>
                  </a:moveTo>
                  <a:cubicBezTo>
                    <a:pt x="0" y="527"/>
                    <a:pt x="0" y="530"/>
                    <a:pt x="0" y="532"/>
                  </a:cubicBezTo>
                  <a:cubicBezTo>
                    <a:pt x="0" y="544"/>
                    <a:pt x="10" y="554"/>
                    <a:pt x="24" y="554"/>
                  </a:cubicBezTo>
                  <a:cubicBezTo>
                    <a:pt x="41" y="554"/>
                    <a:pt x="53" y="539"/>
                    <a:pt x="53" y="537"/>
                  </a:cubicBezTo>
                  <a:cubicBezTo>
                    <a:pt x="58" y="530"/>
                    <a:pt x="84" y="417"/>
                    <a:pt x="108" y="326"/>
                  </a:cubicBezTo>
                  <a:cubicBezTo>
                    <a:pt x="125" y="360"/>
                    <a:pt x="151" y="381"/>
                    <a:pt x="192" y="381"/>
                  </a:cubicBezTo>
                  <a:cubicBezTo>
                    <a:pt x="290" y="381"/>
                    <a:pt x="398" y="264"/>
                    <a:pt x="398" y="137"/>
                  </a:cubicBezTo>
                  <a:cubicBezTo>
                    <a:pt x="398" y="48"/>
                    <a:pt x="343" y="0"/>
                    <a:pt x="281" y="0"/>
                  </a:cubicBezTo>
                  <a:cubicBezTo>
                    <a:pt x="199" y="0"/>
                    <a:pt x="110" y="84"/>
                    <a:pt x="86" y="187"/>
                  </a:cubicBezTo>
                  <a:cubicBezTo>
                    <a:pt x="58" y="297"/>
                    <a:pt x="30" y="408"/>
                    <a:pt x="2" y="518"/>
                  </a:cubicBezTo>
                  <a:moveTo>
                    <a:pt x="190" y="362"/>
                  </a:moveTo>
                  <a:cubicBezTo>
                    <a:pt x="132" y="362"/>
                    <a:pt x="118" y="295"/>
                    <a:pt x="118" y="288"/>
                  </a:cubicBezTo>
                  <a:cubicBezTo>
                    <a:pt x="118" y="285"/>
                    <a:pt x="122" y="268"/>
                    <a:pt x="125" y="257"/>
                  </a:cubicBezTo>
                  <a:cubicBezTo>
                    <a:pt x="149" y="163"/>
                    <a:pt x="156" y="132"/>
                    <a:pt x="175" y="98"/>
                  </a:cubicBezTo>
                  <a:cubicBezTo>
                    <a:pt x="211" y="38"/>
                    <a:pt x="254" y="19"/>
                    <a:pt x="278" y="19"/>
                  </a:cubicBezTo>
                  <a:cubicBezTo>
                    <a:pt x="310" y="19"/>
                    <a:pt x="338" y="43"/>
                    <a:pt x="338" y="101"/>
                  </a:cubicBezTo>
                  <a:cubicBezTo>
                    <a:pt x="338" y="149"/>
                    <a:pt x="314" y="242"/>
                    <a:pt x="290" y="283"/>
                  </a:cubicBezTo>
                  <a:cubicBezTo>
                    <a:pt x="262" y="336"/>
                    <a:pt x="223" y="362"/>
                    <a:pt x="190" y="36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38" name="Полилиния 137"/>
            <p:cNvSpPr/>
            <p:nvPr/>
          </p:nvSpPr>
          <p:spPr>
            <a:xfrm>
              <a:off x="9835200" y="2800440"/>
              <a:ext cx="202680" cy="129960"/>
            </a:xfrm>
            <a:custGeom>
              <a:avLst/>
              <a:gdLst>
                <a:gd name="textAreaLeft" fmla="*/ 0 w 202680"/>
                <a:gd name="textAreaRight" fmla="*/ 203040 w 202680"/>
                <a:gd name="textAreaTop" fmla="*/ 0 h 129960"/>
                <a:gd name="textAreaBottom" fmla="*/ 130320 h 129960"/>
              </a:gdLst>
              <a:ahLst/>
              <a:cxnLst/>
              <a:rect l="textAreaLeft" t="textAreaTop" r="textAreaRight" b="textAreaBottom"/>
              <a:pathLst>
                <a:path w="564" h="362">
                  <a:moveTo>
                    <a:pt x="533" y="34"/>
                  </a:moveTo>
                  <a:cubicBezTo>
                    <a:pt x="547" y="34"/>
                    <a:pt x="564" y="34"/>
                    <a:pt x="564" y="17"/>
                  </a:cubicBezTo>
                  <a:cubicBezTo>
                    <a:pt x="564" y="0"/>
                    <a:pt x="547" y="0"/>
                    <a:pt x="533" y="0"/>
                  </a:cubicBezTo>
                  <a:cubicBezTo>
                    <a:pt x="366" y="0"/>
                    <a:pt x="198" y="0"/>
                    <a:pt x="31" y="0"/>
                  </a:cubicBezTo>
                  <a:cubicBezTo>
                    <a:pt x="17" y="0"/>
                    <a:pt x="0" y="0"/>
                    <a:pt x="0" y="17"/>
                  </a:cubicBezTo>
                  <a:cubicBezTo>
                    <a:pt x="0" y="34"/>
                    <a:pt x="17" y="34"/>
                    <a:pt x="31" y="34"/>
                  </a:cubicBezTo>
                  <a:cubicBezTo>
                    <a:pt x="198" y="34"/>
                    <a:pt x="366" y="34"/>
                    <a:pt x="533" y="34"/>
                  </a:cubicBezTo>
                  <a:moveTo>
                    <a:pt x="533" y="362"/>
                  </a:moveTo>
                  <a:cubicBezTo>
                    <a:pt x="547" y="362"/>
                    <a:pt x="564" y="362"/>
                    <a:pt x="564" y="345"/>
                  </a:cubicBezTo>
                  <a:cubicBezTo>
                    <a:pt x="564" y="328"/>
                    <a:pt x="547" y="328"/>
                    <a:pt x="533" y="328"/>
                  </a:cubicBezTo>
                  <a:cubicBezTo>
                    <a:pt x="366" y="328"/>
                    <a:pt x="198" y="328"/>
                    <a:pt x="31" y="328"/>
                  </a:cubicBezTo>
                  <a:cubicBezTo>
                    <a:pt x="17" y="328"/>
                    <a:pt x="0" y="328"/>
                    <a:pt x="0" y="345"/>
                  </a:cubicBezTo>
                  <a:cubicBezTo>
                    <a:pt x="0" y="362"/>
                    <a:pt x="17" y="362"/>
                    <a:pt x="31" y="362"/>
                  </a:cubicBezTo>
                  <a:cubicBezTo>
                    <a:pt x="198" y="362"/>
                    <a:pt x="366" y="362"/>
                    <a:pt x="533" y="362"/>
                  </a:cubicBezTo>
                  <a:moveTo>
                    <a:pt x="533" y="199"/>
                  </a:moveTo>
                  <a:cubicBezTo>
                    <a:pt x="547" y="199"/>
                    <a:pt x="564" y="199"/>
                    <a:pt x="564" y="182"/>
                  </a:cubicBezTo>
                  <a:cubicBezTo>
                    <a:pt x="564" y="165"/>
                    <a:pt x="547" y="165"/>
                    <a:pt x="533" y="165"/>
                  </a:cubicBezTo>
                  <a:cubicBezTo>
                    <a:pt x="366" y="165"/>
                    <a:pt x="198" y="165"/>
                    <a:pt x="31" y="165"/>
                  </a:cubicBezTo>
                  <a:cubicBezTo>
                    <a:pt x="17" y="165"/>
                    <a:pt x="0" y="165"/>
                    <a:pt x="0" y="182"/>
                  </a:cubicBezTo>
                  <a:cubicBezTo>
                    <a:pt x="0" y="199"/>
                    <a:pt x="17" y="199"/>
                    <a:pt x="31" y="199"/>
                  </a:cubicBezTo>
                  <a:cubicBezTo>
                    <a:pt x="198" y="199"/>
                    <a:pt x="366" y="199"/>
                    <a:pt x="533" y="19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39" name="Полилиния 138"/>
            <p:cNvSpPr/>
            <p:nvPr/>
          </p:nvSpPr>
          <p:spPr>
            <a:xfrm>
              <a:off x="10166040" y="2740320"/>
              <a:ext cx="99720" cy="200880"/>
            </a:xfrm>
            <a:custGeom>
              <a:avLst/>
              <a:gdLst>
                <a:gd name="textAreaLeft" fmla="*/ 0 w 99720"/>
                <a:gd name="textAreaRight" fmla="*/ 100080 w 99720"/>
                <a:gd name="textAreaTop" fmla="*/ 0 h 200880"/>
                <a:gd name="textAreaBottom" fmla="*/ 201240 h 200880"/>
              </a:gdLst>
              <a:ahLst/>
              <a:cxnLst/>
              <a:rect l="textAreaLeft" t="textAreaTop" r="textAreaRight" b="textAreaBottom"/>
              <a:pathLst>
                <a:path w="278" h="559">
                  <a:moveTo>
                    <a:pt x="173" y="22"/>
                  </a:moveTo>
                  <a:cubicBezTo>
                    <a:pt x="173" y="0"/>
                    <a:pt x="173" y="0"/>
                    <a:pt x="154" y="0"/>
                  </a:cubicBezTo>
                  <a:cubicBezTo>
                    <a:pt x="101" y="53"/>
                    <a:pt x="26" y="53"/>
                    <a:pt x="0" y="53"/>
                  </a:cubicBezTo>
                  <a:cubicBezTo>
                    <a:pt x="0" y="62"/>
                    <a:pt x="0" y="70"/>
                    <a:pt x="0" y="79"/>
                  </a:cubicBezTo>
                  <a:cubicBezTo>
                    <a:pt x="17" y="79"/>
                    <a:pt x="67" y="79"/>
                    <a:pt x="110" y="58"/>
                  </a:cubicBezTo>
                  <a:cubicBezTo>
                    <a:pt x="110" y="203"/>
                    <a:pt x="110" y="348"/>
                    <a:pt x="110" y="494"/>
                  </a:cubicBezTo>
                  <a:cubicBezTo>
                    <a:pt x="110" y="523"/>
                    <a:pt x="108" y="532"/>
                    <a:pt x="31" y="532"/>
                  </a:cubicBezTo>
                  <a:cubicBezTo>
                    <a:pt x="22" y="532"/>
                    <a:pt x="14" y="532"/>
                    <a:pt x="5" y="532"/>
                  </a:cubicBezTo>
                  <a:cubicBezTo>
                    <a:pt x="5" y="541"/>
                    <a:pt x="5" y="550"/>
                    <a:pt x="5" y="559"/>
                  </a:cubicBezTo>
                  <a:cubicBezTo>
                    <a:pt x="36" y="556"/>
                    <a:pt x="108" y="556"/>
                    <a:pt x="142" y="556"/>
                  </a:cubicBezTo>
                  <a:cubicBezTo>
                    <a:pt x="175" y="556"/>
                    <a:pt x="250" y="556"/>
                    <a:pt x="278" y="559"/>
                  </a:cubicBezTo>
                  <a:cubicBezTo>
                    <a:pt x="278" y="550"/>
                    <a:pt x="278" y="541"/>
                    <a:pt x="278" y="532"/>
                  </a:cubicBezTo>
                  <a:cubicBezTo>
                    <a:pt x="270" y="532"/>
                    <a:pt x="261" y="532"/>
                    <a:pt x="252" y="532"/>
                  </a:cubicBezTo>
                  <a:cubicBezTo>
                    <a:pt x="175" y="532"/>
                    <a:pt x="173" y="525"/>
                    <a:pt x="173" y="494"/>
                  </a:cubicBezTo>
                  <a:cubicBezTo>
                    <a:pt x="173" y="336"/>
                    <a:pt x="173" y="179"/>
                    <a:pt x="173" y="2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40" name="Полилиния 139"/>
            <p:cNvSpPr/>
            <p:nvPr/>
          </p:nvSpPr>
          <p:spPr>
            <a:xfrm>
              <a:off x="10317240" y="2909160"/>
              <a:ext cx="31680" cy="31680"/>
            </a:xfrm>
            <a:custGeom>
              <a:avLst/>
              <a:gdLst>
                <a:gd name="textAreaLeft" fmla="*/ 0 w 31680"/>
                <a:gd name="textAreaRight" fmla="*/ 32040 w 31680"/>
                <a:gd name="textAreaTop" fmla="*/ 0 h 31680"/>
                <a:gd name="textAreaBottom" fmla="*/ 32040 h 31680"/>
              </a:gdLst>
              <a:ahLst/>
              <a:cxnLst/>
              <a:rect l="textAreaLeft" t="textAreaTop" r="textAreaRight" b="textAreaBottom"/>
              <a:pathLst>
                <a:path w="89" h="89">
                  <a:moveTo>
                    <a:pt x="89" y="46"/>
                  </a:moveTo>
                  <a:cubicBezTo>
                    <a:pt x="89" y="22"/>
                    <a:pt x="68" y="0"/>
                    <a:pt x="43" y="0"/>
                  </a:cubicBezTo>
                  <a:cubicBezTo>
                    <a:pt x="18" y="0"/>
                    <a:pt x="0" y="22"/>
                    <a:pt x="0" y="46"/>
                  </a:cubicBezTo>
                  <a:cubicBezTo>
                    <a:pt x="0" y="70"/>
                    <a:pt x="18" y="89"/>
                    <a:pt x="43" y="89"/>
                  </a:cubicBezTo>
                  <a:cubicBezTo>
                    <a:pt x="68" y="89"/>
                    <a:pt x="89" y="70"/>
                    <a:pt x="89" y="4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12960" rIns="90000" bIns="-1296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</p:grpSp>
      <p:grpSp>
        <p:nvGrpSpPr>
          <p:cNvPr id="141" name="Группа 140"/>
          <p:cNvGrpSpPr/>
          <p:nvPr/>
        </p:nvGrpSpPr>
        <p:grpSpPr>
          <a:xfrm>
            <a:off x="3274920" y="2171520"/>
            <a:ext cx="482760" cy="259560"/>
            <a:chOff x="3274920" y="2171520"/>
            <a:chExt cx="482760" cy="259560"/>
          </a:xfrm>
        </p:grpSpPr>
        <p:sp>
          <p:nvSpPr>
            <p:cNvPr id="142" name="Полилиния 141"/>
            <p:cNvSpPr/>
            <p:nvPr/>
          </p:nvSpPr>
          <p:spPr>
            <a:xfrm>
              <a:off x="3274920" y="2171520"/>
              <a:ext cx="191160" cy="212400"/>
            </a:xfrm>
            <a:custGeom>
              <a:avLst/>
              <a:gdLst>
                <a:gd name="textAreaLeft" fmla="*/ 0 w 191160"/>
                <a:gd name="textAreaRight" fmla="*/ 191520 w 191160"/>
                <a:gd name="textAreaTop" fmla="*/ 0 h 212400"/>
                <a:gd name="textAreaBottom" fmla="*/ 212760 h 212400"/>
              </a:gdLst>
              <a:ahLst/>
              <a:cxnLst/>
              <a:rect l="textAreaLeft" t="textAreaTop" r="textAreaRight" b="textAreaBottom"/>
              <a:pathLst>
                <a:path w="532" h="591">
                  <a:moveTo>
                    <a:pt x="532" y="454"/>
                  </a:moveTo>
                  <a:cubicBezTo>
                    <a:pt x="525" y="454"/>
                    <a:pt x="518" y="454"/>
                    <a:pt x="511" y="454"/>
                  </a:cubicBezTo>
                  <a:cubicBezTo>
                    <a:pt x="506" y="476"/>
                    <a:pt x="503" y="495"/>
                    <a:pt x="496" y="517"/>
                  </a:cubicBezTo>
                  <a:cubicBezTo>
                    <a:pt x="491" y="528"/>
                    <a:pt x="489" y="536"/>
                    <a:pt x="439" y="536"/>
                  </a:cubicBezTo>
                  <a:cubicBezTo>
                    <a:pt x="416" y="536"/>
                    <a:pt x="394" y="536"/>
                    <a:pt x="371" y="536"/>
                  </a:cubicBezTo>
                  <a:cubicBezTo>
                    <a:pt x="383" y="490"/>
                    <a:pt x="410" y="450"/>
                    <a:pt x="448" y="395"/>
                  </a:cubicBezTo>
                  <a:cubicBezTo>
                    <a:pt x="487" y="335"/>
                    <a:pt x="522" y="277"/>
                    <a:pt x="522" y="210"/>
                  </a:cubicBezTo>
                  <a:cubicBezTo>
                    <a:pt x="522" y="93"/>
                    <a:pt x="407" y="0"/>
                    <a:pt x="266" y="0"/>
                  </a:cubicBezTo>
                  <a:cubicBezTo>
                    <a:pt x="122" y="0"/>
                    <a:pt x="10" y="96"/>
                    <a:pt x="10" y="210"/>
                  </a:cubicBezTo>
                  <a:cubicBezTo>
                    <a:pt x="10" y="277"/>
                    <a:pt x="43" y="335"/>
                    <a:pt x="84" y="395"/>
                  </a:cubicBezTo>
                  <a:cubicBezTo>
                    <a:pt x="120" y="450"/>
                    <a:pt x="146" y="490"/>
                    <a:pt x="158" y="536"/>
                  </a:cubicBezTo>
                  <a:cubicBezTo>
                    <a:pt x="136" y="536"/>
                    <a:pt x="113" y="536"/>
                    <a:pt x="91" y="536"/>
                  </a:cubicBezTo>
                  <a:cubicBezTo>
                    <a:pt x="43" y="536"/>
                    <a:pt x="38" y="528"/>
                    <a:pt x="36" y="517"/>
                  </a:cubicBezTo>
                  <a:cubicBezTo>
                    <a:pt x="29" y="497"/>
                    <a:pt x="24" y="476"/>
                    <a:pt x="19" y="454"/>
                  </a:cubicBezTo>
                  <a:cubicBezTo>
                    <a:pt x="13" y="454"/>
                    <a:pt x="6" y="454"/>
                    <a:pt x="0" y="454"/>
                  </a:cubicBezTo>
                  <a:cubicBezTo>
                    <a:pt x="9" y="500"/>
                    <a:pt x="18" y="545"/>
                    <a:pt x="26" y="591"/>
                  </a:cubicBezTo>
                  <a:cubicBezTo>
                    <a:pt x="71" y="591"/>
                    <a:pt x="116" y="591"/>
                    <a:pt x="161" y="591"/>
                  </a:cubicBezTo>
                  <a:cubicBezTo>
                    <a:pt x="180" y="591"/>
                    <a:pt x="182" y="591"/>
                    <a:pt x="182" y="574"/>
                  </a:cubicBezTo>
                  <a:cubicBezTo>
                    <a:pt x="182" y="514"/>
                    <a:pt x="156" y="440"/>
                    <a:pt x="137" y="387"/>
                  </a:cubicBezTo>
                  <a:cubicBezTo>
                    <a:pt x="120" y="340"/>
                    <a:pt x="96" y="273"/>
                    <a:pt x="96" y="210"/>
                  </a:cubicBezTo>
                  <a:cubicBezTo>
                    <a:pt x="96" y="77"/>
                    <a:pt x="189" y="19"/>
                    <a:pt x="266" y="19"/>
                  </a:cubicBezTo>
                  <a:cubicBezTo>
                    <a:pt x="345" y="19"/>
                    <a:pt x="434" y="79"/>
                    <a:pt x="434" y="210"/>
                  </a:cubicBezTo>
                  <a:cubicBezTo>
                    <a:pt x="434" y="273"/>
                    <a:pt x="412" y="337"/>
                    <a:pt x="388" y="404"/>
                  </a:cubicBezTo>
                  <a:cubicBezTo>
                    <a:pt x="374" y="440"/>
                    <a:pt x="348" y="514"/>
                    <a:pt x="348" y="574"/>
                  </a:cubicBezTo>
                  <a:cubicBezTo>
                    <a:pt x="348" y="591"/>
                    <a:pt x="350" y="591"/>
                    <a:pt x="369" y="591"/>
                  </a:cubicBezTo>
                  <a:cubicBezTo>
                    <a:pt x="414" y="591"/>
                    <a:pt x="459" y="591"/>
                    <a:pt x="503" y="591"/>
                  </a:cubicBezTo>
                  <a:cubicBezTo>
                    <a:pt x="513" y="545"/>
                    <a:pt x="522" y="500"/>
                    <a:pt x="532" y="45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43" name="Полилиния 142"/>
            <p:cNvSpPr/>
            <p:nvPr/>
          </p:nvSpPr>
          <p:spPr>
            <a:xfrm>
              <a:off x="3494880" y="2248200"/>
              <a:ext cx="139320" cy="138240"/>
            </a:xfrm>
            <a:custGeom>
              <a:avLst/>
              <a:gdLst>
                <a:gd name="textAreaLeft" fmla="*/ 0 w 139320"/>
                <a:gd name="textAreaRight" fmla="*/ 139680 w 139320"/>
                <a:gd name="textAreaTop" fmla="*/ 0 h 138240"/>
                <a:gd name="textAreaBottom" fmla="*/ 138600 h 138240"/>
              </a:gdLst>
              <a:ahLst/>
              <a:cxnLst/>
              <a:rect l="textAreaLeft" t="textAreaTop" r="textAreaRight" b="textAreaBottom"/>
              <a:pathLst>
                <a:path w="388" h="385">
                  <a:moveTo>
                    <a:pt x="144" y="196"/>
                  </a:moveTo>
                  <a:cubicBezTo>
                    <a:pt x="201" y="196"/>
                    <a:pt x="256" y="189"/>
                    <a:pt x="292" y="179"/>
                  </a:cubicBezTo>
                  <a:cubicBezTo>
                    <a:pt x="362" y="153"/>
                    <a:pt x="374" y="108"/>
                    <a:pt x="374" y="79"/>
                  </a:cubicBezTo>
                  <a:cubicBezTo>
                    <a:pt x="374" y="31"/>
                    <a:pt x="328" y="0"/>
                    <a:pt x="259" y="0"/>
                  </a:cubicBezTo>
                  <a:cubicBezTo>
                    <a:pt x="108" y="0"/>
                    <a:pt x="0" y="103"/>
                    <a:pt x="0" y="234"/>
                  </a:cubicBezTo>
                  <a:cubicBezTo>
                    <a:pt x="0" y="330"/>
                    <a:pt x="65" y="385"/>
                    <a:pt x="175" y="385"/>
                  </a:cubicBezTo>
                  <a:cubicBezTo>
                    <a:pt x="197" y="385"/>
                    <a:pt x="254" y="383"/>
                    <a:pt x="307" y="363"/>
                  </a:cubicBezTo>
                  <a:cubicBezTo>
                    <a:pt x="355" y="344"/>
                    <a:pt x="388" y="311"/>
                    <a:pt x="388" y="301"/>
                  </a:cubicBezTo>
                  <a:cubicBezTo>
                    <a:pt x="388" y="294"/>
                    <a:pt x="374" y="280"/>
                    <a:pt x="367" y="280"/>
                  </a:cubicBezTo>
                  <a:cubicBezTo>
                    <a:pt x="362" y="280"/>
                    <a:pt x="360" y="282"/>
                    <a:pt x="355" y="287"/>
                  </a:cubicBezTo>
                  <a:cubicBezTo>
                    <a:pt x="309" y="335"/>
                    <a:pt x="244" y="354"/>
                    <a:pt x="177" y="354"/>
                  </a:cubicBezTo>
                  <a:cubicBezTo>
                    <a:pt x="117" y="354"/>
                    <a:pt x="96" y="320"/>
                    <a:pt x="96" y="273"/>
                  </a:cubicBezTo>
                  <a:cubicBezTo>
                    <a:pt x="96" y="256"/>
                    <a:pt x="98" y="230"/>
                    <a:pt x="108" y="196"/>
                  </a:cubicBezTo>
                  <a:cubicBezTo>
                    <a:pt x="120" y="196"/>
                    <a:pt x="132" y="196"/>
                    <a:pt x="144" y="196"/>
                  </a:cubicBezTo>
                  <a:moveTo>
                    <a:pt x="115" y="165"/>
                  </a:moveTo>
                  <a:cubicBezTo>
                    <a:pt x="132" y="103"/>
                    <a:pt x="151" y="81"/>
                    <a:pt x="165" y="67"/>
                  </a:cubicBezTo>
                  <a:cubicBezTo>
                    <a:pt x="194" y="38"/>
                    <a:pt x="232" y="29"/>
                    <a:pt x="259" y="29"/>
                  </a:cubicBezTo>
                  <a:cubicBezTo>
                    <a:pt x="290" y="29"/>
                    <a:pt x="324" y="43"/>
                    <a:pt x="324" y="81"/>
                  </a:cubicBezTo>
                  <a:cubicBezTo>
                    <a:pt x="324" y="165"/>
                    <a:pt x="197" y="165"/>
                    <a:pt x="115" y="16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44" name="Полилиния 143"/>
            <p:cNvSpPr/>
            <p:nvPr/>
          </p:nvSpPr>
          <p:spPr>
            <a:xfrm>
              <a:off x="3660480" y="2336040"/>
              <a:ext cx="97200" cy="95040"/>
            </a:xfrm>
            <a:custGeom>
              <a:avLst/>
              <a:gdLst>
                <a:gd name="textAreaLeft" fmla="*/ 0 w 97200"/>
                <a:gd name="textAreaRight" fmla="*/ 97560 w 97200"/>
                <a:gd name="textAreaTop" fmla="*/ 0 h 95040"/>
                <a:gd name="textAreaBottom" fmla="*/ 95400 h 95040"/>
              </a:gdLst>
              <a:ahLst/>
              <a:cxnLst/>
              <a:rect l="textAreaLeft" t="textAreaTop" r="textAreaRight" b="textAreaBottom"/>
              <a:pathLst>
                <a:path w="271" h="265">
                  <a:moveTo>
                    <a:pt x="62" y="208"/>
                  </a:moveTo>
                  <a:cubicBezTo>
                    <a:pt x="77" y="191"/>
                    <a:pt x="89" y="182"/>
                    <a:pt x="139" y="141"/>
                  </a:cubicBezTo>
                  <a:cubicBezTo>
                    <a:pt x="151" y="132"/>
                    <a:pt x="194" y="96"/>
                    <a:pt x="211" y="79"/>
                  </a:cubicBezTo>
                  <a:cubicBezTo>
                    <a:pt x="247" y="45"/>
                    <a:pt x="271" y="14"/>
                    <a:pt x="271" y="7"/>
                  </a:cubicBezTo>
                  <a:cubicBezTo>
                    <a:pt x="271" y="0"/>
                    <a:pt x="264" y="0"/>
                    <a:pt x="261" y="0"/>
                  </a:cubicBezTo>
                  <a:cubicBezTo>
                    <a:pt x="254" y="0"/>
                    <a:pt x="254" y="2"/>
                    <a:pt x="249" y="7"/>
                  </a:cubicBezTo>
                  <a:cubicBezTo>
                    <a:pt x="232" y="33"/>
                    <a:pt x="220" y="43"/>
                    <a:pt x="206" y="43"/>
                  </a:cubicBezTo>
                  <a:cubicBezTo>
                    <a:pt x="199" y="43"/>
                    <a:pt x="189" y="41"/>
                    <a:pt x="173" y="24"/>
                  </a:cubicBezTo>
                  <a:cubicBezTo>
                    <a:pt x="151" y="5"/>
                    <a:pt x="139" y="0"/>
                    <a:pt x="125" y="0"/>
                  </a:cubicBezTo>
                  <a:cubicBezTo>
                    <a:pt x="79" y="0"/>
                    <a:pt x="46" y="53"/>
                    <a:pt x="46" y="69"/>
                  </a:cubicBezTo>
                  <a:cubicBezTo>
                    <a:pt x="46" y="74"/>
                    <a:pt x="53" y="77"/>
                    <a:pt x="58" y="77"/>
                  </a:cubicBezTo>
                  <a:cubicBezTo>
                    <a:pt x="65" y="77"/>
                    <a:pt x="65" y="74"/>
                    <a:pt x="67" y="69"/>
                  </a:cubicBezTo>
                  <a:cubicBezTo>
                    <a:pt x="77" y="48"/>
                    <a:pt x="108" y="45"/>
                    <a:pt x="117" y="45"/>
                  </a:cubicBezTo>
                  <a:cubicBezTo>
                    <a:pt x="132" y="45"/>
                    <a:pt x="146" y="50"/>
                    <a:pt x="156" y="53"/>
                  </a:cubicBezTo>
                  <a:cubicBezTo>
                    <a:pt x="187" y="60"/>
                    <a:pt x="192" y="60"/>
                    <a:pt x="206" y="60"/>
                  </a:cubicBezTo>
                  <a:cubicBezTo>
                    <a:pt x="192" y="74"/>
                    <a:pt x="180" y="86"/>
                    <a:pt x="125" y="129"/>
                  </a:cubicBezTo>
                  <a:cubicBezTo>
                    <a:pt x="79" y="165"/>
                    <a:pt x="62" y="182"/>
                    <a:pt x="53" y="191"/>
                  </a:cubicBezTo>
                  <a:cubicBezTo>
                    <a:pt x="17" y="227"/>
                    <a:pt x="0" y="253"/>
                    <a:pt x="0" y="258"/>
                  </a:cubicBezTo>
                  <a:cubicBezTo>
                    <a:pt x="0" y="265"/>
                    <a:pt x="7" y="265"/>
                    <a:pt x="10" y="265"/>
                  </a:cubicBezTo>
                  <a:cubicBezTo>
                    <a:pt x="14" y="265"/>
                    <a:pt x="17" y="263"/>
                    <a:pt x="19" y="258"/>
                  </a:cubicBezTo>
                  <a:cubicBezTo>
                    <a:pt x="36" y="237"/>
                    <a:pt x="53" y="222"/>
                    <a:pt x="74" y="222"/>
                  </a:cubicBezTo>
                  <a:cubicBezTo>
                    <a:pt x="81" y="222"/>
                    <a:pt x="89" y="225"/>
                    <a:pt x="105" y="239"/>
                  </a:cubicBezTo>
                  <a:cubicBezTo>
                    <a:pt x="125" y="256"/>
                    <a:pt x="137" y="265"/>
                    <a:pt x="153" y="265"/>
                  </a:cubicBezTo>
                  <a:cubicBezTo>
                    <a:pt x="218" y="265"/>
                    <a:pt x="256" y="194"/>
                    <a:pt x="256" y="175"/>
                  </a:cubicBezTo>
                  <a:cubicBezTo>
                    <a:pt x="256" y="167"/>
                    <a:pt x="249" y="167"/>
                    <a:pt x="247" y="167"/>
                  </a:cubicBezTo>
                  <a:cubicBezTo>
                    <a:pt x="240" y="167"/>
                    <a:pt x="240" y="170"/>
                    <a:pt x="237" y="177"/>
                  </a:cubicBezTo>
                  <a:cubicBezTo>
                    <a:pt x="225" y="206"/>
                    <a:pt x="189" y="220"/>
                    <a:pt x="161" y="220"/>
                  </a:cubicBezTo>
                  <a:cubicBezTo>
                    <a:pt x="149" y="220"/>
                    <a:pt x="134" y="215"/>
                    <a:pt x="117" y="213"/>
                  </a:cubicBezTo>
                  <a:cubicBezTo>
                    <a:pt x="91" y="208"/>
                    <a:pt x="86" y="208"/>
                    <a:pt x="77" y="208"/>
                  </a:cubicBezTo>
                  <a:cubicBezTo>
                    <a:pt x="74" y="208"/>
                    <a:pt x="67" y="208"/>
                    <a:pt x="62" y="20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</p:grpSp>
      <p:grpSp>
        <p:nvGrpSpPr>
          <p:cNvPr id="145" name="Группа 144"/>
          <p:cNvGrpSpPr/>
          <p:nvPr/>
        </p:nvGrpSpPr>
        <p:grpSpPr>
          <a:xfrm>
            <a:off x="2772360" y="3839760"/>
            <a:ext cx="6514920" cy="340920"/>
            <a:chOff x="2772360" y="3839760"/>
            <a:chExt cx="6514920" cy="340920"/>
          </a:xfrm>
        </p:grpSpPr>
        <p:sp>
          <p:nvSpPr>
            <p:cNvPr id="146" name="Полилиния 145"/>
            <p:cNvSpPr/>
            <p:nvPr/>
          </p:nvSpPr>
          <p:spPr>
            <a:xfrm>
              <a:off x="2772360" y="3888720"/>
              <a:ext cx="159480" cy="222840"/>
            </a:xfrm>
            <a:custGeom>
              <a:avLst/>
              <a:gdLst>
                <a:gd name="textAreaLeft" fmla="*/ 0 w 159480"/>
                <a:gd name="textAreaRight" fmla="*/ 159840 w 159480"/>
                <a:gd name="textAreaTop" fmla="*/ 0 h 222840"/>
                <a:gd name="textAreaBottom" fmla="*/ 223200 h 222840"/>
              </a:gdLst>
              <a:ahLst/>
              <a:cxnLst/>
              <a:rect l="textAreaLeft" t="textAreaTop" r="textAreaRight" b="textAreaBottom"/>
              <a:pathLst>
                <a:path w="444" h="620">
                  <a:moveTo>
                    <a:pt x="358" y="316"/>
                  </a:moveTo>
                  <a:cubicBezTo>
                    <a:pt x="348" y="263"/>
                    <a:pt x="314" y="218"/>
                    <a:pt x="250" y="218"/>
                  </a:cubicBezTo>
                  <a:cubicBezTo>
                    <a:pt x="197" y="218"/>
                    <a:pt x="142" y="230"/>
                    <a:pt x="77" y="297"/>
                  </a:cubicBezTo>
                  <a:cubicBezTo>
                    <a:pt x="7" y="366"/>
                    <a:pt x="0" y="443"/>
                    <a:pt x="0" y="469"/>
                  </a:cubicBezTo>
                  <a:cubicBezTo>
                    <a:pt x="0" y="522"/>
                    <a:pt x="38" y="620"/>
                    <a:pt x="156" y="620"/>
                  </a:cubicBezTo>
                  <a:cubicBezTo>
                    <a:pt x="358" y="620"/>
                    <a:pt x="444" y="338"/>
                    <a:pt x="444" y="218"/>
                  </a:cubicBezTo>
                  <a:cubicBezTo>
                    <a:pt x="444" y="84"/>
                    <a:pt x="365" y="0"/>
                    <a:pt x="262" y="0"/>
                  </a:cubicBezTo>
                  <a:cubicBezTo>
                    <a:pt x="139" y="0"/>
                    <a:pt x="101" y="110"/>
                    <a:pt x="101" y="132"/>
                  </a:cubicBezTo>
                  <a:cubicBezTo>
                    <a:pt x="101" y="144"/>
                    <a:pt x="108" y="163"/>
                    <a:pt x="132" y="163"/>
                  </a:cubicBezTo>
                  <a:cubicBezTo>
                    <a:pt x="161" y="163"/>
                    <a:pt x="178" y="136"/>
                    <a:pt x="178" y="117"/>
                  </a:cubicBezTo>
                  <a:cubicBezTo>
                    <a:pt x="178" y="89"/>
                    <a:pt x="154" y="89"/>
                    <a:pt x="139" y="89"/>
                  </a:cubicBezTo>
                  <a:cubicBezTo>
                    <a:pt x="175" y="26"/>
                    <a:pt x="235" y="22"/>
                    <a:pt x="262" y="22"/>
                  </a:cubicBezTo>
                  <a:cubicBezTo>
                    <a:pt x="322" y="22"/>
                    <a:pt x="382" y="65"/>
                    <a:pt x="382" y="172"/>
                  </a:cubicBezTo>
                  <a:cubicBezTo>
                    <a:pt x="382" y="206"/>
                    <a:pt x="377" y="249"/>
                    <a:pt x="358" y="316"/>
                  </a:cubicBezTo>
                  <a:moveTo>
                    <a:pt x="158" y="596"/>
                  </a:moveTo>
                  <a:cubicBezTo>
                    <a:pt x="65" y="596"/>
                    <a:pt x="65" y="510"/>
                    <a:pt x="65" y="500"/>
                  </a:cubicBezTo>
                  <a:cubicBezTo>
                    <a:pt x="65" y="479"/>
                    <a:pt x="86" y="362"/>
                    <a:pt x="122" y="311"/>
                  </a:cubicBezTo>
                  <a:cubicBezTo>
                    <a:pt x="156" y="263"/>
                    <a:pt x="197" y="235"/>
                    <a:pt x="250" y="235"/>
                  </a:cubicBezTo>
                  <a:cubicBezTo>
                    <a:pt x="341" y="235"/>
                    <a:pt x="343" y="330"/>
                    <a:pt x="343" y="347"/>
                  </a:cubicBezTo>
                  <a:cubicBezTo>
                    <a:pt x="343" y="407"/>
                    <a:pt x="288" y="596"/>
                    <a:pt x="158" y="5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47" name="Полилиния 146"/>
            <p:cNvSpPr/>
            <p:nvPr/>
          </p:nvSpPr>
          <p:spPr>
            <a:xfrm>
              <a:off x="2930400" y="4018320"/>
              <a:ext cx="71280" cy="134280"/>
            </a:xfrm>
            <a:custGeom>
              <a:avLst/>
              <a:gdLst>
                <a:gd name="textAreaLeft" fmla="*/ 0 w 71280"/>
                <a:gd name="textAreaRight" fmla="*/ 71640 w 71280"/>
                <a:gd name="textAreaTop" fmla="*/ 0 h 134280"/>
                <a:gd name="textAreaBottom" fmla="*/ 134640 h 134280"/>
              </a:gdLst>
              <a:ahLst/>
              <a:cxnLst/>
              <a:rect l="textAreaLeft" t="textAreaTop" r="textAreaRight" b="textAreaBottom"/>
              <a:pathLst>
                <a:path w="199" h="374">
                  <a:moveTo>
                    <a:pt x="120" y="136"/>
                  </a:moveTo>
                  <a:cubicBezTo>
                    <a:pt x="140" y="136"/>
                    <a:pt x="160" y="136"/>
                    <a:pt x="180" y="136"/>
                  </a:cubicBezTo>
                  <a:cubicBezTo>
                    <a:pt x="192" y="136"/>
                    <a:pt x="199" y="136"/>
                    <a:pt x="199" y="122"/>
                  </a:cubicBezTo>
                  <a:cubicBezTo>
                    <a:pt x="199" y="115"/>
                    <a:pt x="192" y="115"/>
                    <a:pt x="182" y="115"/>
                  </a:cubicBezTo>
                  <a:cubicBezTo>
                    <a:pt x="164" y="115"/>
                    <a:pt x="146" y="115"/>
                    <a:pt x="127" y="115"/>
                  </a:cubicBezTo>
                  <a:cubicBezTo>
                    <a:pt x="134" y="86"/>
                    <a:pt x="142" y="57"/>
                    <a:pt x="149" y="29"/>
                  </a:cubicBezTo>
                  <a:cubicBezTo>
                    <a:pt x="149" y="24"/>
                    <a:pt x="149" y="22"/>
                    <a:pt x="149" y="19"/>
                  </a:cubicBezTo>
                  <a:cubicBezTo>
                    <a:pt x="149" y="10"/>
                    <a:pt x="142" y="0"/>
                    <a:pt x="130" y="0"/>
                  </a:cubicBezTo>
                  <a:cubicBezTo>
                    <a:pt x="115" y="0"/>
                    <a:pt x="106" y="10"/>
                    <a:pt x="101" y="26"/>
                  </a:cubicBezTo>
                  <a:cubicBezTo>
                    <a:pt x="98" y="41"/>
                    <a:pt x="106" y="12"/>
                    <a:pt x="79" y="115"/>
                  </a:cubicBezTo>
                  <a:cubicBezTo>
                    <a:pt x="59" y="115"/>
                    <a:pt x="39" y="115"/>
                    <a:pt x="19" y="115"/>
                  </a:cubicBezTo>
                  <a:cubicBezTo>
                    <a:pt x="7" y="115"/>
                    <a:pt x="0" y="115"/>
                    <a:pt x="0" y="127"/>
                  </a:cubicBezTo>
                  <a:cubicBezTo>
                    <a:pt x="0" y="136"/>
                    <a:pt x="7" y="136"/>
                    <a:pt x="17" y="136"/>
                  </a:cubicBezTo>
                  <a:cubicBezTo>
                    <a:pt x="36" y="136"/>
                    <a:pt x="55" y="136"/>
                    <a:pt x="74" y="136"/>
                  </a:cubicBezTo>
                  <a:cubicBezTo>
                    <a:pt x="62" y="183"/>
                    <a:pt x="50" y="229"/>
                    <a:pt x="38" y="275"/>
                  </a:cubicBezTo>
                  <a:cubicBezTo>
                    <a:pt x="36" y="290"/>
                    <a:pt x="31" y="311"/>
                    <a:pt x="31" y="318"/>
                  </a:cubicBezTo>
                  <a:cubicBezTo>
                    <a:pt x="31" y="352"/>
                    <a:pt x="60" y="374"/>
                    <a:pt x="94" y="374"/>
                  </a:cubicBezTo>
                  <a:cubicBezTo>
                    <a:pt x="158" y="374"/>
                    <a:pt x="197" y="293"/>
                    <a:pt x="197" y="285"/>
                  </a:cubicBezTo>
                  <a:cubicBezTo>
                    <a:pt x="197" y="277"/>
                    <a:pt x="190" y="275"/>
                    <a:pt x="187" y="275"/>
                  </a:cubicBezTo>
                  <a:cubicBezTo>
                    <a:pt x="180" y="275"/>
                    <a:pt x="180" y="278"/>
                    <a:pt x="175" y="287"/>
                  </a:cubicBezTo>
                  <a:cubicBezTo>
                    <a:pt x="158" y="326"/>
                    <a:pt x="127" y="357"/>
                    <a:pt x="96" y="357"/>
                  </a:cubicBezTo>
                  <a:cubicBezTo>
                    <a:pt x="84" y="357"/>
                    <a:pt x="74" y="350"/>
                    <a:pt x="74" y="328"/>
                  </a:cubicBezTo>
                  <a:cubicBezTo>
                    <a:pt x="74" y="323"/>
                    <a:pt x="77" y="311"/>
                    <a:pt x="79" y="304"/>
                  </a:cubicBezTo>
                  <a:cubicBezTo>
                    <a:pt x="93" y="248"/>
                    <a:pt x="106" y="192"/>
                    <a:pt x="120" y="13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48" name="Полилиния 147"/>
            <p:cNvSpPr/>
            <p:nvPr/>
          </p:nvSpPr>
          <p:spPr>
            <a:xfrm>
              <a:off x="3037680" y="3970800"/>
              <a:ext cx="280440" cy="136800"/>
            </a:xfrm>
            <a:custGeom>
              <a:avLst/>
              <a:gdLst>
                <a:gd name="textAreaLeft" fmla="*/ 0 w 280440"/>
                <a:gd name="textAreaRight" fmla="*/ 280800 w 280440"/>
                <a:gd name="textAreaTop" fmla="*/ 0 h 136800"/>
                <a:gd name="textAreaBottom" fmla="*/ 137160 h 136800"/>
              </a:gdLst>
              <a:ahLst/>
              <a:cxnLst/>
              <a:rect l="textAreaLeft" t="textAreaTop" r="textAreaRight" b="textAreaBottom"/>
              <a:pathLst>
                <a:path w="780" h="381">
                  <a:moveTo>
                    <a:pt x="163" y="0"/>
                  </a:moveTo>
                  <a:cubicBezTo>
                    <a:pt x="144" y="0"/>
                    <a:pt x="108" y="0"/>
                    <a:pt x="62" y="41"/>
                  </a:cubicBezTo>
                  <a:cubicBezTo>
                    <a:pt x="34" y="67"/>
                    <a:pt x="0" y="110"/>
                    <a:pt x="0" y="120"/>
                  </a:cubicBezTo>
                  <a:cubicBezTo>
                    <a:pt x="0" y="132"/>
                    <a:pt x="12" y="132"/>
                    <a:pt x="19" y="132"/>
                  </a:cubicBezTo>
                  <a:cubicBezTo>
                    <a:pt x="34" y="132"/>
                    <a:pt x="34" y="129"/>
                    <a:pt x="41" y="122"/>
                  </a:cubicBezTo>
                  <a:cubicBezTo>
                    <a:pt x="74" y="81"/>
                    <a:pt x="120" y="81"/>
                    <a:pt x="170" y="81"/>
                  </a:cubicBezTo>
                  <a:cubicBezTo>
                    <a:pt x="139" y="120"/>
                    <a:pt x="98" y="192"/>
                    <a:pt x="98" y="263"/>
                  </a:cubicBezTo>
                  <a:cubicBezTo>
                    <a:pt x="98" y="333"/>
                    <a:pt x="132" y="381"/>
                    <a:pt x="194" y="381"/>
                  </a:cubicBezTo>
                  <a:cubicBezTo>
                    <a:pt x="264" y="381"/>
                    <a:pt x="336" y="335"/>
                    <a:pt x="386" y="259"/>
                  </a:cubicBezTo>
                  <a:cubicBezTo>
                    <a:pt x="394" y="333"/>
                    <a:pt x="427" y="381"/>
                    <a:pt x="497" y="381"/>
                  </a:cubicBezTo>
                  <a:cubicBezTo>
                    <a:pt x="614" y="381"/>
                    <a:pt x="710" y="237"/>
                    <a:pt x="710" y="127"/>
                  </a:cubicBezTo>
                  <a:cubicBezTo>
                    <a:pt x="710" y="122"/>
                    <a:pt x="710" y="101"/>
                    <a:pt x="708" y="81"/>
                  </a:cubicBezTo>
                  <a:cubicBezTo>
                    <a:pt x="741" y="81"/>
                    <a:pt x="746" y="81"/>
                    <a:pt x="758" y="74"/>
                  </a:cubicBezTo>
                  <a:cubicBezTo>
                    <a:pt x="763" y="69"/>
                    <a:pt x="780" y="55"/>
                    <a:pt x="780" y="34"/>
                  </a:cubicBezTo>
                  <a:cubicBezTo>
                    <a:pt x="780" y="0"/>
                    <a:pt x="751" y="0"/>
                    <a:pt x="734" y="0"/>
                  </a:cubicBezTo>
                  <a:cubicBezTo>
                    <a:pt x="544" y="0"/>
                    <a:pt x="354" y="0"/>
                    <a:pt x="163" y="0"/>
                  </a:cubicBezTo>
                  <a:moveTo>
                    <a:pt x="667" y="81"/>
                  </a:moveTo>
                  <a:cubicBezTo>
                    <a:pt x="672" y="103"/>
                    <a:pt x="672" y="117"/>
                    <a:pt x="672" y="127"/>
                  </a:cubicBezTo>
                  <a:cubicBezTo>
                    <a:pt x="672" y="239"/>
                    <a:pt x="576" y="299"/>
                    <a:pt x="511" y="299"/>
                  </a:cubicBezTo>
                  <a:cubicBezTo>
                    <a:pt x="446" y="299"/>
                    <a:pt x="432" y="244"/>
                    <a:pt x="432" y="196"/>
                  </a:cubicBezTo>
                  <a:cubicBezTo>
                    <a:pt x="432" y="182"/>
                    <a:pt x="434" y="163"/>
                    <a:pt x="437" y="148"/>
                  </a:cubicBezTo>
                  <a:cubicBezTo>
                    <a:pt x="439" y="141"/>
                    <a:pt x="439" y="141"/>
                    <a:pt x="439" y="139"/>
                  </a:cubicBezTo>
                  <a:cubicBezTo>
                    <a:pt x="439" y="127"/>
                    <a:pt x="425" y="127"/>
                    <a:pt x="420" y="127"/>
                  </a:cubicBezTo>
                  <a:cubicBezTo>
                    <a:pt x="413" y="127"/>
                    <a:pt x="403" y="127"/>
                    <a:pt x="398" y="136"/>
                  </a:cubicBezTo>
                  <a:cubicBezTo>
                    <a:pt x="362" y="256"/>
                    <a:pt x="266" y="299"/>
                    <a:pt x="209" y="299"/>
                  </a:cubicBezTo>
                  <a:cubicBezTo>
                    <a:pt x="158" y="299"/>
                    <a:pt x="142" y="263"/>
                    <a:pt x="142" y="237"/>
                  </a:cubicBezTo>
                  <a:cubicBezTo>
                    <a:pt x="142" y="232"/>
                    <a:pt x="142" y="177"/>
                    <a:pt x="216" y="81"/>
                  </a:cubicBezTo>
                  <a:cubicBezTo>
                    <a:pt x="366" y="81"/>
                    <a:pt x="517" y="81"/>
                    <a:pt x="667" y="8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49" name="Полилиния 148"/>
            <p:cNvSpPr/>
            <p:nvPr/>
          </p:nvSpPr>
          <p:spPr>
            <a:xfrm>
              <a:off x="3418560" y="3929400"/>
              <a:ext cx="201960" cy="200520"/>
            </a:xfrm>
            <a:custGeom>
              <a:avLst/>
              <a:gdLst>
                <a:gd name="textAreaLeft" fmla="*/ 0 w 201960"/>
                <a:gd name="textAreaRight" fmla="*/ 202320 w 201960"/>
                <a:gd name="textAreaTop" fmla="*/ 0 h 200520"/>
                <a:gd name="textAreaBottom" fmla="*/ 200880 h 200520"/>
              </a:gdLst>
              <a:ahLst/>
              <a:cxnLst/>
              <a:rect l="textAreaLeft" t="textAreaTop" r="textAreaRight" b="textAreaBottom"/>
              <a:pathLst>
                <a:path w="562" h="558">
                  <a:moveTo>
                    <a:pt x="298" y="295"/>
                  </a:moveTo>
                  <a:cubicBezTo>
                    <a:pt x="376" y="295"/>
                    <a:pt x="454" y="295"/>
                    <a:pt x="533" y="295"/>
                  </a:cubicBezTo>
                  <a:cubicBezTo>
                    <a:pt x="545" y="295"/>
                    <a:pt x="562" y="295"/>
                    <a:pt x="562" y="278"/>
                  </a:cubicBezTo>
                  <a:cubicBezTo>
                    <a:pt x="562" y="261"/>
                    <a:pt x="545" y="261"/>
                    <a:pt x="533" y="261"/>
                  </a:cubicBezTo>
                  <a:cubicBezTo>
                    <a:pt x="454" y="261"/>
                    <a:pt x="376" y="261"/>
                    <a:pt x="298" y="261"/>
                  </a:cubicBezTo>
                  <a:cubicBezTo>
                    <a:pt x="298" y="183"/>
                    <a:pt x="298" y="105"/>
                    <a:pt x="298" y="26"/>
                  </a:cubicBezTo>
                  <a:cubicBezTo>
                    <a:pt x="298" y="14"/>
                    <a:pt x="298" y="0"/>
                    <a:pt x="281" y="0"/>
                  </a:cubicBezTo>
                  <a:cubicBezTo>
                    <a:pt x="264" y="0"/>
                    <a:pt x="264" y="14"/>
                    <a:pt x="264" y="26"/>
                  </a:cubicBezTo>
                  <a:cubicBezTo>
                    <a:pt x="264" y="105"/>
                    <a:pt x="264" y="183"/>
                    <a:pt x="264" y="261"/>
                  </a:cubicBezTo>
                  <a:cubicBezTo>
                    <a:pt x="186" y="261"/>
                    <a:pt x="107" y="261"/>
                    <a:pt x="29" y="261"/>
                  </a:cubicBezTo>
                  <a:cubicBezTo>
                    <a:pt x="17" y="261"/>
                    <a:pt x="0" y="261"/>
                    <a:pt x="0" y="278"/>
                  </a:cubicBezTo>
                  <a:cubicBezTo>
                    <a:pt x="0" y="295"/>
                    <a:pt x="17" y="295"/>
                    <a:pt x="29" y="295"/>
                  </a:cubicBezTo>
                  <a:cubicBezTo>
                    <a:pt x="107" y="295"/>
                    <a:pt x="186" y="295"/>
                    <a:pt x="264" y="295"/>
                  </a:cubicBezTo>
                  <a:cubicBezTo>
                    <a:pt x="264" y="374"/>
                    <a:pt x="264" y="453"/>
                    <a:pt x="264" y="532"/>
                  </a:cubicBezTo>
                  <a:cubicBezTo>
                    <a:pt x="264" y="544"/>
                    <a:pt x="264" y="558"/>
                    <a:pt x="281" y="558"/>
                  </a:cubicBezTo>
                  <a:cubicBezTo>
                    <a:pt x="298" y="558"/>
                    <a:pt x="298" y="544"/>
                    <a:pt x="298" y="532"/>
                  </a:cubicBezTo>
                  <a:cubicBezTo>
                    <a:pt x="298" y="453"/>
                    <a:pt x="298" y="374"/>
                    <a:pt x="298" y="29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50" name="Полилиния 149"/>
            <p:cNvSpPr/>
            <p:nvPr/>
          </p:nvSpPr>
          <p:spPr>
            <a:xfrm>
              <a:off x="3735720" y="3878640"/>
              <a:ext cx="69480" cy="302040"/>
            </a:xfrm>
            <a:custGeom>
              <a:avLst/>
              <a:gdLst>
                <a:gd name="textAreaLeft" fmla="*/ 0 w 69480"/>
                <a:gd name="textAreaRight" fmla="*/ 69840 w 69480"/>
                <a:gd name="textAreaTop" fmla="*/ 0 h 302040"/>
                <a:gd name="textAreaBottom" fmla="*/ 302400 h 302040"/>
              </a:gdLst>
              <a:ahLst/>
              <a:cxnLst/>
              <a:rect l="textAreaLeft" t="textAreaTop" r="textAreaRight" b="textAreaBottom"/>
              <a:pathLst>
                <a:path w="194" h="840">
                  <a:moveTo>
                    <a:pt x="194" y="831"/>
                  </a:moveTo>
                  <a:cubicBezTo>
                    <a:pt x="194" y="828"/>
                    <a:pt x="194" y="828"/>
                    <a:pt x="180" y="814"/>
                  </a:cubicBezTo>
                  <a:cubicBezTo>
                    <a:pt x="74" y="706"/>
                    <a:pt x="48" y="548"/>
                    <a:pt x="48" y="419"/>
                  </a:cubicBezTo>
                  <a:cubicBezTo>
                    <a:pt x="48" y="273"/>
                    <a:pt x="79" y="127"/>
                    <a:pt x="185" y="22"/>
                  </a:cubicBezTo>
                  <a:cubicBezTo>
                    <a:pt x="194" y="12"/>
                    <a:pt x="194" y="12"/>
                    <a:pt x="194" y="10"/>
                  </a:cubicBezTo>
                  <a:cubicBezTo>
                    <a:pt x="194" y="2"/>
                    <a:pt x="192" y="0"/>
                    <a:pt x="187" y="0"/>
                  </a:cubicBezTo>
                  <a:cubicBezTo>
                    <a:pt x="178" y="0"/>
                    <a:pt x="103" y="57"/>
                    <a:pt x="53" y="163"/>
                  </a:cubicBezTo>
                  <a:cubicBezTo>
                    <a:pt x="10" y="256"/>
                    <a:pt x="0" y="350"/>
                    <a:pt x="0" y="419"/>
                  </a:cubicBezTo>
                  <a:cubicBezTo>
                    <a:pt x="0" y="486"/>
                    <a:pt x="7" y="587"/>
                    <a:pt x="55" y="682"/>
                  </a:cubicBezTo>
                  <a:cubicBezTo>
                    <a:pt x="106" y="785"/>
                    <a:pt x="178" y="840"/>
                    <a:pt x="187" y="840"/>
                  </a:cubicBezTo>
                  <a:cubicBezTo>
                    <a:pt x="192" y="840"/>
                    <a:pt x="194" y="838"/>
                    <a:pt x="194" y="8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51" name="Полилиния 150"/>
            <p:cNvSpPr/>
            <p:nvPr/>
          </p:nvSpPr>
          <p:spPr>
            <a:xfrm>
              <a:off x="3853080" y="3878640"/>
              <a:ext cx="70560" cy="302040"/>
            </a:xfrm>
            <a:custGeom>
              <a:avLst/>
              <a:gdLst>
                <a:gd name="textAreaLeft" fmla="*/ 0 w 70560"/>
                <a:gd name="textAreaRight" fmla="*/ 70920 w 70560"/>
                <a:gd name="textAreaTop" fmla="*/ 0 h 302040"/>
                <a:gd name="textAreaBottom" fmla="*/ 302400 h 302040"/>
              </a:gdLst>
              <a:ahLst/>
              <a:cxnLst/>
              <a:rect l="textAreaLeft" t="textAreaTop" r="textAreaRight" b="textAreaBottom"/>
              <a:pathLst>
                <a:path w="197" h="840">
                  <a:moveTo>
                    <a:pt x="197" y="831"/>
                  </a:moveTo>
                  <a:cubicBezTo>
                    <a:pt x="197" y="828"/>
                    <a:pt x="197" y="828"/>
                    <a:pt x="182" y="814"/>
                  </a:cubicBezTo>
                  <a:cubicBezTo>
                    <a:pt x="77" y="706"/>
                    <a:pt x="50" y="548"/>
                    <a:pt x="50" y="419"/>
                  </a:cubicBezTo>
                  <a:cubicBezTo>
                    <a:pt x="50" y="273"/>
                    <a:pt x="82" y="127"/>
                    <a:pt x="185" y="22"/>
                  </a:cubicBezTo>
                  <a:cubicBezTo>
                    <a:pt x="197" y="12"/>
                    <a:pt x="197" y="12"/>
                    <a:pt x="197" y="10"/>
                  </a:cubicBezTo>
                  <a:cubicBezTo>
                    <a:pt x="197" y="2"/>
                    <a:pt x="192" y="0"/>
                    <a:pt x="187" y="0"/>
                  </a:cubicBezTo>
                  <a:cubicBezTo>
                    <a:pt x="180" y="0"/>
                    <a:pt x="103" y="57"/>
                    <a:pt x="53" y="163"/>
                  </a:cubicBezTo>
                  <a:cubicBezTo>
                    <a:pt x="12" y="256"/>
                    <a:pt x="0" y="350"/>
                    <a:pt x="0" y="419"/>
                  </a:cubicBezTo>
                  <a:cubicBezTo>
                    <a:pt x="0" y="486"/>
                    <a:pt x="10" y="587"/>
                    <a:pt x="55" y="682"/>
                  </a:cubicBezTo>
                  <a:cubicBezTo>
                    <a:pt x="108" y="785"/>
                    <a:pt x="180" y="840"/>
                    <a:pt x="187" y="840"/>
                  </a:cubicBezTo>
                  <a:cubicBezTo>
                    <a:pt x="192" y="840"/>
                    <a:pt x="197" y="838"/>
                    <a:pt x="197" y="8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52" name="Полилиния 151"/>
            <p:cNvSpPr/>
            <p:nvPr/>
          </p:nvSpPr>
          <p:spPr>
            <a:xfrm>
              <a:off x="3950640" y="3968280"/>
              <a:ext cx="154440" cy="139320"/>
            </a:xfrm>
            <a:custGeom>
              <a:avLst/>
              <a:gdLst>
                <a:gd name="textAreaLeft" fmla="*/ 0 w 154440"/>
                <a:gd name="textAreaRight" fmla="*/ 154800 w 154440"/>
                <a:gd name="textAreaTop" fmla="*/ 0 h 139320"/>
                <a:gd name="textAreaBottom" fmla="*/ 139680 h 139320"/>
              </a:gdLst>
              <a:ahLst/>
              <a:cxnLst/>
              <a:rect l="textAreaLeft" t="textAreaTop" r="textAreaRight" b="textAreaBottom"/>
              <a:pathLst>
                <a:path w="430" h="388">
                  <a:moveTo>
                    <a:pt x="430" y="77"/>
                  </a:moveTo>
                  <a:cubicBezTo>
                    <a:pt x="430" y="0"/>
                    <a:pt x="374" y="0"/>
                    <a:pt x="372" y="0"/>
                  </a:cubicBezTo>
                  <a:cubicBezTo>
                    <a:pt x="338" y="0"/>
                    <a:pt x="310" y="36"/>
                    <a:pt x="310" y="65"/>
                  </a:cubicBezTo>
                  <a:cubicBezTo>
                    <a:pt x="310" y="89"/>
                    <a:pt x="326" y="98"/>
                    <a:pt x="334" y="103"/>
                  </a:cubicBezTo>
                  <a:cubicBezTo>
                    <a:pt x="370" y="122"/>
                    <a:pt x="377" y="139"/>
                    <a:pt x="377" y="156"/>
                  </a:cubicBezTo>
                  <a:cubicBezTo>
                    <a:pt x="377" y="172"/>
                    <a:pt x="326" y="357"/>
                    <a:pt x="228" y="357"/>
                  </a:cubicBezTo>
                  <a:cubicBezTo>
                    <a:pt x="168" y="357"/>
                    <a:pt x="168" y="306"/>
                    <a:pt x="168" y="292"/>
                  </a:cubicBezTo>
                  <a:cubicBezTo>
                    <a:pt x="168" y="244"/>
                    <a:pt x="192" y="182"/>
                    <a:pt x="218" y="115"/>
                  </a:cubicBezTo>
                  <a:cubicBezTo>
                    <a:pt x="226" y="98"/>
                    <a:pt x="228" y="91"/>
                    <a:pt x="228" y="77"/>
                  </a:cubicBezTo>
                  <a:cubicBezTo>
                    <a:pt x="228" y="29"/>
                    <a:pt x="180" y="2"/>
                    <a:pt x="132" y="2"/>
                  </a:cubicBezTo>
                  <a:cubicBezTo>
                    <a:pt x="43" y="2"/>
                    <a:pt x="0" y="115"/>
                    <a:pt x="0" y="132"/>
                  </a:cubicBezTo>
                  <a:cubicBezTo>
                    <a:pt x="0" y="144"/>
                    <a:pt x="14" y="144"/>
                    <a:pt x="22" y="144"/>
                  </a:cubicBezTo>
                  <a:cubicBezTo>
                    <a:pt x="31" y="144"/>
                    <a:pt x="38" y="144"/>
                    <a:pt x="41" y="134"/>
                  </a:cubicBezTo>
                  <a:cubicBezTo>
                    <a:pt x="67" y="43"/>
                    <a:pt x="113" y="31"/>
                    <a:pt x="127" y="31"/>
                  </a:cubicBezTo>
                  <a:cubicBezTo>
                    <a:pt x="134" y="31"/>
                    <a:pt x="142" y="31"/>
                    <a:pt x="142" y="50"/>
                  </a:cubicBezTo>
                  <a:cubicBezTo>
                    <a:pt x="142" y="69"/>
                    <a:pt x="132" y="93"/>
                    <a:pt x="130" y="101"/>
                  </a:cubicBezTo>
                  <a:cubicBezTo>
                    <a:pt x="91" y="196"/>
                    <a:pt x="77" y="235"/>
                    <a:pt x="77" y="275"/>
                  </a:cubicBezTo>
                  <a:cubicBezTo>
                    <a:pt x="77" y="364"/>
                    <a:pt x="151" y="388"/>
                    <a:pt x="223" y="388"/>
                  </a:cubicBezTo>
                  <a:cubicBezTo>
                    <a:pt x="370" y="388"/>
                    <a:pt x="430" y="148"/>
                    <a:pt x="430" y="7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53" name="Полилиния 152"/>
            <p:cNvSpPr/>
            <p:nvPr/>
          </p:nvSpPr>
          <p:spPr>
            <a:xfrm>
              <a:off x="4218480" y="4014000"/>
              <a:ext cx="31680" cy="31680"/>
            </a:xfrm>
            <a:custGeom>
              <a:avLst/>
              <a:gdLst>
                <a:gd name="textAreaLeft" fmla="*/ 0 w 31680"/>
                <a:gd name="textAreaRight" fmla="*/ 32040 w 31680"/>
                <a:gd name="textAreaTop" fmla="*/ 0 h 31680"/>
                <a:gd name="textAreaBottom" fmla="*/ 32040 h 31680"/>
              </a:gdLst>
              <a:ahLst/>
              <a:cxnLst/>
              <a:rect l="textAreaLeft" t="textAreaTop" r="textAreaRight" b="textAreaBottom"/>
              <a:pathLst>
                <a:path w="89" h="89">
                  <a:moveTo>
                    <a:pt x="89" y="43"/>
                  </a:moveTo>
                  <a:cubicBezTo>
                    <a:pt x="89" y="19"/>
                    <a:pt x="67" y="0"/>
                    <a:pt x="43" y="0"/>
                  </a:cubicBezTo>
                  <a:cubicBezTo>
                    <a:pt x="19" y="0"/>
                    <a:pt x="0" y="18"/>
                    <a:pt x="0" y="43"/>
                  </a:cubicBezTo>
                  <a:cubicBezTo>
                    <a:pt x="0" y="68"/>
                    <a:pt x="19" y="89"/>
                    <a:pt x="43" y="89"/>
                  </a:cubicBezTo>
                  <a:cubicBezTo>
                    <a:pt x="67" y="89"/>
                    <a:pt x="89" y="69"/>
                    <a:pt x="89" y="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12960" rIns="90000" bIns="-1296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54" name="Полилиния 153"/>
            <p:cNvSpPr/>
            <p:nvPr/>
          </p:nvSpPr>
          <p:spPr>
            <a:xfrm>
              <a:off x="4358520" y="3899160"/>
              <a:ext cx="223560" cy="216000"/>
            </a:xfrm>
            <a:custGeom>
              <a:avLst/>
              <a:gdLst>
                <a:gd name="textAreaLeft" fmla="*/ 0 w 223560"/>
                <a:gd name="textAreaRight" fmla="*/ 223920 w 223560"/>
                <a:gd name="textAreaTop" fmla="*/ 0 h 216000"/>
                <a:gd name="textAreaBottom" fmla="*/ 216360 h 216000"/>
              </a:gdLst>
              <a:ahLst/>
              <a:cxnLst/>
              <a:rect l="textAreaLeft" t="textAreaTop" r="textAreaRight" b="textAreaBottom"/>
              <a:pathLst>
                <a:path w="622" h="601">
                  <a:moveTo>
                    <a:pt x="617" y="17"/>
                  </a:moveTo>
                  <a:cubicBezTo>
                    <a:pt x="619" y="14"/>
                    <a:pt x="622" y="10"/>
                    <a:pt x="622" y="5"/>
                  </a:cubicBezTo>
                  <a:cubicBezTo>
                    <a:pt x="622" y="0"/>
                    <a:pt x="622" y="0"/>
                    <a:pt x="602" y="0"/>
                  </a:cubicBezTo>
                  <a:cubicBezTo>
                    <a:pt x="408" y="0"/>
                    <a:pt x="214" y="0"/>
                    <a:pt x="19" y="0"/>
                  </a:cubicBezTo>
                  <a:cubicBezTo>
                    <a:pt x="0" y="0"/>
                    <a:pt x="0" y="0"/>
                    <a:pt x="0" y="5"/>
                  </a:cubicBezTo>
                  <a:cubicBezTo>
                    <a:pt x="0" y="10"/>
                    <a:pt x="2" y="14"/>
                    <a:pt x="2" y="17"/>
                  </a:cubicBezTo>
                  <a:cubicBezTo>
                    <a:pt x="98" y="206"/>
                    <a:pt x="193" y="395"/>
                    <a:pt x="288" y="584"/>
                  </a:cubicBezTo>
                  <a:cubicBezTo>
                    <a:pt x="293" y="596"/>
                    <a:pt x="295" y="601"/>
                    <a:pt x="310" y="601"/>
                  </a:cubicBezTo>
                  <a:cubicBezTo>
                    <a:pt x="324" y="601"/>
                    <a:pt x="326" y="596"/>
                    <a:pt x="334" y="584"/>
                  </a:cubicBezTo>
                  <a:cubicBezTo>
                    <a:pt x="428" y="395"/>
                    <a:pt x="522" y="206"/>
                    <a:pt x="617" y="17"/>
                  </a:cubicBezTo>
                  <a:moveTo>
                    <a:pt x="103" y="60"/>
                  </a:moveTo>
                  <a:cubicBezTo>
                    <a:pt x="258" y="60"/>
                    <a:pt x="412" y="60"/>
                    <a:pt x="566" y="60"/>
                  </a:cubicBezTo>
                  <a:cubicBezTo>
                    <a:pt x="490" y="214"/>
                    <a:pt x="413" y="368"/>
                    <a:pt x="336" y="522"/>
                  </a:cubicBezTo>
                  <a:cubicBezTo>
                    <a:pt x="258" y="368"/>
                    <a:pt x="181" y="214"/>
                    <a:pt x="103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55" name="Полилиния 154"/>
            <p:cNvSpPr/>
            <p:nvPr/>
          </p:nvSpPr>
          <p:spPr>
            <a:xfrm>
              <a:off x="4614120" y="3878640"/>
              <a:ext cx="69480" cy="302040"/>
            </a:xfrm>
            <a:custGeom>
              <a:avLst/>
              <a:gdLst>
                <a:gd name="textAreaLeft" fmla="*/ 0 w 69480"/>
                <a:gd name="textAreaRight" fmla="*/ 69840 w 69480"/>
                <a:gd name="textAreaTop" fmla="*/ 0 h 302040"/>
                <a:gd name="textAreaBottom" fmla="*/ 302400 h 302040"/>
              </a:gdLst>
              <a:ahLst/>
              <a:cxnLst/>
              <a:rect l="textAreaLeft" t="textAreaTop" r="textAreaRight" b="textAreaBottom"/>
              <a:pathLst>
                <a:path w="194" h="840">
                  <a:moveTo>
                    <a:pt x="194" y="419"/>
                  </a:moveTo>
                  <a:cubicBezTo>
                    <a:pt x="194" y="354"/>
                    <a:pt x="187" y="254"/>
                    <a:pt x="139" y="158"/>
                  </a:cubicBezTo>
                  <a:cubicBezTo>
                    <a:pt x="89" y="55"/>
                    <a:pt x="17" y="0"/>
                    <a:pt x="7" y="0"/>
                  </a:cubicBezTo>
                  <a:cubicBezTo>
                    <a:pt x="2" y="0"/>
                    <a:pt x="0" y="2"/>
                    <a:pt x="0" y="10"/>
                  </a:cubicBezTo>
                  <a:cubicBezTo>
                    <a:pt x="0" y="12"/>
                    <a:pt x="0" y="12"/>
                    <a:pt x="17" y="29"/>
                  </a:cubicBezTo>
                  <a:cubicBezTo>
                    <a:pt x="98" y="110"/>
                    <a:pt x="146" y="244"/>
                    <a:pt x="146" y="419"/>
                  </a:cubicBezTo>
                  <a:cubicBezTo>
                    <a:pt x="146" y="563"/>
                    <a:pt x="115" y="711"/>
                    <a:pt x="12" y="816"/>
                  </a:cubicBezTo>
                  <a:cubicBezTo>
                    <a:pt x="0" y="828"/>
                    <a:pt x="0" y="828"/>
                    <a:pt x="0" y="831"/>
                  </a:cubicBezTo>
                  <a:cubicBezTo>
                    <a:pt x="0" y="836"/>
                    <a:pt x="2" y="840"/>
                    <a:pt x="7" y="840"/>
                  </a:cubicBezTo>
                  <a:cubicBezTo>
                    <a:pt x="17" y="840"/>
                    <a:pt x="94" y="783"/>
                    <a:pt x="142" y="675"/>
                  </a:cubicBezTo>
                  <a:cubicBezTo>
                    <a:pt x="185" y="584"/>
                    <a:pt x="194" y="491"/>
                    <a:pt x="194" y="41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56" name="Полилиния 155"/>
            <p:cNvSpPr/>
            <p:nvPr/>
          </p:nvSpPr>
          <p:spPr>
            <a:xfrm>
              <a:off x="4774680" y="3970800"/>
              <a:ext cx="280440" cy="136800"/>
            </a:xfrm>
            <a:custGeom>
              <a:avLst/>
              <a:gdLst>
                <a:gd name="textAreaLeft" fmla="*/ 0 w 280440"/>
                <a:gd name="textAreaRight" fmla="*/ 280800 w 280440"/>
                <a:gd name="textAreaTop" fmla="*/ 0 h 136800"/>
                <a:gd name="textAreaBottom" fmla="*/ 137160 h 136800"/>
              </a:gdLst>
              <a:ahLst/>
              <a:cxnLst/>
              <a:rect l="textAreaLeft" t="textAreaTop" r="textAreaRight" b="textAreaBottom"/>
              <a:pathLst>
                <a:path w="780" h="381">
                  <a:moveTo>
                    <a:pt x="161" y="0"/>
                  </a:moveTo>
                  <a:cubicBezTo>
                    <a:pt x="144" y="0"/>
                    <a:pt x="108" y="0"/>
                    <a:pt x="62" y="41"/>
                  </a:cubicBezTo>
                  <a:cubicBezTo>
                    <a:pt x="34" y="67"/>
                    <a:pt x="0" y="110"/>
                    <a:pt x="0" y="120"/>
                  </a:cubicBezTo>
                  <a:cubicBezTo>
                    <a:pt x="0" y="132"/>
                    <a:pt x="10" y="132"/>
                    <a:pt x="19" y="132"/>
                  </a:cubicBezTo>
                  <a:cubicBezTo>
                    <a:pt x="31" y="132"/>
                    <a:pt x="34" y="129"/>
                    <a:pt x="41" y="122"/>
                  </a:cubicBezTo>
                  <a:cubicBezTo>
                    <a:pt x="74" y="81"/>
                    <a:pt x="120" y="81"/>
                    <a:pt x="168" y="81"/>
                  </a:cubicBezTo>
                  <a:cubicBezTo>
                    <a:pt x="139" y="120"/>
                    <a:pt x="96" y="192"/>
                    <a:pt x="96" y="263"/>
                  </a:cubicBezTo>
                  <a:cubicBezTo>
                    <a:pt x="96" y="333"/>
                    <a:pt x="132" y="381"/>
                    <a:pt x="194" y="381"/>
                  </a:cubicBezTo>
                  <a:cubicBezTo>
                    <a:pt x="264" y="381"/>
                    <a:pt x="334" y="335"/>
                    <a:pt x="386" y="259"/>
                  </a:cubicBezTo>
                  <a:cubicBezTo>
                    <a:pt x="391" y="333"/>
                    <a:pt x="427" y="381"/>
                    <a:pt x="494" y="381"/>
                  </a:cubicBezTo>
                  <a:cubicBezTo>
                    <a:pt x="612" y="381"/>
                    <a:pt x="710" y="237"/>
                    <a:pt x="710" y="127"/>
                  </a:cubicBezTo>
                  <a:cubicBezTo>
                    <a:pt x="710" y="122"/>
                    <a:pt x="710" y="101"/>
                    <a:pt x="705" y="81"/>
                  </a:cubicBezTo>
                  <a:cubicBezTo>
                    <a:pt x="739" y="81"/>
                    <a:pt x="746" y="81"/>
                    <a:pt x="758" y="74"/>
                  </a:cubicBezTo>
                  <a:cubicBezTo>
                    <a:pt x="763" y="69"/>
                    <a:pt x="780" y="55"/>
                    <a:pt x="780" y="34"/>
                  </a:cubicBezTo>
                  <a:cubicBezTo>
                    <a:pt x="780" y="0"/>
                    <a:pt x="749" y="0"/>
                    <a:pt x="734" y="0"/>
                  </a:cubicBezTo>
                  <a:cubicBezTo>
                    <a:pt x="543" y="0"/>
                    <a:pt x="352" y="0"/>
                    <a:pt x="161" y="0"/>
                  </a:cubicBezTo>
                  <a:moveTo>
                    <a:pt x="665" y="81"/>
                  </a:moveTo>
                  <a:cubicBezTo>
                    <a:pt x="669" y="103"/>
                    <a:pt x="669" y="117"/>
                    <a:pt x="669" y="127"/>
                  </a:cubicBezTo>
                  <a:cubicBezTo>
                    <a:pt x="669" y="239"/>
                    <a:pt x="576" y="299"/>
                    <a:pt x="509" y="299"/>
                  </a:cubicBezTo>
                  <a:cubicBezTo>
                    <a:pt x="446" y="299"/>
                    <a:pt x="430" y="244"/>
                    <a:pt x="430" y="196"/>
                  </a:cubicBezTo>
                  <a:cubicBezTo>
                    <a:pt x="430" y="182"/>
                    <a:pt x="432" y="163"/>
                    <a:pt x="437" y="148"/>
                  </a:cubicBezTo>
                  <a:cubicBezTo>
                    <a:pt x="437" y="141"/>
                    <a:pt x="437" y="141"/>
                    <a:pt x="437" y="139"/>
                  </a:cubicBezTo>
                  <a:cubicBezTo>
                    <a:pt x="437" y="127"/>
                    <a:pt x="425" y="127"/>
                    <a:pt x="418" y="127"/>
                  </a:cubicBezTo>
                  <a:cubicBezTo>
                    <a:pt x="410" y="127"/>
                    <a:pt x="401" y="127"/>
                    <a:pt x="398" y="136"/>
                  </a:cubicBezTo>
                  <a:cubicBezTo>
                    <a:pt x="362" y="256"/>
                    <a:pt x="264" y="299"/>
                    <a:pt x="206" y="299"/>
                  </a:cubicBezTo>
                  <a:cubicBezTo>
                    <a:pt x="156" y="299"/>
                    <a:pt x="139" y="263"/>
                    <a:pt x="139" y="237"/>
                  </a:cubicBezTo>
                  <a:cubicBezTo>
                    <a:pt x="139" y="232"/>
                    <a:pt x="139" y="177"/>
                    <a:pt x="214" y="81"/>
                  </a:cubicBezTo>
                  <a:cubicBezTo>
                    <a:pt x="364" y="81"/>
                    <a:pt x="514" y="81"/>
                    <a:pt x="665" y="8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57" name="Полилиния 156"/>
            <p:cNvSpPr/>
            <p:nvPr/>
          </p:nvSpPr>
          <p:spPr>
            <a:xfrm>
              <a:off x="5163480" y="4023360"/>
              <a:ext cx="185400" cy="11880"/>
            </a:xfrm>
            <a:custGeom>
              <a:avLst/>
              <a:gdLst>
                <a:gd name="textAreaLeft" fmla="*/ 0 w 185400"/>
                <a:gd name="textAreaRight" fmla="*/ 185760 w 185400"/>
                <a:gd name="textAreaTop" fmla="*/ 0 h 11880"/>
                <a:gd name="textAreaBottom" fmla="*/ 12240 h 11880"/>
              </a:gdLst>
              <a:ahLst/>
              <a:cxnLst/>
              <a:rect l="textAreaLeft" t="textAreaTop" r="textAreaRight" b="textAreaBottom"/>
              <a:pathLst>
                <a:path w="516" h="34">
                  <a:moveTo>
                    <a:pt x="487" y="34"/>
                  </a:moveTo>
                  <a:cubicBezTo>
                    <a:pt x="502" y="34"/>
                    <a:pt x="516" y="34"/>
                    <a:pt x="516" y="17"/>
                  </a:cubicBezTo>
                  <a:cubicBezTo>
                    <a:pt x="516" y="0"/>
                    <a:pt x="502" y="0"/>
                    <a:pt x="487" y="0"/>
                  </a:cubicBezTo>
                  <a:cubicBezTo>
                    <a:pt x="335" y="0"/>
                    <a:pt x="183" y="0"/>
                    <a:pt x="31" y="0"/>
                  </a:cubicBezTo>
                  <a:cubicBezTo>
                    <a:pt x="17" y="0"/>
                    <a:pt x="0" y="0"/>
                    <a:pt x="0" y="17"/>
                  </a:cubicBezTo>
                  <a:cubicBezTo>
                    <a:pt x="0" y="34"/>
                    <a:pt x="17" y="34"/>
                    <a:pt x="31" y="34"/>
                  </a:cubicBezTo>
                  <a:cubicBezTo>
                    <a:pt x="183" y="34"/>
                    <a:pt x="335" y="34"/>
                    <a:pt x="487" y="3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2760" rIns="90000" bIns="-3276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58" name="Полилиния 157"/>
            <p:cNvSpPr/>
            <p:nvPr/>
          </p:nvSpPr>
          <p:spPr>
            <a:xfrm>
              <a:off x="5472000" y="3878640"/>
              <a:ext cx="70560" cy="302040"/>
            </a:xfrm>
            <a:custGeom>
              <a:avLst/>
              <a:gdLst>
                <a:gd name="textAreaLeft" fmla="*/ 0 w 70560"/>
                <a:gd name="textAreaRight" fmla="*/ 70920 w 70560"/>
                <a:gd name="textAreaTop" fmla="*/ 0 h 302040"/>
                <a:gd name="textAreaBottom" fmla="*/ 302400 h 302040"/>
              </a:gdLst>
              <a:ahLst/>
              <a:cxnLst/>
              <a:rect l="textAreaLeft" t="textAreaTop" r="textAreaRight" b="textAreaBottom"/>
              <a:pathLst>
                <a:path w="197" h="840">
                  <a:moveTo>
                    <a:pt x="197" y="831"/>
                  </a:moveTo>
                  <a:cubicBezTo>
                    <a:pt x="197" y="828"/>
                    <a:pt x="197" y="828"/>
                    <a:pt x="182" y="814"/>
                  </a:cubicBezTo>
                  <a:cubicBezTo>
                    <a:pt x="77" y="706"/>
                    <a:pt x="50" y="548"/>
                    <a:pt x="50" y="419"/>
                  </a:cubicBezTo>
                  <a:cubicBezTo>
                    <a:pt x="50" y="273"/>
                    <a:pt x="82" y="127"/>
                    <a:pt x="185" y="22"/>
                  </a:cubicBezTo>
                  <a:cubicBezTo>
                    <a:pt x="197" y="12"/>
                    <a:pt x="197" y="12"/>
                    <a:pt x="197" y="10"/>
                  </a:cubicBezTo>
                  <a:cubicBezTo>
                    <a:pt x="197" y="2"/>
                    <a:pt x="192" y="0"/>
                    <a:pt x="187" y="0"/>
                  </a:cubicBezTo>
                  <a:cubicBezTo>
                    <a:pt x="180" y="0"/>
                    <a:pt x="103" y="57"/>
                    <a:pt x="53" y="163"/>
                  </a:cubicBezTo>
                  <a:cubicBezTo>
                    <a:pt x="10" y="256"/>
                    <a:pt x="0" y="350"/>
                    <a:pt x="0" y="419"/>
                  </a:cubicBezTo>
                  <a:cubicBezTo>
                    <a:pt x="0" y="486"/>
                    <a:pt x="10" y="587"/>
                    <a:pt x="55" y="682"/>
                  </a:cubicBezTo>
                  <a:cubicBezTo>
                    <a:pt x="108" y="785"/>
                    <a:pt x="180" y="840"/>
                    <a:pt x="187" y="840"/>
                  </a:cubicBezTo>
                  <a:cubicBezTo>
                    <a:pt x="192" y="840"/>
                    <a:pt x="197" y="838"/>
                    <a:pt x="197" y="8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59" name="Полилиния 158"/>
            <p:cNvSpPr/>
            <p:nvPr/>
          </p:nvSpPr>
          <p:spPr>
            <a:xfrm>
              <a:off x="5569560" y="3970800"/>
              <a:ext cx="280440" cy="136800"/>
            </a:xfrm>
            <a:custGeom>
              <a:avLst/>
              <a:gdLst>
                <a:gd name="textAreaLeft" fmla="*/ 0 w 280440"/>
                <a:gd name="textAreaRight" fmla="*/ 280800 w 280440"/>
                <a:gd name="textAreaTop" fmla="*/ 0 h 136800"/>
                <a:gd name="textAreaBottom" fmla="*/ 137160 h 136800"/>
              </a:gdLst>
              <a:ahLst/>
              <a:cxnLst/>
              <a:rect l="textAreaLeft" t="textAreaTop" r="textAreaRight" b="textAreaBottom"/>
              <a:pathLst>
                <a:path w="780" h="381">
                  <a:moveTo>
                    <a:pt x="161" y="0"/>
                  </a:moveTo>
                  <a:cubicBezTo>
                    <a:pt x="144" y="0"/>
                    <a:pt x="108" y="0"/>
                    <a:pt x="62" y="41"/>
                  </a:cubicBezTo>
                  <a:cubicBezTo>
                    <a:pt x="34" y="67"/>
                    <a:pt x="0" y="110"/>
                    <a:pt x="0" y="120"/>
                  </a:cubicBezTo>
                  <a:cubicBezTo>
                    <a:pt x="0" y="132"/>
                    <a:pt x="10" y="132"/>
                    <a:pt x="19" y="132"/>
                  </a:cubicBezTo>
                  <a:cubicBezTo>
                    <a:pt x="31" y="132"/>
                    <a:pt x="34" y="129"/>
                    <a:pt x="41" y="122"/>
                  </a:cubicBezTo>
                  <a:cubicBezTo>
                    <a:pt x="74" y="81"/>
                    <a:pt x="120" y="81"/>
                    <a:pt x="168" y="81"/>
                  </a:cubicBezTo>
                  <a:cubicBezTo>
                    <a:pt x="139" y="120"/>
                    <a:pt x="96" y="192"/>
                    <a:pt x="96" y="263"/>
                  </a:cubicBezTo>
                  <a:cubicBezTo>
                    <a:pt x="96" y="333"/>
                    <a:pt x="130" y="381"/>
                    <a:pt x="192" y="381"/>
                  </a:cubicBezTo>
                  <a:cubicBezTo>
                    <a:pt x="264" y="381"/>
                    <a:pt x="334" y="335"/>
                    <a:pt x="386" y="259"/>
                  </a:cubicBezTo>
                  <a:cubicBezTo>
                    <a:pt x="391" y="333"/>
                    <a:pt x="427" y="381"/>
                    <a:pt x="494" y="381"/>
                  </a:cubicBezTo>
                  <a:cubicBezTo>
                    <a:pt x="612" y="381"/>
                    <a:pt x="710" y="237"/>
                    <a:pt x="710" y="127"/>
                  </a:cubicBezTo>
                  <a:cubicBezTo>
                    <a:pt x="710" y="122"/>
                    <a:pt x="710" y="101"/>
                    <a:pt x="705" y="81"/>
                  </a:cubicBezTo>
                  <a:cubicBezTo>
                    <a:pt x="739" y="81"/>
                    <a:pt x="746" y="81"/>
                    <a:pt x="758" y="74"/>
                  </a:cubicBezTo>
                  <a:cubicBezTo>
                    <a:pt x="763" y="69"/>
                    <a:pt x="780" y="55"/>
                    <a:pt x="780" y="34"/>
                  </a:cubicBezTo>
                  <a:cubicBezTo>
                    <a:pt x="780" y="0"/>
                    <a:pt x="749" y="0"/>
                    <a:pt x="734" y="0"/>
                  </a:cubicBezTo>
                  <a:cubicBezTo>
                    <a:pt x="543" y="0"/>
                    <a:pt x="352" y="0"/>
                    <a:pt x="161" y="0"/>
                  </a:cubicBezTo>
                  <a:moveTo>
                    <a:pt x="665" y="81"/>
                  </a:moveTo>
                  <a:cubicBezTo>
                    <a:pt x="669" y="103"/>
                    <a:pt x="669" y="117"/>
                    <a:pt x="669" y="127"/>
                  </a:cubicBezTo>
                  <a:cubicBezTo>
                    <a:pt x="669" y="239"/>
                    <a:pt x="576" y="299"/>
                    <a:pt x="509" y="299"/>
                  </a:cubicBezTo>
                  <a:cubicBezTo>
                    <a:pt x="446" y="299"/>
                    <a:pt x="430" y="244"/>
                    <a:pt x="430" y="196"/>
                  </a:cubicBezTo>
                  <a:cubicBezTo>
                    <a:pt x="430" y="182"/>
                    <a:pt x="432" y="163"/>
                    <a:pt x="437" y="148"/>
                  </a:cubicBezTo>
                  <a:cubicBezTo>
                    <a:pt x="437" y="141"/>
                    <a:pt x="437" y="141"/>
                    <a:pt x="437" y="139"/>
                  </a:cubicBezTo>
                  <a:cubicBezTo>
                    <a:pt x="437" y="127"/>
                    <a:pt x="425" y="127"/>
                    <a:pt x="418" y="127"/>
                  </a:cubicBezTo>
                  <a:cubicBezTo>
                    <a:pt x="410" y="127"/>
                    <a:pt x="401" y="127"/>
                    <a:pt x="398" y="136"/>
                  </a:cubicBezTo>
                  <a:cubicBezTo>
                    <a:pt x="362" y="256"/>
                    <a:pt x="264" y="299"/>
                    <a:pt x="206" y="299"/>
                  </a:cubicBezTo>
                  <a:cubicBezTo>
                    <a:pt x="156" y="299"/>
                    <a:pt x="139" y="263"/>
                    <a:pt x="139" y="237"/>
                  </a:cubicBezTo>
                  <a:cubicBezTo>
                    <a:pt x="139" y="232"/>
                    <a:pt x="139" y="177"/>
                    <a:pt x="214" y="81"/>
                  </a:cubicBezTo>
                  <a:cubicBezTo>
                    <a:pt x="364" y="81"/>
                    <a:pt x="514" y="81"/>
                    <a:pt x="665" y="8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60" name="Полилиния 159"/>
            <p:cNvSpPr/>
            <p:nvPr/>
          </p:nvSpPr>
          <p:spPr>
            <a:xfrm>
              <a:off x="5959080" y="4014000"/>
              <a:ext cx="32400" cy="31680"/>
            </a:xfrm>
            <a:custGeom>
              <a:avLst/>
              <a:gdLst>
                <a:gd name="textAreaLeft" fmla="*/ 0 w 32400"/>
                <a:gd name="textAreaRight" fmla="*/ 32760 w 32400"/>
                <a:gd name="textAreaTop" fmla="*/ 0 h 31680"/>
                <a:gd name="textAreaBottom" fmla="*/ 32040 h 31680"/>
              </a:gdLst>
              <a:ahLst/>
              <a:cxnLst/>
              <a:rect l="textAreaLeft" t="textAreaTop" r="textAreaRight" b="textAreaBottom"/>
              <a:pathLst>
                <a:path w="91" h="89">
                  <a:moveTo>
                    <a:pt x="91" y="43"/>
                  </a:moveTo>
                  <a:cubicBezTo>
                    <a:pt x="91" y="19"/>
                    <a:pt x="70" y="0"/>
                    <a:pt x="46" y="0"/>
                  </a:cubicBezTo>
                  <a:cubicBezTo>
                    <a:pt x="22" y="0"/>
                    <a:pt x="0" y="18"/>
                    <a:pt x="0" y="43"/>
                  </a:cubicBezTo>
                  <a:cubicBezTo>
                    <a:pt x="0" y="68"/>
                    <a:pt x="22" y="89"/>
                    <a:pt x="46" y="89"/>
                  </a:cubicBezTo>
                  <a:cubicBezTo>
                    <a:pt x="70" y="89"/>
                    <a:pt x="91" y="69"/>
                    <a:pt x="91" y="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12960" rIns="90000" bIns="-1296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61" name="Полилиния 160"/>
            <p:cNvSpPr/>
            <p:nvPr/>
          </p:nvSpPr>
          <p:spPr>
            <a:xfrm>
              <a:off x="6099120" y="3899160"/>
              <a:ext cx="224280" cy="216000"/>
            </a:xfrm>
            <a:custGeom>
              <a:avLst/>
              <a:gdLst>
                <a:gd name="textAreaLeft" fmla="*/ 0 w 224280"/>
                <a:gd name="textAreaRight" fmla="*/ 224640 w 224280"/>
                <a:gd name="textAreaTop" fmla="*/ 0 h 216000"/>
                <a:gd name="textAreaBottom" fmla="*/ 216360 h 216000"/>
              </a:gdLst>
              <a:ahLst/>
              <a:cxnLst/>
              <a:rect l="textAreaLeft" t="textAreaTop" r="textAreaRight" b="textAreaBottom"/>
              <a:pathLst>
                <a:path w="624" h="601">
                  <a:moveTo>
                    <a:pt x="619" y="17"/>
                  </a:moveTo>
                  <a:cubicBezTo>
                    <a:pt x="622" y="14"/>
                    <a:pt x="624" y="10"/>
                    <a:pt x="624" y="5"/>
                  </a:cubicBezTo>
                  <a:cubicBezTo>
                    <a:pt x="624" y="0"/>
                    <a:pt x="622" y="0"/>
                    <a:pt x="602" y="0"/>
                  </a:cubicBezTo>
                  <a:cubicBezTo>
                    <a:pt x="409" y="0"/>
                    <a:pt x="215" y="0"/>
                    <a:pt x="22" y="0"/>
                  </a:cubicBezTo>
                  <a:cubicBezTo>
                    <a:pt x="2" y="0"/>
                    <a:pt x="0" y="0"/>
                    <a:pt x="0" y="5"/>
                  </a:cubicBezTo>
                  <a:cubicBezTo>
                    <a:pt x="0" y="10"/>
                    <a:pt x="2" y="14"/>
                    <a:pt x="5" y="17"/>
                  </a:cubicBezTo>
                  <a:cubicBezTo>
                    <a:pt x="99" y="206"/>
                    <a:pt x="194" y="395"/>
                    <a:pt x="288" y="584"/>
                  </a:cubicBezTo>
                  <a:cubicBezTo>
                    <a:pt x="295" y="596"/>
                    <a:pt x="298" y="601"/>
                    <a:pt x="312" y="601"/>
                  </a:cubicBezTo>
                  <a:cubicBezTo>
                    <a:pt x="326" y="601"/>
                    <a:pt x="329" y="596"/>
                    <a:pt x="334" y="584"/>
                  </a:cubicBezTo>
                  <a:cubicBezTo>
                    <a:pt x="429" y="395"/>
                    <a:pt x="524" y="206"/>
                    <a:pt x="619" y="17"/>
                  </a:cubicBezTo>
                  <a:moveTo>
                    <a:pt x="106" y="60"/>
                  </a:moveTo>
                  <a:cubicBezTo>
                    <a:pt x="260" y="60"/>
                    <a:pt x="414" y="60"/>
                    <a:pt x="569" y="60"/>
                  </a:cubicBezTo>
                  <a:cubicBezTo>
                    <a:pt x="491" y="214"/>
                    <a:pt x="414" y="368"/>
                    <a:pt x="336" y="522"/>
                  </a:cubicBezTo>
                  <a:cubicBezTo>
                    <a:pt x="259" y="368"/>
                    <a:pt x="182" y="214"/>
                    <a:pt x="106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62" name="Полилиния 161"/>
            <p:cNvSpPr/>
            <p:nvPr/>
          </p:nvSpPr>
          <p:spPr>
            <a:xfrm>
              <a:off x="6355800" y="3878640"/>
              <a:ext cx="69480" cy="302040"/>
            </a:xfrm>
            <a:custGeom>
              <a:avLst/>
              <a:gdLst>
                <a:gd name="textAreaLeft" fmla="*/ 0 w 69480"/>
                <a:gd name="textAreaRight" fmla="*/ 69840 w 69480"/>
                <a:gd name="textAreaTop" fmla="*/ 0 h 302040"/>
                <a:gd name="textAreaBottom" fmla="*/ 302400 h 302040"/>
              </a:gdLst>
              <a:ahLst/>
              <a:cxnLst/>
              <a:rect l="textAreaLeft" t="textAreaTop" r="textAreaRight" b="textAreaBottom"/>
              <a:pathLst>
                <a:path w="194" h="840">
                  <a:moveTo>
                    <a:pt x="194" y="419"/>
                  </a:moveTo>
                  <a:cubicBezTo>
                    <a:pt x="194" y="354"/>
                    <a:pt x="185" y="254"/>
                    <a:pt x="139" y="158"/>
                  </a:cubicBezTo>
                  <a:cubicBezTo>
                    <a:pt x="89" y="55"/>
                    <a:pt x="17" y="0"/>
                    <a:pt x="7" y="0"/>
                  </a:cubicBezTo>
                  <a:cubicBezTo>
                    <a:pt x="2" y="0"/>
                    <a:pt x="0" y="2"/>
                    <a:pt x="0" y="10"/>
                  </a:cubicBezTo>
                  <a:cubicBezTo>
                    <a:pt x="0" y="12"/>
                    <a:pt x="0" y="12"/>
                    <a:pt x="14" y="29"/>
                  </a:cubicBezTo>
                  <a:cubicBezTo>
                    <a:pt x="98" y="110"/>
                    <a:pt x="146" y="244"/>
                    <a:pt x="146" y="419"/>
                  </a:cubicBezTo>
                  <a:cubicBezTo>
                    <a:pt x="146" y="563"/>
                    <a:pt x="115" y="711"/>
                    <a:pt x="10" y="816"/>
                  </a:cubicBezTo>
                  <a:cubicBezTo>
                    <a:pt x="0" y="828"/>
                    <a:pt x="0" y="828"/>
                    <a:pt x="0" y="831"/>
                  </a:cubicBezTo>
                  <a:cubicBezTo>
                    <a:pt x="0" y="836"/>
                    <a:pt x="2" y="840"/>
                    <a:pt x="7" y="840"/>
                  </a:cubicBezTo>
                  <a:cubicBezTo>
                    <a:pt x="17" y="840"/>
                    <a:pt x="91" y="783"/>
                    <a:pt x="142" y="675"/>
                  </a:cubicBezTo>
                  <a:cubicBezTo>
                    <a:pt x="185" y="584"/>
                    <a:pt x="194" y="491"/>
                    <a:pt x="194" y="41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63" name="Полилиния 162"/>
            <p:cNvSpPr/>
            <p:nvPr/>
          </p:nvSpPr>
          <p:spPr>
            <a:xfrm>
              <a:off x="6516360" y="3968280"/>
              <a:ext cx="154440" cy="139320"/>
            </a:xfrm>
            <a:custGeom>
              <a:avLst/>
              <a:gdLst>
                <a:gd name="textAreaLeft" fmla="*/ 0 w 154440"/>
                <a:gd name="textAreaRight" fmla="*/ 154800 w 154440"/>
                <a:gd name="textAreaTop" fmla="*/ 0 h 139320"/>
                <a:gd name="textAreaBottom" fmla="*/ 139680 h 139320"/>
              </a:gdLst>
              <a:ahLst/>
              <a:cxnLst/>
              <a:rect l="textAreaLeft" t="textAreaTop" r="textAreaRight" b="textAreaBottom"/>
              <a:pathLst>
                <a:path w="430" h="388">
                  <a:moveTo>
                    <a:pt x="430" y="77"/>
                  </a:moveTo>
                  <a:cubicBezTo>
                    <a:pt x="430" y="0"/>
                    <a:pt x="391" y="26"/>
                    <a:pt x="372" y="0"/>
                  </a:cubicBezTo>
                  <a:cubicBezTo>
                    <a:pt x="338" y="0"/>
                    <a:pt x="307" y="36"/>
                    <a:pt x="307" y="65"/>
                  </a:cubicBezTo>
                  <a:cubicBezTo>
                    <a:pt x="307" y="89"/>
                    <a:pt x="326" y="98"/>
                    <a:pt x="334" y="103"/>
                  </a:cubicBezTo>
                  <a:cubicBezTo>
                    <a:pt x="370" y="122"/>
                    <a:pt x="374" y="139"/>
                    <a:pt x="374" y="156"/>
                  </a:cubicBezTo>
                  <a:cubicBezTo>
                    <a:pt x="374" y="172"/>
                    <a:pt x="326" y="357"/>
                    <a:pt x="228" y="357"/>
                  </a:cubicBezTo>
                  <a:cubicBezTo>
                    <a:pt x="168" y="357"/>
                    <a:pt x="168" y="306"/>
                    <a:pt x="168" y="292"/>
                  </a:cubicBezTo>
                  <a:cubicBezTo>
                    <a:pt x="168" y="244"/>
                    <a:pt x="190" y="182"/>
                    <a:pt x="218" y="115"/>
                  </a:cubicBezTo>
                  <a:cubicBezTo>
                    <a:pt x="226" y="98"/>
                    <a:pt x="228" y="91"/>
                    <a:pt x="228" y="77"/>
                  </a:cubicBezTo>
                  <a:cubicBezTo>
                    <a:pt x="228" y="29"/>
                    <a:pt x="178" y="2"/>
                    <a:pt x="132" y="2"/>
                  </a:cubicBezTo>
                  <a:cubicBezTo>
                    <a:pt x="43" y="2"/>
                    <a:pt x="0" y="115"/>
                    <a:pt x="0" y="132"/>
                  </a:cubicBezTo>
                  <a:cubicBezTo>
                    <a:pt x="0" y="144"/>
                    <a:pt x="12" y="144"/>
                    <a:pt x="19" y="144"/>
                  </a:cubicBezTo>
                  <a:cubicBezTo>
                    <a:pt x="31" y="144"/>
                    <a:pt x="36" y="144"/>
                    <a:pt x="41" y="134"/>
                  </a:cubicBezTo>
                  <a:cubicBezTo>
                    <a:pt x="67" y="43"/>
                    <a:pt x="110" y="31"/>
                    <a:pt x="127" y="31"/>
                  </a:cubicBezTo>
                  <a:cubicBezTo>
                    <a:pt x="132" y="31"/>
                    <a:pt x="142" y="31"/>
                    <a:pt x="142" y="50"/>
                  </a:cubicBezTo>
                  <a:cubicBezTo>
                    <a:pt x="142" y="69"/>
                    <a:pt x="132" y="93"/>
                    <a:pt x="127" y="101"/>
                  </a:cubicBezTo>
                  <a:cubicBezTo>
                    <a:pt x="89" y="196"/>
                    <a:pt x="77" y="235"/>
                    <a:pt x="77" y="275"/>
                  </a:cubicBezTo>
                  <a:cubicBezTo>
                    <a:pt x="77" y="364"/>
                    <a:pt x="149" y="388"/>
                    <a:pt x="223" y="388"/>
                  </a:cubicBezTo>
                  <a:cubicBezTo>
                    <a:pt x="367" y="388"/>
                    <a:pt x="430" y="148"/>
                    <a:pt x="430" y="7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64" name="Полилиния 163"/>
            <p:cNvSpPr/>
            <p:nvPr/>
          </p:nvSpPr>
          <p:spPr>
            <a:xfrm>
              <a:off x="6707160" y="3878640"/>
              <a:ext cx="70560" cy="302040"/>
            </a:xfrm>
            <a:custGeom>
              <a:avLst/>
              <a:gdLst>
                <a:gd name="textAreaLeft" fmla="*/ 0 w 70560"/>
                <a:gd name="textAreaRight" fmla="*/ 70920 w 70560"/>
                <a:gd name="textAreaTop" fmla="*/ 0 h 302040"/>
                <a:gd name="textAreaBottom" fmla="*/ 302400 h 302040"/>
              </a:gdLst>
              <a:ahLst/>
              <a:cxnLst/>
              <a:rect l="textAreaLeft" t="textAreaTop" r="textAreaRight" b="textAreaBottom"/>
              <a:pathLst>
                <a:path w="197" h="840">
                  <a:moveTo>
                    <a:pt x="197" y="419"/>
                  </a:moveTo>
                  <a:cubicBezTo>
                    <a:pt x="197" y="354"/>
                    <a:pt x="187" y="254"/>
                    <a:pt x="139" y="158"/>
                  </a:cubicBezTo>
                  <a:cubicBezTo>
                    <a:pt x="89" y="55"/>
                    <a:pt x="17" y="0"/>
                    <a:pt x="10" y="0"/>
                  </a:cubicBezTo>
                  <a:cubicBezTo>
                    <a:pt x="2" y="0"/>
                    <a:pt x="0" y="2"/>
                    <a:pt x="0" y="10"/>
                  </a:cubicBezTo>
                  <a:cubicBezTo>
                    <a:pt x="0" y="12"/>
                    <a:pt x="0" y="12"/>
                    <a:pt x="17" y="29"/>
                  </a:cubicBezTo>
                  <a:cubicBezTo>
                    <a:pt x="98" y="110"/>
                    <a:pt x="146" y="244"/>
                    <a:pt x="146" y="419"/>
                  </a:cubicBezTo>
                  <a:cubicBezTo>
                    <a:pt x="146" y="563"/>
                    <a:pt x="115" y="711"/>
                    <a:pt x="12" y="816"/>
                  </a:cubicBezTo>
                  <a:cubicBezTo>
                    <a:pt x="0" y="828"/>
                    <a:pt x="0" y="828"/>
                    <a:pt x="0" y="831"/>
                  </a:cubicBezTo>
                  <a:cubicBezTo>
                    <a:pt x="0" y="836"/>
                    <a:pt x="2" y="840"/>
                    <a:pt x="10" y="840"/>
                  </a:cubicBezTo>
                  <a:cubicBezTo>
                    <a:pt x="17" y="840"/>
                    <a:pt x="94" y="783"/>
                    <a:pt x="142" y="675"/>
                  </a:cubicBezTo>
                  <a:cubicBezTo>
                    <a:pt x="185" y="584"/>
                    <a:pt x="197" y="491"/>
                    <a:pt x="197" y="41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65" name="Полилиния 164"/>
            <p:cNvSpPr/>
            <p:nvPr/>
          </p:nvSpPr>
          <p:spPr>
            <a:xfrm>
              <a:off x="6900840" y="4023360"/>
              <a:ext cx="185400" cy="11880"/>
            </a:xfrm>
            <a:custGeom>
              <a:avLst/>
              <a:gdLst>
                <a:gd name="textAreaLeft" fmla="*/ 0 w 185400"/>
                <a:gd name="textAreaRight" fmla="*/ 185760 w 185400"/>
                <a:gd name="textAreaTop" fmla="*/ 0 h 11880"/>
                <a:gd name="textAreaBottom" fmla="*/ 12240 h 11880"/>
              </a:gdLst>
              <a:ahLst/>
              <a:cxnLst/>
              <a:rect l="textAreaLeft" t="textAreaTop" r="textAreaRight" b="textAreaBottom"/>
              <a:pathLst>
                <a:path w="516" h="34">
                  <a:moveTo>
                    <a:pt x="485" y="34"/>
                  </a:moveTo>
                  <a:cubicBezTo>
                    <a:pt x="499" y="34"/>
                    <a:pt x="516" y="34"/>
                    <a:pt x="516" y="17"/>
                  </a:cubicBezTo>
                  <a:cubicBezTo>
                    <a:pt x="516" y="0"/>
                    <a:pt x="499" y="0"/>
                    <a:pt x="485" y="0"/>
                  </a:cubicBezTo>
                  <a:cubicBezTo>
                    <a:pt x="333" y="0"/>
                    <a:pt x="181" y="0"/>
                    <a:pt x="29" y="0"/>
                  </a:cubicBezTo>
                  <a:cubicBezTo>
                    <a:pt x="14" y="0"/>
                    <a:pt x="0" y="0"/>
                    <a:pt x="0" y="17"/>
                  </a:cubicBezTo>
                  <a:cubicBezTo>
                    <a:pt x="0" y="34"/>
                    <a:pt x="14" y="34"/>
                    <a:pt x="29" y="34"/>
                  </a:cubicBezTo>
                  <a:cubicBezTo>
                    <a:pt x="181" y="34"/>
                    <a:pt x="333" y="34"/>
                    <a:pt x="485" y="3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2760" rIns="90000" bIns="-3276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66" name="Полилиния 165"/>
            <p:cNvSpPr/>
            <p:nvPr/>
          </p:nvSpPr>
          <p:spPr>
            <a:xfrm>
              <a:off x="7194600" y="3903480"/>
              <a:ext cx="120600" cy="201240"/>
            </a:xfrm>
            <a:custGeom>
              <a:avLst/>
              <a:gdLst>
                <a:gd name="textAreaLeft" fmla="*/ 0 w 120600"/>
                <a:gd name="textAreaRight" fmla="*/ 120960 w 120600"/>
                <a:gd name="textAreaTop" fmla="*/ 0 h 201240"/>
                <a:gd name="textAreaBottom" fmla="*/ 201600 h 201240"/>
              </a:gdLst>
              <a:ahLst/>
              <a:cxnLst/>
              <a:rect l="textAreaLeft" t="textAreaTop" r="textAreaRight" b="textAreaBottom"/>
              <a:pathLst>
                <a:path w="336" h="560">
                  <a:moveTo>
                    <a:pt x="65" y="496"/>
                  </a:moveTo>
                  <a:cubicBezTo>
                    <a:pt x="94" y="467"/>
                    <a:pt x="124" y="438"/>
                    <a:pt x="154" y="409"/>
                  </a:cubicBezTo>
                  <a:cubicBezTo>
                    <a:pt x="286" y="295"/>
                    <a:pt x="336" y="249"/>
                    <a:pt x="336" y="165"/>
                  </a:cubicBezTo>
                  <a:cubicBezTo>
                    <a:pt x="336" y="69"/>
                    <a:pt x="259" y="0"/>
                    <a:pt x="156" y="0"/>
                  </a:cubicBezTo>
                  <a:cubicBezTo>
                    <a:pt x="62" y="0"/>
                    <a:pt x="0" y="79"/>
                    <a:pt x="0" y="153"/>
                  </a:cubicBezTo>
                  <a:cubicBezTo>
                    <a:pt x="0" y="201"/>
                    <a:pt x="41" y="201"/>
                    <a:pt x="43" y="201"/>
                  </a:cubicBezTo>
                  <a:cubicBezTo>
                    <a:pt x="58" y="201"/>
                    <a:pt x="89" y="189"/>
                    <a:pt x="89" y="156"/>
                  </a:cubicBezTo>
                  <a:cubicBezTo>
                    <a:pt x="89" y="134"/>
                    <a:pt x="72" y="113"/>
                    <a:pt x="43" y="113"/>
                  </a:cubicBezTo>
                  <a:cubicBezTo>
                    <a:pt x="36" y="113"/>
                    <a:pt x="34" y="113"/>
                    <a:pt x="31" y="113"/>
                  </a:cubicBezTo>
                  <a:cubicBezTo>
                    <a:pt x="50" y="57"/>
                    <a:pt x="96" y="26"/>
                    <a:pt x="146" y="26"/>
                  </a:cubicBezTo>
                  <a:cubicBezTo>
                    <a:pt x="223" y="26"/>
                    <a:pt x="259" y="96"/>
                    <a:pt x="259" y="165"/>
                  </a:cubicBezTo>
                  <a:cubicBezTo>
                    <a:pt x="259" y="232"/>
                    <a:pt x="216" y="297"/>
                    <a:pt x="170" y="350"/>
                  </a:cubicBezTo>
                  <a:cubicBezTo>
                    <a:pt x="117" y="409"/>
                    <a:pt x="63" y="469"/>
                    <a:pt x="10" y="529"/>
                  </a:cubicBezTo>
                  <a:cubicBezTo>
                    <a:pt x="0" y="539"/>
                    <a:pt x="0" y="541"/>
                    <a:pt x="0" y="560"/>
                  </a:cubicBezTo>
                  <a:cubicBezTo>
                    <a:pt x="104" y="560"/>
                    <a:pt x="208" y="560"/>
                    <a:pt x="312" y="560"/>
                  </a:cubicBezTo>
                  <a:cubicBezTo>
                    <a:pt x="320" y="512"/>
                    <a:pt x="328" y="463"/>
                    <a:pt x="336" y="414"/>
                  </a:cubicBezTo>
                  <a:cubicBezTo>
                    <a:pt x="329" y="414"/>
                    <a:pt x="322" y="414"/>
                    <a:pt x="314" y="414"/>
                  </a:cubicBezTo>
                  <a:cubicBezTo>
                    <a:pt x="310" y="441"/>
                    <a:pt x="305" y="476"/>
                    <a:pt x="295" y="488"/>
                  </a:cubicBezTo>
                  <a:cubicBezTo>
                    <a:pt x="290" y="496"/>
                    <a:pt x="235" y="496"/>
                    <a:pt x="216" y="496"/>
                  </a:cubicBezTo>
                  <a:cubicBezTo>
                    <a:pt x="166" y="496"/>
                    <a:pt x="115" y="496"/>
                    <a:pt x="65" y="4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67" name="Полилиния 166"/>
            <p:cNvSpPr/>
            <p:nvPr/>
          </p:nvSpPr>
          <p:spPr>
            <a:xfrm>
              <a:off x="7344000" y="3892320"/>
              <a:ext cx="192240" cy="212400"/>
            </a:xfrm>
            <a:custGeom>
              <a:avLst/>
              <a:gdLst>
                <a:gd name="textAreaLeft" fmla="*/ 0 w 192240"/>
                <a:gd name="textAreaRight" fmla="*/ 192600 w 192240"/>
                <a:gd name="textAreaTop" fmla="*/ 0 h 212400"/>
                <a:gd name="textAreaBottom" fmla="*/ 212760 h 212400"/>
              </a:gdLst>
              <a:ahLst/>
              <a:cxnLst/>
              <a:rect l="textAreaLeft" t="textAreaTop" r="textAreaRight" b="textAreaBottom"/>
              <a:pathLst>
                <a:path w="535" h="591">
                  <a:moveTo>
                    <a:pt x="535" y="455"/>
                  </a:moveTo>
                  <a:cubicBezTo>
                    <a:pt x="528" y="455"/>
                    <a:pt x="521" y="455"/>
                    <a:pt x="514" y="455"/>
                  </a:cubicBezTo>
                  <a:cubicBezTo>
                    <a:pt x="509" y="476"/>
                    <a:pt x="506" y="496"/>
                    <a:pt x="499" y="517"/>
                  </a:cubicBezTo>
                  <a:cubicBezTo>
                    <a:pt x="494" y="529"/>
                    <a:pt x="492" y="536"/>
                    <a:pt x="442" y="536"/>
                  </a:cubicBezTo>
                  <a:cubicBezTo>
                    <a:pt x="419" y="536"/>
                    <a:pt x="397" y="536"/>
                    <a:pt x="374" y="536"/>
                  </a:cubicBezTo>
                  <a:cubicBezTo>
                    <a:pt x="386" y="491"/>
                    <a:pt x="413" y="450"/>
                    <a:pt x="451" y="395"/>
                  </a:cubicBezTo>
                  <a:cubicBezTo>
                    <a:pt x="490" y="335"/>
                    <a:pt x="523" y="278"/>
                    <a:pt x="523" y="211"/>
                  </a:cubicBezTo>
                  <a:cubicBezTo>
                    <a:pt x="523" y="93"/>
                    <a:pt x="410" y="0"/>
                    <a:pt x="269" y="0"/>
                  </a:cubicBezTo>
                  <a:cubicBezTo>
                    <a:pt x="122" y="0"/>
                    <a:pt x="10" y="96"/>
                    <a:pt x="10" y="211"/>
                  </a:cubicBezTo>
                  <a:cubicBezTo>
                    <a:pt x="10" y="278"/>
                    <a:pt x="46" y="335"/>
                    <a:pt x="84" y="395"/>
                  </a:cubicBezTo>
                  <a:cubicBezTo>
                    <a:pt x="122" y="450"/>
                    <a:pt x="149" y="491"/>
                    <a:pt x="161" y="536"/>
                  </a:cubicBezTo>
                  <a:cubicBezTo>
                    <a:pt x="138" y="536"/>
                    <a:pt x="116" y="536"/>
                    <a:pt x="94" y="536"/>
                  </a:cubicBezTo>
                  <a:cubicBezTo>
                    <a:pt x="43" y="536"/>
                    <a:pt x="41" y="529"/>
                    <a:pt x="36" y="517"/>
                  </a:cubicBezTo>
                  <a:cubicBezTo>
                    <a:pt x="31" y="498"/>
                    <a:pt x="26" y="476"/>
                    <a:pt x="22" y="455"/>
                  </a:cubicBezTo>
                  <a:cubicBezTo>
                    <a:pt x="14" y="455"/>
                    <a:pt x="7" y="455"/>
                    <a:pt x="0" y="455"/>
                  </a:cubicBezTo>
                  <a:cubicBezTo>
                    <a:pt x="10" y="500"/>
                    <a:pt x="19" y="546"/>
                    <a:pt x="29" y="591"/>
                  </a:cubicBezTo>
                  <a:cubicBezTo>
                    <a:pt x="74" y="591"/>
                    <a:pt x="118" y="591"/>
                    <a:pt x="163" y="591"/>
                  </a:cubicBezTo>
                  <a:cubicBezTo>
                    <a:pt x="182" y="591"/>
                    <a:pt x="185" y="591"/>
                    <a:pt x="185" y="575"/>
                  </a:cubicBezTo>
                  <a:cubicBezTo>
                    <a:pt x="185" y="515"/>
                    <a:pt x="158" y="441"/>
                    <a:pt x="139" y="388"/>
                  </a:cubicBezTo>
                  <a:cubicBezTo>
                    <a:pt x="122" y="340"/>
                    <a:pt x="98" y="273"/>
                    <a:pt x="98" y="208"/>
                  </a:cubicBezTo>
                  <a:cubicBezTo>
                    <a:pt x="98" y="74"/>
                    <a:pt x="190" y="19"/>
                    <a:pt x="266" y="19"/>
                  </a:cubicBezTo>
                  <a:cubicBezTo>
                    <a:pt x="348" y="19"/>
                    <a:pt x="437" y="79"/>
                    <a:pt x="437" y="208"/>
                  </a:cubicBezTo>
                  <a:cubicBezTo>
                    <a:pt x="437" y="273"/>
                    <a:pt x="415" y="335"/>
                    <a:pt x="391" y="405"/>
                  </a:cubicBezTo>
                  <a:cubicBezTo>
                    <a:pt x="377" y="441"/>
                    <a:pt x="350" y="517"/>
                    <a:pt x="350" y="575"/>
                  </a:cubicBezTo>
                  <a:cubicBezTo>
                    <a:pt x="350" y="591"/>
                    <a:pt x="353" y="591"/>
                    <a:pt x="372" y="591"/>
                  </a:cubicBezTo>
                  <a:cubicBezTo>
                    <a:pt x="417" y="591"/>
                    <a:pt x="462" y="591"/>
                    <a:pt x="506" y="591"/>
                  </a:cubicBezTo>
                  <a:cubicBezTo>
                    <a:pt x="516" y="546"/>
                    <a:pt x="526" y="500"/>
                    <a:pt x="535" y="4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68" name="Полилиния 167"/>
            <p:cNvSpPr/>
            <p:nvPr/>
          </p:nvSpPr>
          <p:spPr>
            <a:xfrm>
              <a:off x="7562520" y="3888720"/>
              <a:ext cx="158760" cy="222840"/>
            </a:xfrm>
            <a:custGeom>
              <a:avLst/>
              <a:gdLst>
                <a:gd name="textAreaLeft" fmla="*/ 0 w 158760"/>
                <a:gd name="textAreaRight" fmla="*/ 159120 w 158760"/>
                <a:gd name="textAreaTop" fmla="*/ 0 h 222840"/>
                <a:gd name="textAreaBottom" fmla="*/ 223200 h 222840"/>
              </a:gdLst>
              <a:ahLst/>
              <a:cxnLst/>
              <a:rect l="textAreaLeft" t="textAreaTop" r="textAreaRight" b="textAreaBottom"/>
              <a:pathLst>
                <a:path w="442" h="620">
                  <a:moveTo>
                    <a:pt x="355" y="316"/>
                  </a:moveTo>
                  <a:cubicBezTo>
                    <a:pt x="348" y="263"/>
                    <a:pt x="312" y="218"/>
                    <a:pt x="247" y="218"/>
                  </a:cubicBezTo>
                  <a:cubicBezTo>
                    <a:pt x="197" y="218"/>
                    <a:pt x="142" y="230"/>
                    <a:pt x="74" y="297"/>
                  </a:cubicBezTo>
                  <a:cubicBezTo>
                    <a:pt x="5" y="366"/>
                    <a:pt x="0" y="443"/>
                    <a:pt x="0" y="469"/>
                  </a:cubicBezTo>
                  <a:cubicBezTo>
                    <a:pt x="0" y="522"/>
                    <a:pt x="36" y="620"/>
                    <a:pt x="154" y="620"/>
                  </a:cubicBezTo>
                  <a:cubicBezTo>
                    <a:pt x="355" y="620"/>
                    <a:pt x="442" y="338"/>
                    <a:pt x="442" y="218"/>
                  </a:cubicBezTo>
                  <a:cubicBezTo>
                    <a:pt x="442" y="84"/>
                    <a:pt x="365" y="0"/>
                    <a:pt x="262" y="0"/>
                  </a:cubicBezTo>
                  <a:cubicBezTo>
                    <a:pt x="139" y="0"/>
                    <a:pt x="98" y="110"/>
                    <a:pt x="98" y="132"/>
                  </a:cubicBezTo>
                  <a:cubicBezTo>
                    <a:pt x="98" y="144"/>
                    <a:pt x="106" y="163"/>
                    <a:pt x="132" y="163"/>
                  </a:cubicBezTo>
                  <a:cubicBezTo>
                    <a:pt x="158" y="163"/>
                    <a:pt x="178" y="136"/>
                    <a:pt x="178" y="117"/>
                  </a:cubicBezTo>
                  <a:cubicBezTo>
                    <a:pt x="178" y="89"/>
                    <a:pt x="151" y="89"/>
                    <a:pt x="137" y="89"/>
                  </a:cubicBezTo>
                  <a:cubicBezTo>
                    <a:pt x="175" y="26"/>
                    <a:pt x="235" y="22"/>
                    <a:pt x="259" y="22"/>
                  </a:cubicBezTo>
                  <a:cubicBezTo>
                    <a:pt x="322" y="22"/>
                    <a:pt x="379" y="65"/>
                    <a:pt x="379" y="172"/>
                  </a:cubicBezTo>
                  <a:cubicBezTo>
                    <a:pt x="379" y="206"/>
                    <a:pt x="374" y="249"/>
                    <a:pt x="358" y="316"/>
                  </a:cubicBezTo>
                  <a:cubicBezTo>
                    <a:pt x="357" y="316"/>
                    <a:pt x="356" y="316"/>
                    <a:pt x="355" y="316"/>
                  </a:cubicBezTo>
                  <a:moveTo>
                    <a:pt x="156" y="596"/>
                  </a:moveTo>
                  <a:cubicBezTo>
                    <a:pt x="65" y="596"/>
                    <a:pt x="65" y="510"/>
                    <a:pt x="65" y="500"/>
                  </a:cubicBezTo>
                  <a:cubicBezTo>
                    <a:pt x="65" y="479"/>
                    <a:pt x="84" y="362"/>
                    <a:pt x="120" y="311"/>
                  </a:cubicBezTo>
                  <a:cubicBezTo>
                    <a:pt x="154" y="263"/>
                    <a:pt x="194" y="235"/>
                    <a:pt x="247" y="235"/>
                  </a:cubicBezTo>
                  <a:cubicBezTo>
                    <a:pt x="338" y="235"/>
                    <a:pt x="341" y="330"/>
                    <a:pt x="341" y="347"/>
                  </a:cubicBezTo>
                  <a:cubicBezTo>
                    <a:pt x="341" y="407"/>
                    <a:pt x="286" y="596"/>
                    <a:pt x="156" y="5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69" name="Полилиния 168"/>
            <p:cNvSpPr/>
            <p:nvPr/>
          </p:nvSpPr>
          <p:spPr>
            <a:xfrm>
              <a:off x="7724160" y="4056840"/>
              <a:ext cx="97200" cy="95400"/>
            </a:xfrm>
            <a:custGeom>
              <a:avLst/>
              <a:gdLst>
                <a:gd name="textAreaLeft" fmla="*/ 0 w 97200"/>
                <a:gd name="textAreaRight" fmla="*/ 97560 w 97200"/>
                <a:gd name="textAreaTop" fmla="*/ 0 h 95400"/>
                <a:gd name="textAreaBottom" fmla="*/ 95760 h 95400"/>
              </a:gdLst>
              <a:ahLst/>
              <a:cxnLst/>
              <a:rect l="textAreaLeft" t="textAreaTop" r="textAreaRight" b="textAreaBottom"/>
              <a:pathLst>
                <a:path w="271" h="266">
                  <a:moveTo>
                    <a:pt x="62" y="208"/>
                  </a:moveTo>
                  <a:cubicBezTo>
                    <a:pt x="79" y="194"/>
                    <a:pt x="89" y="182"/>
                    <a:pt x="139" y="141"/>
                  </a:cubicBezTo>
                  <a:cubicBezTo>
                    <a:pt x="151" y="132"/>
                    <a:pt x="197" y="96"/>
                    <a:pt x="214" y="81"/>
                  </a:cubicBezTo>
                  <a:cubicBezTo>
                    <a:pt x="250" y="45"/>
                    <a:pt x="271" y="14"/>
                    <a:pt x="271" y="7"/>
                  </a:cubicBezTo>
                  <a:cubicBezTo>
                    <a:pt x="271" y="0"/>
                    <a:pt x="264" y="0"/>
                    <a:pt x="262" y="0"/>
                  </a:cubicBezTo>
                  <a:cubicBezTo>
                    <a:pt x="257" y="0"/>
                    <a:pt x="254" y="2"/>
                    <a:pt x="252" y="7"/>
                  </a:cubicBezTo>
                  <a:cubicBezTo>
                    <a:pt x="233" y="34"/>
                    <a:pt x="221" y="43"/>
                    <a:pt x="206" y="43"/>
                  </a:cubicBezTo>
                  <a:cubicBezTo>
                    <a:pt x="199" y="43"/>
                    <a:pt x="192" y="43"/>
                    <a:pt x="173" y="24"/>
                  </a:cubicBezTo>
                  <a:cubicBezTo>
                    <a:pt x="154" y="5"/>
                    <a:pt x="139" y="0"/>
                    <a:pt x="127" y="0"/>
                  </a:cubicBezTo>
                  <a:cubicBezTo>
                    <a:pt x="79" y="0"/>
                    <a:pt x="48" y="53"/>
                    <a:pt x="48" y="69"/>
                  </a:cubicBezTo>
                  <a:cubicBezTo>
                    <a:pt x="48" y="74"/>
                    <a:pt x="53" y="77"/>
                    <a:pt x="58" y="77"/>
                  </a:cubicBezTo>
                  <a:cubicBezTo>
                    <a:pt x="65" y="77"/>
                    <a:pt x="65" y="74"/>
                    <a:pt x="67" y="69"/>
                  </a:cubicBezTo>
                  <a:cubicBezTo>
                    <a:pt x="77" y="48"/>
                    <a:pt x="110" y="48"/>
                    <a:pt x="120" y="48"/>
                  </a:cubicBezTo>
                  <a:cubicBezTo>
                    <a:pt x="134" y="48"/>
                    <a:pt x="149" y="50"/>
                    <a:pt x="156" y="53"/>
                  </a:cubicBezTo>
                  <a:cubicBezTo>
                    <a:pt x="190" y="60"/>
                    <a:pt x="194" y="60"/>
                    <a:pt x="209" y="60"/>
                  </a:cubicBezTo>
                  <a:cubicBezTo>
                    <a:pt x="192" y="74"/>
                    <a:pt x="182" y="86"/>
                    <a:pt x="127" y="129"/>
                  </a:cubicBezTo>
                  <a:cubicBezTo>
                    <a:pt x="79" y="168"/>
                    <a:pt x="65" y="182"/>
                    <a:pt x="53" y="194"/>
                  </a:cubicBezTo>
                  <a:cubicBezTo>
                    <a:pt x="17" y="227"/>
                    <a:pt x="0" y="254"/>
                    <a:pt x="0" y="259"/>
                  </a:cubicBezTo>
                  <a:cubicBezTo>
                    <a:pt x="0" y="266"/>
                    <a:pt x="7" y="266"/>
                    <a:pt x="10" y="266"/>
                  </a:cubicBezTo>
                  <a:cubicBezTo>
                    <a:pt x="17" y="266"/>
                    <a:pt x="17" y="266"/>
                    <a:pt x="22" y="261"/>
                  </a:cubicBezTo>
                  <a:cubicBezTo>
                    <a:pt x="36" y="237"/>
                    <a:pt x="55" y="225"/>
                    <a:pt x="74" y="225"/>
                  </a:cubicBezTo>
                  <a:cubicBezTo>
                    <a:pt x="82" y="225"/>
                    <a:pt x="91" y="225"/>
                    <a:pt x="106" y="239"/>
                  </a:cubicBezTo>
                  <a:cubicBezTo>
                    <a:pt x="125" y="256"/>
                    <a:pt x="137" y="266"/>
                    <a:pt x="156" y="266"/>
                  </a:cubicBezTo>
                  <a:cubicBezTo>
                    <a:pt x="218" y="266"/>
                    <a:pt x="259" y="194"/>
                    <a:pt x="259" y="175"/>
                  </a:cubicBezTo>
                  <a:cubicBezTo>
                    <a:pt x="259" y="168"/>
                    <a:pt x="252" y="168"/>
                    <a:pt x="247" y="168"/>
                  </a:cubicBezTo>
                  <a:cubicBezTo>
                    <a:pt x="242" y="168"/>
                    <a:pt x="240" y="170"/>
                    <a:pt x="238" y="177"/>
                  </a:cubicBezTo>
                  <a:cubicBezTo>
                    <a:pt x="226" y="206"/>
                    <a:pt x="192" y="220"/>
                    <a:pt x="163" y="220"/>
                  </a:cubicBezTo>
                  <a:cubicBezTo>
                    <a:pt x="149" y="220"/>
                    <a:pt x="134" y="218"/>
                    <a:pt x="120" y="213"/>
                  </a:cubicBezTo>
                  <a:cubicBezTo>
                    <a:pt x="94" y="208"/>
                    <a:pt x="89" y="208"/>
                    <a:pt x="77" y="208"/>
                  </a:cubicBezTo>
                  <a:cubicBezTo>
                    <a:pt x="72" y="208"/>
                    <a:pt x="67" y="208"/>
                    <a:pt x="62" y="20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70" name="Полилиния 169"/>
            <p:cNvSpPr/>
            <p:nvPr/>
          </p:nvSpPr>
          <p:spPr>
            <a:xfrm>
              <a:off x="7860600" y="3968280"/>
              <a:ext cx="154440" cy="139320"/>
            </a:xfrm>
            <a:custGeom>
              <a:avLst/>
              <a:gdLst>
                <a:gd name="textAreaLeft" fmla="*/ 0 w 154440"/>
                <a:gd name="textAreaRight" fmla="*/ 154800 w 154440"/>
                <a:gd name="textAreaTop" fmla="*/ 0 h 139320"/>
                <a:gd name="textAreaBottom" fmla="*/ 139680 h 139320"/>
              </a:gdLst>
              <a:ahLst/>
              <a:cxnLst/>
              <a:rect l="textAreaLeft" t="textAreaTop" r="textAreaRight" b="textAreaBottom"/>
              <a:pathLst>
                <a:path w="430" h="388">
                  <a:moveTo>
                    <a:pt x="430" y="77"/>
                  </a:moveTo>
                  <a:cubicBezTo>
                    <a:pt x="430" y="0"/>
                    <a:pt x="374" y="0"/>
                    <a:pt x="372" y="0"/>
                  </a:cubicBezTo>
                  <a:cubicBezTo>
                    <a:pt x="338" y="0"/>
                    <a:pt x="310" y="36"/>
                    <a:pt x="310" y="65"/>
                  </a:cubicBezTo>
                  <a:cubicBezTo>
                    <a:pt x="310" y="89"/>
                    <a:pt x="326" y="98"/>
                    <a:pt x="334" y="103"/>
                  </a:cubicBezTo>
                  <a:cubicBezTo>
                    <a:pt x="370" y="122"/>
                    <a:pt x="377" y="139"/>
                    <a:pt x="377" y="156"/>
                  </a:cubicBezTo>
                  <a:cubicBezTo>
                    <a:pt x="377" y="172"/>
                    <a:pt x="326" y="357"/>
                    <a:pt x="228" y="357"/>
                  </a:cubicBezTo>
                  <a:cubicBezTo>
                    <a:pt x="168" y="357"/>
                    <a:pt x="168" y="306"/>
                    <a:pt x="168" y="292"/>
                  </a:cubicBezTo>
                  <a:cubicBezTo>
                    <a:pt x="168" y="244"/>
                    <a:pt x="192" y="182"/>
                    <a:pt x="218" y="115"/>
                  </a:cubicBezTo>
                  <a:cubicBezTo>
                    <a:pt x="226" y="98"/>
                    <a:pt x="228" y="91"/>
                    <a:pt x="228" y="77"/>
                  </a:cubicBezTo>
                  <a:cubicBezTo>
                    <a:pt x="228" y="29"/>
                    <a:pt x="178" y="2"/>
                    <a:pt x="132" y="2"/>
                  </a:cubicBezTo>
                  <a:cubicBezTo>
                    <a:pt x="43" y="2"/>
                    <a:pt x="0" y="115"/>
                    <a:pt x="0" y="132"/>
                  </a:cubicBezTo>
                  <a:cubicBezTo>
                    <a:pt x="0" y="144"/>
                    <a:pt x="14" y="144"/>
                    <a:pt x="22" y="144"/>
                  </a:cubicBezTo>
                  <a:cubicBezTo>
                    <a:pt x="31" y="144"/>
                    <a:pt x="36" y="144"/>
                    <a:pt x="41" y="134"/>
                  </a:cubicBezTo>
                  <a:cubicBezTo>
                    <a:pt x="67" y="43"/>
                    <a:pt x="113" y="31"/>
                    <a:pt x="127" y="31"/>
                  </a:cubicBezTo>
                  <a:cubicBezTo>
                    <a:pt x="132" y="31"/>
                    <a:pt x="142" y="31"/>
                    <a:pt x="142" y="50"/>
                  </a:cubicBezTo>
                  <a:cubicBezTo>
                    <a:pt x="142" y="69"/>
                    <a:pt x="132" y="93"/>
                    <a:pt x="130" y="101"/>
                  </a:cubicBezTo>
                  <a:cubicBezTo>
                    <a:pt x="91" y="196"/>
                    <a:pt x="77" y="235"/>
                    <a:pt x="77" y="275"/>
                  </a:cubicBezTo>
                  <a:cubicBezTo>
                    <a:pt x="77" y="364"/>
                    <a:pt x="151" y="388"/>
                    <a:pt x="223" y="388"/>
                  </a:cubicBezTo>
                  <a:cubicBezTo>
                    <a:pt x="370" y="388"/>
                    <a:pt x="430" y="148"/>
                    <a:pt x="430" y="7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71" name="Полилиния 170"/>
            <p:cNvSpPr/>
            <p:nvPr/>
          </p:nvSpPr>
          <p:spPr>
            <a:xfrm>
              <a:off x="8136000" y="3994200"/>
              <a:ext cx="200880" cy="70200"/>
            </a:xfrm>
            <a:custGeom>
              <a:avLst/>
              <a:gdLst>
                <a:gd name="textAreaLeft" fmla="*/ 0 w 200880"/>
                <a:gd name="textAreaRight" fmla="*/ 201240 w 200880"/>
                <a:gd name="textAreaTop" fmla="*/ 0 h 70200"/>
                <a:gd name="textAreaBottom" fmla="*/ 70560 h 70200"/>
              </a:gdLst>
              <a:ahLst/>
              <a:cxnLst/>
              <a:rect l="textAreaLeft" t="textAreaTop" r="textAreaRight" b="textAreaBottom"/>
              <a:pathLst>
                <a:path w="559" h="196">
                  <a:moveTo>
                    <a:pt x="530" y="34"/>
                  </a:moveTo>
                  <a:cubicBezTo>
                    <a:pt x="545" y="34"/>
                    <a:pt x="559" y="34"/>
                    <a:pt x="559" y="17"/>
                  </a:cubicBezTo>
                  <a:cubicBezTo>
                    <a:pt x="559" y="0"/>
                    <a:pt x="545" y="0"/>
                    <a:pt x="533" y="0"/>
                  </a:cubicBezTo>
                  <a:cubicBezTo>
                    <a:pt x="364" y="0"/>
                    <a:pt x="195" y="0"/>
                    <a:pt x="26" y="0"/>
                  </a:cubicBezTo>
                  <a:cubicBezTo>
                    <a:pt x="14" y="0"/>
                    <a:pt x="0" y="0"/>
                    <a:pt x="0" y="17"/>
                  </a:cubicBezTo>
                  <a:cubicBezTo>
                    <a:pt x="0" y="34"/>
                    <a:pt x="14" y="34"/>
                    <a:pt x="26" y="34"/>
                  </a:cubicBezTo>
                  <a:cubicBezTo>
                    <a:pt x="194" y="34"/>
                    <a:pt x="362" y="34"/>
                    <a:pt x="530" y="34"/>
                  </a:cubicBezTo>
                  <a:moveTo>
                    <a:pt x="533" y="196"/>
                  </a:moveTo>
                  <a:cubicBezTo>
                    <a:pt x="545" y="196"/>
                    <a:pt x="559" y="196"/>
                    <a:pt x="559" y="180"/>
                  </a:cubicBezTo>
                  <a:cubicBezTo>
                    <a:pt x="559" y="163"/>
                    <a:pt x="545" y="163"/>
                    <a:pt x="530" y="163"/>
                  </a:cubicBezTo>
                  <a:cubicBezTo>
                    <a:pt x="362" y="163"/>
                    <a:pt x="194" y="163"/>
                    <a:pt x="26" y="163"/>
                  </a:cubicBezTo>
                  <a:cubicBezTo>
                    <a:pt x="14" y="163"/>
                    <a:pt x="0" y="163"/>
                    <a:pt x="0" y="180"/>
                  </a:cubicBezTo>
                  <a:cubicBezTo>
                    <a:pt x="0" y="196"/>
                    <a:pt x="14" y="196"/>
                    <a:pt x="26" y="196"/>
                  </a:cubicBezTo>
                  <a:cubicBezTo>
                    <a:pt x="195" y="196"/>
                    <a:pt x="364" y="196"/>
                    <a:pt x="533" y="1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5560" rIns="90000" bIns="2556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72" name="Полилиния 171"/>
            <p:cNvSpPr/>
            <p:nvPr/>
          </p:nvSpPr>
          <p:spPr>
            <a:xfrm>
              <a:off x="8454960" y="3971520"/>
              <a:ext cx="142920" cy="133200"/>
            </a:xfrm>
            <a:custGeom>
              <a:avLst/>
              <a:gdLst>
                <a:gd name="textAreaLeft" fmla="*/ 0 w 142920"/>
                <a:gd name="textAreaRight" fmla="*/ 143280 w 142920"/>
                <a:gd name="textAreaTop" fmla="*/ 0 h 133200"/>
                <a:gd name="textAreaBottom" fmla="*/ 133560 h 133200"/>
              </a:gdLst>
              <a:ahLst/>
              <a:cxnLst/>
              <a:rect l="textAreaLeft" t="textAreaTop" r="textAreaRight" b="textAreaBottom"/>
              <a:pathLst>
                <a:path w="398" h="371">
                  <a:moveTo>
                    <a:pt x="144" y="10"/>
                  </a:moveTo>
                  <a:cubicBezTo>
                    <a:pt x="141" y="6"/>
                    <a:pt x="144" y="0"/>
                    <a:pt x="134" y="0"/>
                  </a:cubicBezTo>
                  <a:cubicBezTo>
                    <a:pt x="115" y="0"/>
                    <a:pt x="53" y="7"/>
                    <a:pt x="31" y="10"/>
                  </a:cubicBezTo>
                  <a:cubicBezTo>
                    <a:pt x="24" y="10"/>
                    <a:pt x="14" y="10"/>
                    <a:pt x="14" y="26"/>
                  </a:cubicBezTo>
                  <a:cubicBezTo>
                    <a:pt x="14" y="36"/>
                    <a:pt x="24" y="36"/>
                    <a:pt x="36" y="36"/>
                  </a:cubicBezTo>
                  <a:cubicBezTo>
                    <a:pt x="77" y="36"/>
                    <a:pt x="77" y="41"/>
                    <a:pt x="77" y="50"/>
                  </a:cubicBezTo>
                  <a:cubicBezTo>
                    <a:pt x="77" y="55"/>
                    <a:pt x="67" y="96"/>
                    <a:pt x="62" y="117"/>
                  </a:cubicBezTo>
                  <a:cubicBezTo>
                    <a:pt x="45" y="186"/>
                    <a:pt x="27" y="255"/>
                    <a:pt x="10" y="323"/>
                  </a:cubicBezTo>
                  <a:cubicBezTo>
                    <a:pt x="7" y="335"/>
                    <a:pt x="0" y="359"/>
                    <a:pt x="0" y="362"/>
                  </a:cubicBezTo>
                  <a:cubicBezTo>
                    <a:pt x="0" y="371"/>
                    <a:pt x="10" y="371"/>
                    <a:pt x="14" y="371"/>
                  </a:cubicBezTo>
                  <a:cubicBezTo>
                    <a:pt x="18" y="371"/>
                    <a:pt x="22" y="371"/>
                    <a:pt x="26" y="371"/>
                  </a:cubicBezTo>
                  <a:cubicBezTo>
                    <a:pt x="86" y="362"/>
                    <a:pt x="178" y="328"/>
                    <a:pt x="264" y="249"/>
                  </a:cubicBezTo>
                  <a:cubicBezTo>
                    <a:pt x="374" y="144"/>
                    <a:pt x="398" y="31"/>
                    <a:pt x="398" y="24"/>
                  </a:cubicBezTo>
                  <a:cubicBezTo>
                    <a:pt x="398" y="10"/>
                    <a:pt x="389" y="0"/>
                    <a:pt x="374" y="0"/>
                  </a:cubicBezTo>
                  <a:cubicBezTo>
                    <a:pt x="367" y="0"/>
                    <a:pt x="348" y="2"/>
                    <a:pt x="341" y="29"/>
                  </a:cubicBezTo>
                  <a:cubicBezTo>
                    <a:pt x="286" y="218"/>
                    <a:pt x="158" y="314"/>
                    <a:pt x="62" y="345"/>
                  </a:cubicBezTo>
                  <a:cubicBezTo>
                    <a:pt x="90" y="233"/>
                    <a:pt x="117" y="121"/>
                    <a:pt x="144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73" name="Полилиния 172"/>
            <p:cNvSpPr/>
            <p:nvPr/>
          </p:nvSpPr>
          <p:spPr>
            <a:xfrm>
              <a:off x="8622360" y="3899160"/>
              <a:ext cx="224280" cy="216000"/>
            </a:xfrm>
            <a:custGeom>
              <a:avLst/>
              <a:gdLst>
                <a:gd name="textAreaLeft" fmla="*/ 0 w 224280"/>
                <a:gd name="textAreaRight" fmla="*/ 224640 w 224280"/>
                <a:gd name="textAreaTop" fmla="*/ 0 h 216000"/>
                <a:gd name="textAreaBottom" fmla="*/ 216360 h 216000"/>
              </a:gdLst>
              <a:ahLst/>
              <a:cxnLst/>
              <a:rect l="textAreaLeft" t="textAreaTop" r="textAreaRight" b="textAreaBottom"/>
              <a:pathLst>
                <a:path w="624" h="601">
                  <a:moveTo>
                    <a:pt x="619" y="17"/>
                  </a:moveTo>
                  <a:cubicBezTo>
                    <a:pt x="622" y="14"/>
                    <a:pt x="624" y="10"/>
                    <a:pt x="624" y="5"/>
                  </a:cubicBezTo>
                  <a:cubicBezTo>
                    <a:pt x="624" y="0"/>
                    <a:pt x="622" y="0"/>
                    <a:pt x="602" y="0"/>
                  </a:cubicBezTo>
                  <a:cubicBezTo>
                    <a:pt x="409" y="0"/>
                    <a:pt x="215" y="0"/>
                    <a:pt x="22" y="0"/>
                  </a:cubicBezTo>
                  <a:cubicBezTo>
                    <a:pt x="2" y="0"/>
                    <a:pt x="0" y="0"/>
                    <a:pt x="0" y="5"/>
                  </a:cubicBezTo>
                  <a:cubicBezTo>
                    <a:pt x="0" y="10"/>
                    <a:pt x="2" y="14"/>
                    <a:pt x="5" y="17"/>
                  </a:cubicBezTo>
                  <a:cubicBezTo>
                    <a:pt x="99" y="206"/>
                    <a:pt x="194" y="395"/>
                    <a:pt x="288" y="584"/>
                  </a:cubicBezTo>
                  <a:cubicBezTo>
                    <a:pt x="295" y="596"/>
                    <a:pt x="298" y="601"/>
                    <a:pt x="312" y="601"/>
                  </a:cubicBezTo>
                  <a:cubicBezTo>
                    <a:pt x="326" y="601"/>
                    <a:pt x="329" y="596"/>
                    <a:pt x="334" y="584"/>
                  </a:cubicBezTo>
                  <a:cubicBezTo>
                    <a:pt x="429" y="395"/>
                    <a:pt x="524" y="206"/>
                    <a:pt x="619" y="17"/>
                  </a:cubicBezTo>
                  <a:moveTo>
                    <a:pt x="106" y="60"/>
                  </a:moveTo>
                  <a:cubicBezTo>
                    <a:pt x="260" y="60"/>
                    <a:pt x="414" y="60"/>
                    <a:pt x="569" y="60"/>
                  </a:cubicBezTo>
                  <a:cubicBezTo>
                    <a:pt x="491" y="214"/>
                    <a:pt x="414" y="368"/>
                    <a:pt x="336" y="522"/>
                  </a:cubicBezTo>
                  <a:cubicBezTo>
                    <a:pt x="259" y="368"/>
                    <a:pt x="182" y="214"/>
                    <a:pt x="106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74" name="Полилиния 173"/>
            <p:cNvSpPr/>
            <p:nvPr/>
          </p:nvSpPr>
          <p:spPr>
            <a:xfrm>
              <a:off x="8874720" y="3839760"/>
              <a:ext cx="93960" cy="140040"/>
            </a:xfrm>
            <a:custGeom>
              <a:avLst/>
              <a:gdLst>
                <a:gd name="textAreaLeft" fmla="*/ 0 w 93960"/>
                <a:gd name="textAreaRight" fmla="*/ 94320 w 93960"/>
                <a:gd name="textAreaTop" fmla="*/ 0 h 140040"/>
                <a:gd name="textAreaBottom" fmla="*/ 140400 h 140040"/>
              </a:gdLst>
              <a:ahLst/>
              <a:cxnLst/>
              <a:rect l="textAreaLeft" t="textAreaTop" r="textAreaRight" b="textAreaBottom"/>
              <a:pathLst>
                <a:path w="262" h="390">
                  <a:moveTo>
                    <a:pt x="262" y="285"/>
                  </a:moveTo>
                  <a:cubicBezTo>
                    <a:pt x="254" y="285"/>
                    <a:pt x="247" y="285"/>
                    <a:pt x="240" y="285"/>
                  </a:cubicBezTo>
                  <a:cubicBezTo>
                    <a:pt x="240" y="297"/>
                    <a:pt x="233" y="330"/>
                    <a:pt x="226" y="338"/>
                  </a:cubicBezTo>
                  <a:cubicBezTo>
                    <a:pt x="221" y="340"/>
                    <a:pt x="175" y="340"/>
                    <a:pt x="168" y="340"/>
                  </a:cubicBezTo>
                  <a:cubicBezTo>
                    <a:pt x="131" y="340"/>
                    <a:pt x="94" y="340"/>
                    <a:pt x="58" y="340"/>
                  </a:cubicBezTo>
                  <a:cubicBezTo>
                    <a:pt x="120" y="287"/>
                    <a:pt x="142" y="271"/>
                    <a:pt x="178" y="242"/>
                  </a:cubicBezTo>
                  <a:cubicBezTo>
                    <a:pt x="221" y="208"/>
                    <a:pt x="262" y="170"/>
                    <a:pt x="262" y="115"/>
                  </a:cubicBezTo>
                  <a:cubicBezTo>
                    <a:pt x="262" y="43"/>
                    <a:pt x="199" y="0"/>
                    <a:pt x="122" y="0"/>
                  </a:cubicBezTo>
                  <a:cubicBezTo>
                    <a:pt x="50" y="0"/>
                    <a:pt x="0" y="53"/>
                    <a:pt x="0" y="105"/>
                  </a:cubicBezTo>
                  <a:cubicBezTo>
                    <a:pt x="0" y="136"/>
                    <a:pt x="26" y="139"/>
                    <a:pt x="31" y="139"/>
                  </a:cubicBezTo>
                  <a:cubicBezTo>
                    <a:pt x="46" y="139"/>
                    <a:pt x="62" y="129"/>
                    <a:pt x="62" y="108"/>
                  </a:cubicBezTo>
                  <a:cubicBezTo>
                    <a:pt x="62" y="96"/>
                    <a:pt x="58" y="77"/>
                    <a:pt x="29" y="77"/>
                  </a:cubicBezTo>
                  <a:cubicBezTo>
                    <a:pt x="46" y="34"/>
                    <a:pt x="86" y="22"/>
                    <a:pt x="115" y="22"/>
                  </a:cubicBezTo>
                  <a:cubicBezTo>
                    <a:pt x="173" y="22"/>
                    <a:pt x="204" y="67"/>
                    <a:pt x="204" y="115"/>
                  </a:cubicBezTo>
                  <a:cubicBezTo>
                    <a:pt x="204" y="165"/>
                    <a:pt x="168" y="206"/>
                    <a:pt x="149" y="227"/>
                  </a:cubicBezTo>
                  <a:cubicBezTo>
                    <a:pt x="101" y="275"/>
                    <a:pt x="53" y="322"/>
                    <a:pt x="5" y="369"/>
                  </a:cubicBezTo>
                  <a:cubicBezTo>
                    <a:pt x="0" y="374"/>
                    <a:pt x="0" y="374"/>
                    <a:pt x="0" y="390"/>
                  </a:cubicBezTo>
                  <a:cubicBezTo>
                    <a:pt x="81" y="390"/>
                    <a:pt x="162" y="390"/>
                    <a:pt x="242" y="390"/>
                  </a:cubicBezTo>
                  <a:cubicBezTo>
                    <a:pt x="249" y="355"/>
                    <a:pt x="255" y="320"/>
                    <a:pt x="262" y="28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75" name="Полилиния 174"/>
            <p:cNvSpPr/>
            <p:nvPr/>
          </p:nvSpPr>
          <p:spPr>
            <a:xfrm>
              <a:off x="9006840" y="3970800"/>
              <a:ext cx="280440" cy="136800"/>
            </a:xfrm>
            <a:custGeom>
              <a:avLst/>
              <a:gdLst>
                <a:gd name="textAreaLeft" fmla="*/ 0 w 280440"/>
                <a:gd name="textAreaRight" fmla="*/ 280800 w 280440"/>
                <a:gd name="textAreaTop" fmla="*/ 0 h 136800"/>
                <a:gd name="textAreaBottom" fmla="*/ 137160 h 136800"/>
              </a:gdLst>
              <a:ahLst/>
              <a:cxnLst/>
              <a:rect l="textAreaLeft" t="textAreaTop" r="textAreaRight" b="textAreaBottom"/>
              <a:pathLst>
                <a:path w="780" h="381">
                  <a:moveTo>
                    <a:pt x="161" y="0"/>
                  </a:moveTo>
                  <a:cubicBezTo>
                    <a:pt x="144" y="0"/>
                    <a:pt x="108" y="0"/>
                    <a:pt x="62" y="41"/>
                  </a:cubicBezTo>
                  <a:cubicBezTo>
                    <a:pt x="34" y="67"/>
                    <a:pt x="0" y="110"/>
                    <a:pt x="0" y="120"/>
                  </a:cubicBezTo>
                  <a:cubicBezTo>
                    <a:pt x="0" y="132"/>
                    <a:pt x="10" y="132"/>
                    <a:pt x="19" y="132"/>
                  </a:cubicBezTo>
                  <a:cubicBezTo>
                    <a:pt x="31" y="132"/>
                    <a:pt x="34" y="129"/>
                    <a:pt x="41" y="122"/>
                  </a:cubicBezTo>
                  <a:cubicBezTo>
                    <a:pt x="74" y="81"/>
                    <a:pt x="120" y="81"/>
                    <a:pt x="168" y="81"/>
                  </a:cubicBezTo>
                  <a:cubicBezTo>
                    <a:pt x="139" y="120"/>
                    <a:pt x="96" y="192"/>
                    <a:pt x="96" y="263"/>
                  </a:cubicBezTo>
                  <a:cubicBezTo>
                    <a:pt x="96" y="333"/>
                    <a:pt x="132" y="381"/>
                    <a:pt x="194" y="381"/>
                  </a:cubicBezTo>
                  <a:cubicBezTo>
                    <a:pt x="264" y="381"/>
                    <a:pt x="334" y="335"/>
                    <a:pt x="386" y="259"/>
                  </a:cubicBezTo>
                  <a:cubicBezTo>
                    <a:pt x="391" y="333"/>
                    <a:pt x="427" y="381"/>
                    <a:pt x="494" y="381"/>
                  </a:cubicBezTo>
                  <a:cubicBezTo>
                    <a:pt x="612" y="381"/>
                    <a:pt x="710" y="237"/>
                    <a:pt x="710" y="127"/>
                  </a:cubicBezTo>
                  <a:cubicBezTo>
                    <a:pt x="710" y="122"/>
                    <a:pt x="710" y="101"/>
                    <a:pt x="705" y="81"/>
                  </a:cubicBezTo>
                  <a:cubicBezTo>
                    <a:pt x="739" y="81"/>
                    <a:pt x="746" y="81"/>
                    <a:pt x="758" y="74"/>
                  </a:cubicBezTo>
                  <a:cubicBezTo>
                    <a:pt x="763" y="69"/>
                    <a:pt x="780" y="55"/>
                    <a:pt x="780" y="34"/>
                  </a:cubicBezTo>
                  <a:cubicBezTo>
                    <a:pt x="780" y="0"/>
                    <a:pt x="749" y="0"/>
                    <a:pt x="734" y="0"/>
                  </a:cubicBezTo>
                  <a:cubicBezTo>
                    <a:pt x="543" y="0"/>
                    <a:pt x="352" y="0"/>
                    <a:pt x="161" y="0"/>
                  </a:cubicBezTo>
                  <a:moveTo>
                    <a:pt x="665" y="81"/>
                  </a:moveTo>
                  <a:cubicBezTo>
                    <a:pt x="669" y="103"/>
                    <a:pt x="669" y="117"/>
                    <a:pt x="669" y="127"/>
                  </a:cubicBezTo>
                  <a:cubicBezTo>
                    <a:pt x="669" y="239"/>
                    <a:pt x="576" y="299"/>
                    <a:pt x="509" y="299"/>
                  </a:cubicBezTo>
                  <a:cubicBezTo>
                    <a:pt x="446" y="299"/>
                    <a:pt x="430" y="244"/>
                    <a:pt x="430" y="196"/>
                  </a:cubicBezTo>
                  <a:cubicBezTo>
                    <a:pt x="430" y="182"/>
                    <a:pt x="432" y="163"/>
                    <a:pt x="437" y="148"/>
                  </a:cubicBezTo>
                  <a:cubicBezTo>
                    <a:pt x="437" y="141"/>
                    <a:pt x="437" y="141"/>
                    <a:pt x="437" y="139"/>
                  </a:cubicBezTo>
                  <a:cubicBezTo>
                    <a:pt x="437" y="127"/>
                    <a:pt x="425" y="127"/>
                    <a:pt x="418" y="127"/>
                  </a:cubicBezTo>
                  <a:cubicBezTo>
                    <a:pt x="410" y="127"/>
                    <a:pt x="401" y="127"/>
                    <a:pt x="398" y="136"/>
                  </a:cubicBezTo>
                  <a:cubicBezTo>
                    <a:pt x="362" y="256"/>
                    <a:pt x="264" y="299"/>
                    <a:pt x="209" y="299"/>
                  </a:cubicBezTo>
                  <a:cubicBezTo>
                    <a:pt x="156" y="299"/>
                    <a:pt x="139" y="263"/>
                    <a:pt x="139" y="237"/>
                  </a:cubicBezTo>
                  <a:cubicBezTo>
                    <a:pt x="139" y="232"/>
                    <a:pt x="139" y="177"/>
                    <a:pt x="214" y="81"/>
                  </a:cubicBezTo>
                  <a:cubicBezTo>
                    <a:pt x="364" y="81"/>
                    <a:pt x="514" y="81"/>
                    <a:pt x="665" y="8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</p:grpSp>
      <p:grpSp>
        <p:nvGrpSpPr>
          <p:cNvPr id="176" name="Группа 175"/>
          <p:cNvGrpSpPr/>
          <p:nvPr/>
        </p:nvGrpSpPr>
        <p:grpSpPr>
          <a:xfrm>
            <a:off x="8427240" y="4964760"/>
            <a:ext cx="2545920" cy="302040"/>
            <a:chOff x="8427240" y="4964760"/>
            <a:chExt cx="2545920" cy="302040"/>
          </a:xfrm>
        </p:grpSpPr>
        <p:sp>
          <p:nvSpPr>
            <p:cNvPr id="177" name="Полилиния 176"/>
            <p:cNvSpPr/>
            <p:nvPr/>
          </p:nvSpPr>
          <p:spPr>
            <a:xfrm>
              <a:off x="8427240" y="4985280"/>
              <a:ext cx="210240" cy="212400"/>
            </a:xfrm>
            <a:custGeom>
              <a:avLst/>
              <a:gdLst>
                <a:gd name="textAreaLeft" fmla="*/ 0 w 210240"/>
                <a:gd name="textAreaRight" fmla="*/ 210600 w 210240"/>
                <a:gd name="textAreaTop" fmla="*/ 0 h 212400"/>
                <a:gd name="textAreaBottom" fmla="*/ 212760 h 212400"/>
              </a:gdLst>
              <a:ahLst/>
              <a:cxnLst/>
              <a:rect l="textAreaLeft" t="textAreaTop" r="textAreaRight" b="textAreaBottom"/>
              <a:pathLst>
                <a:path w="585" h="591">
                  <a:moveTo>
                    <a:pt x="158" y="275"/>
                  </a:moveTo>
                  <a:cubicBezTo>
                    <a:pt x="158" y="203"/>
                    <a:pt x="158" y="132"/>
                    <a:pt x="158" y="60"/>
                  </a:cubicBezTo>
                  <a:cubicBezTo>
                    <a:pt x="158" y="41"/>
                    <a:pt x="158" y="29"/>
                    <a:pt x="178" y="26"/>
                  </a:cubicBezTo>
                  <a:cubicBezTo>
                    <a:pt x="185" y="26"/>
                    <a:pt x="209" y="26"/>
                    <a:pt x="226" y="26"/>
                  </a:cubicBezTo>
                  <a:cubicBezTo>
                    <a:pt x="302" y="26"/>
                    <a:pt x="396" y="29"/>
                    <a:pt x="396" y="151"/>
                  </a:cubicBezTo>
                  <a:cubicBezTo>
                    <a:pt x="396" y="208"/>
                    <a:pt x="377" y="275"/>
                    <a:pt x="252" y="275"/>
                  </a:cubicBezTo>
                  <a:cubicBezTo>
                    <a:pt x="221" y="275"/>
                    <a:pt x="190" y="275"/>
                    <a:pt x="158" y="275"/>
                  </a:cubicBezTo>
                  <a:moveTo>
                    <a:pt x="336" y="287"/>
                  </a:moveTo>
                  <a:cubicBezTo>
                    <a:pt x="417" y="268"/>
                    <a:pt x="485" y="215"/>
                    <a:pt x="485" y="151"/>
                  </a:cubicBezTo>
                  <a:cubicBezTo>
                    <a:pt x="485" y="69"/>
                    <a:pt x="389" y="0"/>
                    <a:pt x="264" y="0"/>
                  </a:cubicBezTo>
                  <a:cubicBezTo>
                    <a:pt x="176" y="0"/>
                    <a:pt x="88" y="0"/>
                    <a:pt x="0" y="0"/>
                  </a:cubicBezTo>
                  <a:cubicBezTo>
                    <a:pt x="0" y="9"/>
                    <a:pt x="0" y="18"/>
                    <a:pt x="0" y="26"/>
                  </a:cubicBezTo>
                  <a:cubicBezTo>
                    <a:pt x="6" y="26"/>
                    <a:pt x="13" y="26"/>
                    <a:pt x="19" y="26"/>
                  </a:cubicBezTo>
                  <a:cubicBezTo>
                    <a:pt x="84" y="26"/>
                    <a:pt x="86" y="34"/>
                    <a:pt x="86" y="65"/>
                  </a:cubicBezTo>
                  <a:cubicBezTo>
                    <a:pt x="86" y="212"/>
                    <a:pt x="86" y="360"/>
                    <a:pt x="86" y="507"/>
                  </a:cubicBezTo>
                  <a:cubicBezTo>
                    <a:pt x="86" y="536"/>
                    <a:pt x="84" y="546"/>
                    <a:pt x="19" y="546"/>
                  </a:cubicBezTo>
                  <a:cubicBezTo>
                    <a:pt x="13" y="546"/>
                    <a:pt x="6" y="546"/>
                    <a:pt x="0" y="546"/>
                  </a:cubicBezTo>
                  <a:cubicBezTo>
                    <a:pt x="0" y="555"/>
                    <a:pt x="0" y="563"/>
                    <a:pt x="0" y="572"/>
                  </a:cubicBezTo>
                  <a:cubicBezTo>
                    <a:pt x="29" y="570"/>
                    <a:pt x="89" y="570"/>
                    <a:pt x="122" y="570"/>
                  </a:cubicBezTo>
                  <a:cubicBezTo>
                    <a:pt x="156" y="570"/>
                    <a:pt x="214" y="570"/>
                    <a:pt x="245" y="572"/>
                  </a:cubicBezTo>
                  <a:cubicBezTo>
                    <a:pt x="245" y="563"/>
                    <a:pt x="245" y="555"/>
                    <a:pt x="245" y="546"/>
                  </a:cubicBezTo>
                  <a:cubicBezTo>
                    <a:pt x="238" y="546"/>
                    <a:pt x="232" y="546"/>
                    <a:pt x="226" y="546"/>
                  </a:cubicBezTo>
                  <a:cubicBezTo>
                    <a:pt x="161" y="546"/>
                    <a:pt x="158" y="536"/>
                    <a:pt x="158" y="507"/>
                  </a:cubicBezTo>
                  <a:cubicBezTo>
                    <a:pt x="158" y="436"/>
                    <a:pt x="158" y="365"/>
                    <a:pt x="158" y="294"/>
                  </a:cubicBezTo>
                  <a:cubicBezTo>
                    <a:pt x="190" y="294"/>
                    <a:pt x="222" y="294"/>
                    <a:pt x="254" y="294"/>
                  </a:cubicBezTo>
                  <a:cubicBezTo>
                    <a:pt x="269" y="294"/>
                    <a:pt x="305" y="294"/>
                    <a:pt x="333" y="323"/>
                  </a:cubicBezTo>
                  <a:cubicBezTo>
                    <a:pt x="365" y="354"/>
                    <a:pt x="365" y="381"/>
                    <a:pt x="365" y="436"/>
                  </a:cubicBezTo>
                  <a:cubicBezTo>
                    <a:pt x="365" y="491"/>
                    <a:pt x="365" y="524"/>
                    <a:pt x="401" y="555"/>
                  </a:cubicBezTo>
                  <a:cubicBezTo>
                    <a:pt x="434" y="586"/>
                    <a:pt x="482" y="591"/>
                    <a:pt x="506" y="591"/>
                  </a:cubicBezTo>
                  <a:cubicBezTo>
                    <a:pt x="571" y="591"/>
                    <a:pt x="585" y="522"/>
                    <a:pt x="585" y="498"/>
                  </a:cubicBezTo>
                  <a:cubicBezTo>
                    <a:pt x="585" y="493"/>
                    <a:pt x="585" y="484"/>
                    <a:pt x="576" y="484"/>
                  </a:cubicBezTo>
                  <a:cubicBezTo>
                    <a:pt x="566" y="484"/>
                    <a:pt x="566" y="491"/>
                    <a:pt x="566" y="498"/>
                  </a:cubicBezTo>
                  <a:cubicBezTo>
                    <a:pt x="561" y="558"/>
                    <a:pt x="530" y="572"/>
                    <a:pt x="509" y="572"/>
                  </a:cubicBezTo>
                  <a:cubicBezTo>
                    <a:pt x="468" y="572"/>
                    <a:pt x="461" y="529"/>
                    <a:pt x="451" y="452"/>
                  </a:cubicBezTo>
                  <a:cubicBezTo>
                    <a:pt x="447" y="430"/>
                    <a:pt x="443" y="408"/>
                    <a:pt x="439" y="385"/>
                  </a:cubicBezTo>
                  <a:cubicBezTo>
                    <a:pt x="425" y="330"/>
                    <a:pt x="381" y="304"/>
                    <a:pt x="336" y="28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78" name="Полилиния 177"/>
            <p:cNvSpPr/>
            <p:nvPr/>
          </p:nvSpPr>
          <p:spPr>
            <a:xfrm>
              <a:off x="8648280" y="5056200"/>
              <a:ext cx="133560" cy="138240"/>
            </a:xfrm>
            <a:custGeom>
              <a:avLst/>
              <a:gdLst>
                <a:gd name="textAreaLeft" fmla="*/ 0 w 133560"/>
                <a:gd name="textAreaRight" fmla="*/ 133920 w 133560"/>
                <a:gd name="textAreaTop" fmla="*/ 0 h 138240"/>
                <a:gd name="textAreaBottom" fmla="*/ 138600 h 138240"/>
              </a:gdLst>
              <a:ahLst/>
              <a:cxnLst/>
              <a:rect l="textAreaLeft" t="textAreaTop" r="textAreaRight" b="textAreaBottom"/>
              <a:pathLst>
                <a:path w="372" h="385">
                  <a:moveTo>
                    <a:pt x="372" y="196"/>
                  </a:moveTo>
                  <a:cubicBezTo>
                    <a:pt x="372" y="89"/>
                    <a:pt x="288" y="0"/>
                    <a:pt x="187" y="0"/>
                  </a:cubicBezTo>
                  <a:cubicBezTo>
                    <a:pt x="82" y="0"/>
                    <a:pt x="0" y="91"/>
                    <a:pt x="0" y="196"/>
                  </a:cubicBezTo>
                  <a:cubicBezTo>
                    <a:pt x="0" y="304"/>
                    <a:pt x="86" y="385"/>
                    <a:pt x="185" y="385"/>
                  </a:cubicBezTo>
                  <a:cubicBezTo>
                    <a:pt x="288" y="385"/>
                    <a:pt x="372" y="304"/>
                    <a:pt x="372" y="196"/>
                  </a:cubicBezTo>
                  <a:moveTo>
                    <a:pt x="187" y="364"/>
                  </a:moveTo>
                  <a:cubicBezTo>
                    <a:pt x="151" y="364"/>
                    <a:pt x="113" y="347"/>
                    <a:pt x="91" y="309"/>
                  </a:cubicBezTo>
                  <a:cubicBezTo>
                    <a:pt x="70" y="270"/>
                    <a:pt x="70" y="220"/>
                    <a:pt x="70" y="189"/>
                  </a:cubicBezTo>
                  <a:cubicBezTo>
                    <a:pt x="70" y="158"/>
                    <a:pt x="70" y="113"/>
                    <a:pt x="89" y="74"/>
                  </a:cubicBezTo>
                  <a:cubicBezTo>
                    <a:pt x="113" y="36"/>
                    <a:pt x="151" y="19"/>
                    <a:pt x="185" y="19"/>
                  </a:cubicBezTo>
                  <a:cubicBezTo>
                    <a:pt x="223" y="19"/>
                    <a:pt x="259" y="38"/>
                    <a:pt x="281" y="74"/>
                  </a:cubicBezTo>
                  <a:cubicBezTo>
                    <a:pt x="302" y="110"/>
                    <a:pt x="302" y="158"/>
                    <a:pt x="302" y="189"/>
                  </a:cubicBezTo>
                  <a:cubicBezTo>
                    <a:pt x="302" y="220"/>
                    <a:pt x="302" y="266"/>
                    <a:pt x="283" y="302"/>
                  </a:cubicBezTo>
                  <a:cubicBezTo>
                    <a:pt x="266" y="340"/>
                    <a:pt x="228" y="364"/>
                    <a:pt x="187" y="36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79" name="Полилиния 178"/>
            <p:cNvSpPr/>
            <p:nvPr/>
          </p:nvSpPr>
          <p:spPr>
            <a:xfrm>
              <a:off x="8892720" y="5080320"/>
              <a:ext cx="201600" cy="71280"/>
            </a:xfrm>
            <a:custGeom>
              <a:avLst/>
              <a:gdLst>
                <a:gd name="textAreaLeft" fmla="*/ 0 w 201600"/>
                <a:gd name="textAreaRight" fmla="*/ 201960 w 201600"/>
                <a:gd name="textAreaTop" fmla="*/ 0 h 71280"/>
                <a:gd name="textAreaBottom" fmla="*/ 71640 h 71280"/>
              </a:gdLst>
              <a:ahLst/>
              <a:cxnLst/>
              <a:rect l="textAreaLeft" t="textAreaTop" r="textAreaRight" b="textAreaBottom"/>
              <a:pathLst>
                <a:path w="561" h="199">
                  <a:moveTo>
                    <a:pt x="561" y="29"/>
                  </a:moveTo>
                  <a:cubicBezTo>
                    <a:pt x="561" y="10"/>
                    <a:pt x="557" y="2"/>
                    <a:pt x="549" y="2"/>
                  </a:cubicBezTo>
                  <a:cubicBezTo>
                    <a:pt x="545" y="2"/>
                    <a:pt x="537" y="7"/>
                    <a:pt x="537" y="24"/>
                  </a:cubicBezTo>
                  <a:cubicBezTo>
                    <a:pt x="535" y="105"/>
                    <a:pt x="477" y="151"/>
                    <a:pt x="420" y="151"/>
                  </a:cubicBezTo>
                  <a:cubicBezTo>
                    <a:pt x="367" y="151"/>
                    <a:pt x="326" y="115"/>
                    <a:pt x="286" y="79"/>
                  </a:cubicBezTo>
                  <a:cubicBezTo>
                    <a:pt x="242" y="41"/>
                    <a:pt x="197" y="0"/>
                    <a:pt x="142" y="0"/>
                  </a:cubicBezTo>
                  <a:cubicBezTo>
                    <a:pt x="48" y="0"/>
                    <a:pt x="0" y="93"/>
                    <a:pt x="0" y="170"/>
                  </a:cubicBezTo>
                  <a:cubicBezTo>
                    <a:pt x="0" y="196"/>
                    <a:pt x="6" y="188"/>
                    <a:pt x="10" y="196"/>
                  </a:cubicBezTo>
                  <a:cubicBezTo>
                    <a:pt x="19" y="196"/>
                    <a:pt x="22" y="180"/>
                    <a:pt x="22" y="177"/>
                  </a:cubicBezTo>
                  <a:cubicBezTo>
                    <a:pt x="26" y="86"/>
                    <a:pt x="89" y="48"/>
                    <a:pt x="142" y="48"/>
                  </a:cubicBezTo>
                  <a:cubicBezTo>
                    <a:pt x="194" y="48"/>
                    <a:pt x="235" y="84"/>
                    <a:pt x="276" y="120"/>
                  </a:cubicBezTo>
                  <a:cubicBezTo>
                    <a:pt x="319" y="158"/>
                    <a:pt x="362" y="199"/>
                    <a:pt x="420" y="199"/>
                  </a:cubicBezTo>
                  <a:cubicBezTo>
                    <a:pt x="511" y="199"/>
                    <a:pt x="561" y="105"/>
                    <a:pt x="561" y="2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6640" rIns="90000" bIns="2664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80" name="Полилиния 179"/>
            <p:cNvSpPr/>
            <p:nvPr/>
          </p:nvSpPr>
          <p:spPr>
            <a:xfrm>
              <a:off x="9232200" y="4964760"/>
              <a:ext cx="11880" cy="302040"/>
            </a:xfrm>
            <a:custGeom>
              <a:avLst/>
              <a:gdLst>
                <a:gd name="textAreaLeft" fmla="*/ 0 w 11880"/>
                <a:gd name="textAreaRight" fmla="*/ 12240 w 11880"/>
                <a:gd name="textAreaTop" fmla="*/ 0 h 302040"/>
                <a:gd name="textAreaBottom" fmla="*/ 302400 h 302040"/>
              </a:gdLst>
              <a:ahLst/>
              <a:cxnLst/>
              <a:rect l="textAreaLeft" t="textAreaTop" r="textAreaRight" b="textAreaBottom"/>
              <a:pathLst>
                <a:path w="34" h="840">
                  <a:moveTo>
                    <a:pt x="34" y="31"/>
                  </a:moveTo>
                  <a:cubicBezTo>
                    <a:pt x="34" y="17"/>
                    <a:pt x="34" y="0"/>
                    <a:pt x="17" y="0"/>
                  </a:cubicBezTo>
                  <a:cubicBezTo>
                    <a:pt x="0" y="0"/>
                    <a:pt x="0" y="17"/>
                    <a:pt x="0" y="31"/>
                  </a:cubicBezTo>
                  <a:cubicBezTo>
                    <a:pt x="0" y="290"/>
                    <a:pt x="0" y="550"/>
                    <a:pt x="0" y="809"/>
                  </a:cubicBezTo>
                  <a:cubicBezTo>
                    <a:pt x="0" y="823"/>
                    <a:pt x="0" y="840"/>
                    <a:pt x="17" y="840"/>
                  </a:cubicBezTo>
                  <a:cubicBezTo>
                    <a:pt x="34" y="840"/>
                    <a:pt x="34" y="823"/>
                    <a:pt x="34" y="809"/>
                  </a:cubicBezTo>
                  <a:cubicBezTo>
                    <a:pt x="34" y="550"/>
                    <a:pt x="34" y="290"/>
                    <a:pt x="34" y="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81" name="Полилиния 180"/>
            <p:cNvSpPr/>
            <p:nvPr/>
          </p:nvSpPr>
          <p:spPr>
            <a:xfrm>
              <a:off x="9294480" y="4985280"/>
              <a:ext cx="224280" cy="216000"/>
            </a:xfrm>
            <a:custGeom>
              <a:avLst/>
              <a:gdLst>
                <a:gd name="textAreaLeft" fmla="*/ 0 w 224280"/>
                <a:gd name="textAreaRight" fmla="*/ 224640 w 224280"/>
                <a:gd name="textAreaTop" fmla="*/ 0 h 216000"/>
                <a:gd name="textAreaBottom" fmla="*/ 216360 h 216000"/>
              </a:gdLst>
              <a:ahLst/>
              <a:cxnLst/>
              <a:rect l="textAreaLeft" t="textAreaTop" r="textAreaRight" b="textAreaBottom"/>
              <a:pathLst>
                <a:path w="624" h="601">
                  <a:moveTo>
                    <a:pt x="619" y="17"/>
                  </a:moveTo>
                  <a:cubicBezTo>
                    <a:pt x="619" y="14"/>
                    <a:pt x="624" y="10"/>
                    <a:pt x="624" y="5"/>
                  </a:cubicBezTo>
                  <a:cubicBezTo>
                    <a:pt x="624" y="0"/>
                    <a:pt x="621" y="0"/>
                    <a:pt x="602" y="0"/>
                  </a:cubicBezTo>
                  <a:cubicBezTo>
                    <a:pt x="409" y="0"/>
                    <a:pt x="215" y="0"/>
                    <a:pt x="22" y="0"/>
                  </a:cubicBezTo>
                  <a:cubicBezTo>
                    <a:pt x="2" y="0"/>
                    <a:pt x="0" y="0"/>
                    <a:pt x="0" y="5"/>
                  </a:cubicBezTo>
                  <a:cubicBezTo>
                    <a:pt x="0" y="10"/>
                    <a:pt x="2" y="14"/>
                    <a:pt x="5" y="17"/>
                  </a:cubicBezTo>
                  <a:cubicBezTo>
                    <a:pt x="99" y="206"/>
                    <a:pt x="194" y="395"/>
                    <a:pt x="288" y="584"/>
                  </a:cubicBezTo>
                  <a:cubicBezTo>
                    <a:pt x="295" y="596"/>
                    <a:pt x="298" y="601"/>
                    <a:pt x="312" y="601"/>
                  </a:cubicBezTo>
                  <a:cubicBezTo>
                    <a:pt x="326" y="601"/>
                    <a:pt x="329" y="596"/>
                    <a:pt x="333" y="584"/>
                  </a:cubicBezTo>
                  <a:cubicBezTo>
                    <a:pt x="429" y="395"/>
                    <a:pt x="524" y="206"/>
                    <a:pt x="619" y="17"/>
                  </a:cubicBezTo>
                  <a:moveTo>
                    <a:pt x="106" y="60"/>
                  </a:moveTo>
                  <a:cubicBezTo>
                    <a:pt x="260" y="60"/>
                    <a:pt x="414" y="60"/>
                    <a:pt x="569" y="60"/>
                  </a:cubicBezTo>
                  <a:cubicBezTo>
                    <a:pt x="491" y="214"/>
                    <a:pt x="413" y="368"/>
                    <a:pt x="336" y="522"/>
                  </a:cubicBezTo>
                  <a:cubicBezTo>
                    <a:pt x="259" y="368"/>
                    <a:pt x="182" y="214"/>
                    <a:pt x="106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82" name="Полилиния 181"/>
            <p:cNvSpPr/>
            <p:nvPr/>
          </p:nvSpPr>
          <p:spPr>
            <a:xfrm>
              <a:off x="9543240" y="5054400"/>
              <a:ext cx="154080" cy="139320"/>
            </a:xfrm>
            <a:custGeom>
              <a:avLst/>
              <a:gdLst>
                <a:gd name="textAreaLeft" fmla="*/ 0 w 154080"/>
                <a:gd name="textAreaRight" fmla="*/ 154440 w 154080"/>
                <a:gd name="textAreaTop" fmla="*/ 0 h 139320"/>
                <a:gd name="textAreaBottom" fmla="*/ 139680 h 139320"/>
              </a:gdLst>
              <a:ahLst/>
              <a:cxnLst/>
              <a:rect l="textAreaLeft" t="textAreaTop" r="textAreaRight" b="textAreaBottom"/>
              <a:pathLst>
                <a:path w="429" h="388">
                  <a:moveTo>
                    <a:pt x="429" y="77"/>
                  </a:moveTo>
                  <a:cubicBezTo>
                    <a:pt x="429" y="0"/>
                    <a:pt x="391" y="26"/>
                    <a:pt x="372" y="0"/>
                  </a:cubicBezTo>
                  <a:cubicBezTo>
                    <a:pt x="338" y="0"/>
                    <a:pt x="307" y="36"/>
                    <a:pt x="307" y="65"/>
                  </a:cubicBezTo>
                  <a:cubicBezTo>
                    <a:pt x="307" y="89"/>
                    <a:pt x="324" y="98"/>
                    <a:pt x="333" y="103"/>
                  </a:cubicBezTo>
                  <a:cubicBezTo>
                    <a:pt x="367" y="124"/>
                    <a:pt x="374" y="139"/>
                    <a:pt x="374" y="156"/>
                  </a:cubicBezTo>
                  <a:cubicBezTo>
                    <a:pt x="374" y="175"/>
                    <a:pt x="326" y="357"/>
                    <a:pt x="228" y="357"/>
                  </a:cubicBezTo>
                  <a:cubicBezTo>
                    <a:pt x="166" y="357"/>
                    <a:pt x="166" y="306"/>
                    <a:pt x="166" y="292"/>
                  </a:cubicBezTo>
                  <a:cubicBezTo>
                    <a:pt x="166" y="244"/>
                    <a:pt x="190" y="182"/>
                    <a:pt x="216" y="115"/>
                  </a:cubicBezTo>
                  <a:cubicBezTo>
                    <a:pt x="223" y="98"/>
                    <a:pt x="226" y="91"/>
                    <a:pt x="226" y="77"/>
                  </a:cubicBezTo>
                  <a:cubicBezTo>
                    <a:pt x="226" y="29"/>
                    <a:pt x="178" y="2"/>
                    <a:pt x="132" y="2"/>
                  </a:cubicBezTo>
                  <a:cubicBezTo>
                    <a:pt x="41" y="2"/>
                    <a:pt x="0" y="115"/>
                    <a:pt x="0" y="132"/>
                  </a:cubicBezTo>
                  <a:cubicBezTo>
                    <a:pt x="0" y="144"/>
                    <a:pt x="12" y="144"/>
                    <a:pt x="19" y="144"/>
                  </a:cubicBezTo>
                  <a:cubicBezTo>
                    <a:pt x="29" y="144"/>
                    <a:pt x="36" y="144"/>
                    <a:pt x="38" y="134"/>
                  </a:cubicBezTo>
                  <a:cubicBezTo>
                    <a:pt x="67" y="43"/>
                    <a:pt x="110" y="31"/>
                    <a:pt x="125" y="31"/>
                  </a:cubicBezTo>
                  <a:cubicBezTo>
                    <a:pt x="132" y="31"/>
                    <a:pt x="139" y="31"/>
                    <a:pt x="139" y="50"/>
                  </a:cubicBezTo>
                  <a:cubicBezTo>
                    <a:pt x="139" y="69"/>
                    <a:pt x="130" y="93"/>
                    <a:pt x="127" y="101"/>
                  </a:cubicBezTo>
                  <a:cubicBezTo>
                    <a:pt x="89" y="196"/>
                    <a:pt x="77" y="235"/>
                    <a:pt x="77" y="275"/>
                  </a:cubicBezTo>
                  <a:cubicBezTo>
                    <a:pt x="77" y="364"/>
                    <a:pt x="149" y="388"/>
                    <a:pt x="223" y="388"/>
                  </a:cubicBezTo>
                  <a:cubicBezTo>
                    <a:pt x="367" y="388"/>
                    <a:pt x="429" y="148"/>
                    <a:pt x="429" y="7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83" name="Полилиния 182"/>
            <p:cNvSpPr/>
            <p:nvPr/>
          </p:nvSpPr>
          <p:spPr>
            <a:xfrm>
              <a:off x="9752040" y="4964760"/>
              <a:ext cx="12600" cy="302040"/>
            </a:xfrm>
            <a:custGeom>
              <a:avLst/>
              <a:gdLst>
                <a:gd name="textAreaLeft" fmla="*/ 0 w 12600"/>
                <a:gd name="textAreaRight" fmla="*/ 12960 w 12600"/>
                <a:gd name="textAreaTop" fmla="*/ 0 h 302040"/>
                <a:gd name="textAreaBottom" fmla="*/ 302400 h 302040"/>
              </a:gdLst>
              <a:ahLst/>
              <a:cxnLst/>
              <a:rect l="textAreaLeft" t="textAreaTop" r="textAreaRight" b="textAreaBottom"/>
              <a:pathLst>
                <a:path w="36" h="840">
                  <a:moveTo>
                    <a:pt x="36" y="31"/>
                  </a:moveTo>
                  <a:cubicBezTo>
                    <a:pt x="36" y="17"/>
                    <a:pt x="35" y="0"/>
                    <a:pt x="17" y="0"/>
                  </a:cubicBezTo>
                  <a:cubicBezTo>
                    <a:pt x="-1" y="0"/>
                    <a:pt x="0" y="17"/>
                    <a:pt x="0" y="31"/>
                  </a:cubicBezTo>
                  <a:cubicBezTo>
                    <a:pt x="0" y="290"/>
                    <a:pt x="0" y="550"/>
                    <a:pt x="0" y="809"/>
                  </a:cubicBezTo>
                  <a:cubicBezTo>
                    <a:pt x="0" y="823"/>
                    <a:pt x="-1" y="840"/>
                    <a:pt x="17" y="840"/>
                  </a:cubicBezTo>
                  <a:cubicBezTo>
                    <a:pt x="35" y="840"/>
                    <a:pt x="36" y="823"/>
                    <a:pt x="36" y="809"/>
                  </a:cubicBezTo>
                  <a:cubicBezTo>
                    <a:pt x="36" y="550"/>
                    <a:pt x="36" y="290"/>
                    <a:pt x="36" y="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84" name="Полилиния 183"/>
            <p:cNvSpPr/>
            <p:nvPr/>
          </p:nvSpPr>
          <p:spPr>
            <a:xfrm>
              <a:off x="9867960" y="4964760"/>
              <a:ext cx="118080" cy="302040"/>
            </a:xfrm>
            <a:custGeom>
              <a:avLst/>
              <a:gdLst>
                <a:gd name="textAreaLeft" fmla="*/ 0 w 118080"/>
                <a:gd name="textAreaRight" fmla="*/ 118440 w 118080"/>
                <a:gd name="textAreaTop" fmla="*/ 0 h 302040"/>
                <a:gd name="textAreaBottom" fmla="*/ 302400 h 302040"/>
              </a:gdLst>
              <a:ahLst/>
              <a:cxnLst/>
              <a:rect l="textAreaLeft" t="textAreaTop" r="textAreaRight" b="textAreaBottom"/>
              <a:pathLst>
                <a:path w="329" h="840">
                  <a:moveTo>
                    <a:pt x="324" y="34"/>
                  </a:moveTo>
                  <a:cubicBezTo>
                    <a:pt x="329" y="22"/>
                    <a:pt x="329" y="19"/>
                    <a:pt x="329" y="17"/>
                  </a:cubicBezTo>
                  <a:cubicBezTo>
                    <a:pt x="329" y="7"/>
                    <a:pt x="322" y="0"/>
                    <a:pt x="312" y="0"/>
                  </a:cubicBezTo>
                  <a:cubicBezTo>
                    <a:pt x="305" y="0"/>
                    <a:pt x="300" y="2"/>
                    <a:pt x="298" y="7"/>
                  </a:cubicBezTo>
                  <a:cubicBezTo>
                    <a:pt x="200" y="274"/>
                    <a:pt x="102" y="540"/>
                    <a:pt x="5" y="807"/>
                  </a:cubicBezTo>
                  <a:cubicBezTo>
                    <a:pt x="0" y="819"/>
                    <a:pt x="0" y="821"/>
                    <a:pt x="0" y="823"/>
                  </a:cubicBezTo>
                  <a:cubicBezTo>
                    <a:pt x="0" y="833"/>
                    <a:pt x="7" y="840"/>
                    <a:pt x="17" y="840"/>
                  </a:cubicBezTo>
                  <a:cubicBezTo>
                    <a:pt x="29" y="840"/>
                    <a:pt x="31" y="833"/>
                    <a:pt x="36" y="819"/>
                  </a:cubicBezTo>
                  <a:cubicBezTo>
                    <a:pt x="132" y="557"/>
                    <a:pt x="228" y="295"/>
                    <a:pt x="324" y="3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85" name="Полилиния 184"/>
            <p:cNvSpPr/>
            <p:nvPr/>
          </p:nvSpPr>
          <p:spPr>
            <a:xfrm>
              <a:off x="10018080" y="4990680"/>
              <a:ext cx="120600" cy="200520"/>
            </a:xfrm>
            <a:custGeom>
              <a:avLst/>
              <a:gdLst>
                <a:gd name="textAreaLeft" fmla="*/ 0 w 120600"/>
                <a:gd name="textAreaRight" fmla="*/ 120960 w 120600"/>
                <a:gd name="textAreaTop" fmla="*/ 0 h 200520"/>
                <a:gd name="textAreaBottom" fmla="*/ 200880 h 200520"/>
              </a:gdLst>
              <a:ahLst/>
              <a:cxnLst/>
              <a:rect l="textAreaLeft" t="textAreaTop" r="textAreaRight" b="textAreaBottom"/>
              <a:pathLst>
                <a:path w="336" h="558">
                  <a:moveTo>
                    <a:pt x="65" y="493"/>
                  </a:moveTo>
                  <a:cubicBezTo>
                    <a:pt x="94" y="464"/>
                    <a:pt x="124" y="436"/>
                    <a:pt x="154" y="407"/>
                  </a:cubicBezTo>
                  <a:cubicBezTo>
                    <a:pt x="286" y="292"/>
                    <a:pt x="336" y="247"/>
                    <a:pt x="336" y="163"/>
                  </a:cubicBezTo>
                  <a:cubicBezTo>
                    <a:pt x="336" y="67"/>
                    <a:pt x="262" y="0"/>
                    <a:pt x="158" y="0"/>
                  </a:cubicBezTo>
                  <a:cubicBezTo>
                    <a:pt x="62" y="0"/>
                    <a:pt x="0" y="77"/>
                    <a:pt x="0" y="151"/>
                  </a:cubicBezTo>
                  <a:cubicBezTo>
                    <a:pt x="0" y="199"/>
                    <a:pt x="43" y="199"/>
                    <a:pt x="46" y="199"/>
                  </a:cubicBezTo>
                  <a:cubicBezTo>
                    <a:pt x="60" y="199"/>
                    <a:pt x="89" y="189"/>
                    <a:pt x="89" y="153"/>
                  </a:cubicBezTo>
                  <a:cubicBezTo>
                    <a:pt x="89" y="132"/>
                    <a:pt x="74" y="110"/>
                    <a:pt x="43" y="110"/>
                  </a:cubicBezTo>
                  <a:cubicBezTo>
                    <a:pt x="38" y="110"/>
                    <a:pt x="36" y="110"/>
                    <a:pt x="34" y="110"/>
                  </a:cubicBezTo>
                  <a:cubicBezTo>
                    <a:pt x="53" y="55"/>
                    <a:pt x="98" y="26"/>
                    <a:pt x="146" y="26"/>
                  </a:cubicBezTo>
                  <a:cubicBezTo>
                    <a:pt x="223" y="26"/>
                    <a:pt x="259" y="93"/>
                    <a:pt x="259" y="163"/>
                  </a:cubicBezTo>
                  <a:cubicBezTo>
                    <a:pt x="259" y="230"/>
                    <a:pt x="218" y="294"/>
                    <a:pt x="170" y="347"/>
                  </a:cubicBezTo>
                  <a:cubicBezTo>
                    <a:pt x="117" y="407"/>
                    <a:pt x="63" y="467"/>
                    <a:pt x="10" y="527"/>
                  </a:cubicBezTo>
                  <a:cubicBezTo>
                    <a:pt x="0" y="536"/>
                    <a:pt x="0" y="539"/>
                    <a:pt x="0" y="558"/>
                  </a:cubicBezTo>
                  <a:cubicBezTo>
                    <a:pt x="104" y="558"/>
                    <a:pt x="208" y="558"/>
                    <a:pt x="312" y="558"/>
                  </a:cubicBezTo>
                  <a:cubicBezTo>
                    <a:pt x="320" y="509"/>
                    <a:pt x="328" y="460"/>
                    <a:pt x="336" y="412"/>
                  </a:cubicBezTo>
                  <a:cubicBezTo>
                    <a:pt x="329" y="412"/>
                    <a:pt x="322" y="412"/>
                    <a:pt x="314" y="412"/>
                  </a:cubicBezTo>
                  <a:cubicBezTo>
                    <a:pt x="312" y="438"/>
                    <a:pt x="305" y="474"/>
                    <a:pt x="298" y="486"/>
                  </a:cubicBezTo>
                  <a:cubicBezTo>
                    <a:pt x="290" y="493"/>
                    <a:pt x="235" y="493"/>
                    <a:pt x="216" y="493"/>
                  </a:cubicBezTo>
                  <a:cubicBezTo>
                    <a:pt x="166" y="493"/>
                    <a:pt x="115" y="493"/>
                    <a:pt x="65" y="49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86" name="Полилиния 185"/>
            <p:cNvSpPr/>
            <p:nvPr/>
          </p:nvSpPr>
          <p:spPr>
            <a:xfrm>
              <a:off x="10168560" y="4978440"/>
              <a:ext cx="191520" cy="212400"/>
            </a:xfrm>
            <a:custGeom>
              <a:avLst/>
              <a:gdLst>
                <a:gd name="textAreaLeft" fmla="*/ 0 w 191520"/>
                <a:gd name="textAreaRight" fmla="*/ 191880 w 191520"/>
                <a:gd name="textAreaTop" fmla="*/ 0 h 212400"/>
                <a:gd name="textAreaBottom" fmla="*/ 212760 h 212400"/>
              </a:gdLst>
              <a:ahLst/>
              <a:cxnLst/>
              <a:rect l="textAreaLeft" t="textAreaTop" r="textAreaRight" b="textAreaBottom"/>
              <a:pathLst>
                <a:path w="533" h="591">
                  <a:moveTo>
                    <a:pt x="533" y="455"/>
                  </a:moveTo>
                  <a:cubicBezTo>
                    <a:pt x="525" y="455"/>
                    <a:pt x="518" y="455"/>
                    <a:pt x="511" y="455"/>
                  </a:cubicBezTo>
                  <a:cubicBezTo>
                    <a:pt x="509" y="476"/>
                    <a:pt x="504" y="498"/>
                    <a:pt x="497" y="517"/>
                  </a:cubicBezTo>
                  <a:cubicBezTo>
                    <a:pt x="492" y="531"/>
                    <a:pt x="489" y="536"/>
                    <a:pt x="441" y="536"/>
                  </a:cubicBezTo>
                  <a:cubicBezTo>
                    <a:pt x="419" y="536"/>
                    <a:pt x="397" y="536"/>
                    <a:pt x="374" y="536"/>
                  </a:cubicBezTo>
                  <a:cubicBezTo>
                    <a:pt x="384" y="491"/>
                    <a:pt x="410" y="450"/>
                    <a:pt x="449" y="395"/>
                  </a:cubicBezTo>
                  <a:cubicBezTo>
                    <a:pt x="487" y="335"/>
                    <a:pt x="523" y="278"/>
                    <a:pt x="523" y="211"/>
                  </a:cubicBezTo>
                  <a:cubicBezTo>
                    <a:pt x="523" y="93"/>
                    <a:pt x="408" y="0"/>
                    <a:pt x="266" y="0"/>
                  </a:cubicBezTo>
                  <a:cubicBezTo>
                    <a:pt x="122" y="0"/>
                    <a:pt x="10" y="96"/>
                    <a:pt x="10" y="211"/>
                  </a:cubicBezTo>
                  <a:cubicBezTo>
                    <a:pt x="10" y="278"/>
                    <a:pt x="43" y="335"/>
                    <a:pt x="84" y="395"/>
                  </a:cubicBezTo>
                  <a:cubicBezTo>
                    <a:pt x="120" y="450"/>
                    <a:pt x="146" y="491"/>
                    <a:pt x="158" y="536"/>
                  </a:cubicBezTo>
                  <a:cubicBezTo>
                    <a:pt x="136" y="536"/>
                    <a:pt x="114" y="536"/>
                    <a:pt x="91" y="536"/>
                  </a:cubicBezTo>
                  <a:cubicBezTo>
                    <a:pt x="43" y="536"/>
                    <a:pt x="41" y="531"/>
                    <a:pt x="36" y="517"/>
                  </a:cubicBezTo>
                  <a:cubicBezTo>
                    <a:pt x="29" y="498"/>
                    <a:pt x="24" y="476"/>
                    <a:pt x="19" y="455"/>
                  </a:cubicBezTo>
                  <a:cubicBezTo>
                    <a:pt x="13" y="455"/>
                    <a:pt x="6" y="455"/>
                    <a:pt x="0" y="455"/>
                  </a:cubicBezTo>
                  <a:cubicBezTo>
                    <a:pt x="9" y="500"/>
                    <a:pt x="18" y="546"/>
                    <a:pt x="26" y="591"/>
                  </a:cubicBezTo>
                  <a:cubicBezTo>
                    <a:pt x="71" y="591"/>
                    <a:pt x="116" y="591"/>
                    <a:pt x="161" y="591"/>
                  </a:cubicBezTo>
                  <a:cubicBezTo>
                    <a:pt x="180" y="591"/>
                    <a:pt x="182" y="591"/>
                    <a:pt x="182" y="574"/>
                  </a:cubicBezTo>
                  <a:cubicBezTo>
                    <a:pt x="182" y="515"/>
                    <a:pt x="156" y="440"/>
                    <a:pt x="137" y="388"/>
                  </a:cubicBezTo>
                  <a:cubicBezTo>
                    <a:pt x="120" y="340"/>
                    <a:pt x="96" y="273"/>
                    <a:pt x="96" y="211"/>
                  </a:cubicBezTo>
                  <a:cubicBezTo>
                    <a:pt x="96" y="77"/>
                    <a:pt x="190" y="19"/>
                    <a:pt x="266" y="19"/>
                  </a:cubicBezTo>
                  <a:cubicBezTo>
                    <a:pt x="345" y="19"/>
                    <a:pt x="437" y="79"/>
                    <a:pt x="437" y="211"/>
                  </a:cubicBezTo>
                  <a:cubicBezTo>
                    <a:pt x="437" y="273"/>
                    <a:pt x="413" y="338"/>
                    <a:pt x="389" y="405"/>
                  </a:cubicBezTo>
                  <a:cubicBezTo>
                    <a:pt x="377" y="440"/>
                    <a:pt x="348" y="517"/>
                    <a:pt x="348" y="574"/>
                  </a:cubicBezTo>
                  <a:cubicBezTo>
                    <a:pt x="348" y="591"/>
                    <a:pt x="353" y="591"/>
                    <a:pt x="372" y="591"/>
                  </a:cubicBezTo>
                  <a:cubicBezTo>
                    <a:pt x="416" y="591"/>
                    <a:pt x="460" y="591"/>
                    <a:pt x="504" y="591"/>
                  </a:cubicBezTo>
                  <a:cubicBezTo>
                    <a:pt x="513" y="546"/>
                    <a:pt x="523" y="500"/>
                    <a:pt x="533" y="4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87" name="Полилиния 186"/>
            <p:cNvSpPr/>
            <p:nvPr/>
          </p:nvSpPr>
          <p:spPr>
            <a:xfrm>
              <a:off x="10475280" y="5020920"/>
              <a:ext cx="269280" cy="190080"/>
            </a:xfrm>
            <a:custGeom>
              <a:avLst/>
              <a:gdLst>
                <a:gd name="textAreaLeft" fmla="*/ 0 w 269280"/>
                <a:gd name="textAreaRight" fmla="*/ 269640 w 269280"/>
                <a:gd name="textAreaTop" fmla="*/ 0 h 190080"/>
                <a:gd name="textAreaBottom" fmla="*/ 190440 h 190080"/>
              </a:gdLst>
              <a:ahLst/>
              <a:cxnLst/>
              <a:rect l="textAreaLeft" t="textAreaTop" r="textAreaRight" b="textAreaBottom"/>
              <a:pathLst>
                <a:path w="749" h="529">
                  <a:moveTo>
                    <a:pt x="475" y="34"/>
                  </a:moveTo>
                  <a:cubicBezTo>
                    <a:pt x="485" y="29"/>
                    <a:pt x="492" y="26"/>
                    <a:pt x="492" y="17"/>
                  </a:cubicBezTo>
                  <a:cubicBezTo>
                    <a:pt x="492" y="5"/>
                    <a:pt x="482" y="0"/>
                    <a:pt x="475" y="0"/>
                  </a:cubicBezTo>
                  <a:cubicBezTo>
                    <a:pt x="470" y="0"/>
                    <a:pt x="463" y="2"/>
                    <a:pt x="461" y="5"/>
                  </a:cubicBezTo>
                  <a:cubicBezTo>
                    <a:pt x="313" y="85"/>
                    <a:pt x="165" y="166"/>
                    <a:pt x="17" y="247"/>
                  </a:cubicBezTo>
                  <a:cubicBezTo>
                    <a:pt x="5" y="251"/>
                    <a:pt x="0" y="253"/>
                    <a:pt x="0" y="263"/>
                  </a:cubicBezTo>
                  <a:cubicBezTo>
                    <a:pt x="0" y="274"/>
                    <a:pt x="5" y="278"/>
                    <a:pt x="17" y="282"/>
                  </a:cubicBezTo>
                  <a:cubicBezTo>
                    <a:pt x="164" y="363"/>
                    <a:pt x="311" y="444"/>
                    <a:pt x="458" y="524"/>
                  </a:cubicBezTo>
                  <a:cubicBezTo>
                    <a:pt x="470" y="529"/>
                    <a:pt x="473" y="529"/>
                    <a:pt x="475" y="529"/>
                  </a:cubicBezTo>
                  <a:cubicBezTo>
                    <a:pt x="487" y="529"/>
                    <a:pt x="492" y="522"/>
                    <a:pt x="492" y="512"/>
                  </a:cubicBezTo>
                  <a:cubicBezTo>
                    <a:pt x="492" y="503"/>
                    <a:pt x="485" y="500"/>
                    <a:pt x="475" y="495"/>
                  </a:cubicBezTo>
                  <a:cubicBezTo>
                    <a:pt x="334" y="418"/>
                    <a:pt x="194" y="341"/>
                    <a:pt x="53" y="263"/>
                  </a:cubicBezTo>
                  <a:cubicBezTo>
                    <a:pt x="194" y="187"/>
                    <a:pt x="334" y="110"/>
                    <a:pt x="475" y="34"/>
                  </a:cubicBezTo>
                  <a:moveTo>
                    <a:pt x="732" y="34"/>
                  </a:moveTo>
                  <a:cubicBezTo>
                    <a:pt x="741" y="29"/>
                    <a:pt x="749" y="26"/>
                    <a:pt x="749" y="17"/>
                  </a:cubicBezTo>
                  <a:cubicBezTo>
                    <a:pt x="749" y="5"/>
                    <a:pt x="739" y="0"/>
                    <a:pt x="732" y="0"/>
                  </a:cubicBezTo>
                  <a:cubicBezTo>
                    <a:pt x="727" y="0"/>
                    <a:pt x="720" y="2"/>
                    <a:pt x="717" y="5"/>
                  </a:cubicBezTo>
                  <a:cubicBezTo>
                    <a:pt x="569" y="85"/>
                    <a:pt x="421" y="166"/>
                    <a:pt x="274" y="247"/>
                  </a:cubicBezTo>
                  <a:cubicBezTo>
                    <a:pt x="264" y="251"/>
                    <a:pt x="257" y="253"/>
                    <a:pt x="257" y="263"/>
                  </a:cubicBezTo>
                  <a:cubicBezTo>
                    <a:pt x="257" y="274"/>
                    <a:pt x="264" y="278"/>
                    <a:pt x="274" y="282"/>
                  </a:cubicBezTo>
                  <a:cubicBezTo>
                    <a:pt x="421" y="363"/>
                    <a:pt x="569" y="444"/>
                    <a:pt x="717" y="524"/>
                  </a:cubicBezTo>
                  <a:cubicBezTo>
                    <a:pt x="727" y="529"/>
                    <a:pt x="729" y="529"/>
                    <a:pt x="732" y="529"/>
                  </a:cubicBezTo>
                  <a:cubicBezTo>
                    <a:pt x="744" y="529"/>
                    <a:pt x="749" y="522"/>
                    <a:pt x="749" y="512"/>
                  </a:cubicBezTo>
                  <a:cubicBezTo>
                    <a:pt x="749" y="503"/>
                    <a:pt x="741" y="500"/>
                    <a:pt x="732" y="495"/>
                  </a:cubicBezTo>
                  <a:cubicBezTo>
                    <a:pt x="591" y="418"/>
                    <a:pt x="450" y="341"/>
                    <a:pt x="310" y="263"/>
                  </a:cubicBezTo>
                  <a:cubicBezTo>
                    <a:pt x="450" y="187"/>
                    <a:pt x="591" y="110"/>
                    <a:pt x="732" y="3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88" name="Полилиния 187"/>
            <p:cNvSpPr/>
            <p:nvPr/>
          </p:nvSpPr>
          <p:spPr>
            <a:xfrm>
              <a:off x="10873440" y="4990680"/>
              <a:ext cx="99720" cy="200520"/>
            </a:xfrm>
            <a:custGeom>
              <a:avLst/>
              <a:gdLst>
                <a:gd name="textAreaLeft" fmla="*/ 0 w 99720"/>
                <a:gd name="textAreaRight" fmla="*/ 100080 w 99720"/>
                <a:gd name="textAreaTop" fmla="*/ 0 h 200520"/>
                <a:gd name="textAreaBottom" fmla="*/ 200880 h 200520"/>
              </a:gdLst>
              <a:ahLst/>
              <a:cxnLst/>
              <a:rect l="textAreaLeft" t="textAreaTop" r="textAreaRight" b="textAreaBottom"/>
              <a:pathLst>
                <a:path w="278" h="558">
                  <a:moveTo>
                    <a:pt x="173" y="22"/>
                  </a:moveTo>
                  <a:cubicBezTo>
                    <a:pt x="173" y="0"/>
                    <a:pt x="173" y="0"/>
                    <a:pt x="154" y="0"/>
                  </a:cubicBezTo>
                  <a:cubicBezTo>
                    <a:pt x="101" y="53"/>
                    <a:pt x="26" y="53"/>
                    <a:pt x="0" y="53"/>
                  </a:cubicBezTo>
                  <a:cubicBezTo>
                    <a:pt x="0" y="61"/>
                    <a:pt x="0" y="70"/>
                    <a:pt x="0" y="79"/>
                  </a:cubicBezTo>
                  <a:cubicBezTo>
                    <a:pt x="17" y="79"/>
                    <a:pt x="67" y="79"/>
                    <a:pt x="110" y="57"/>
                  </a:cubicBezTo>
                  <a:cubicBezTo>
                    <a:pt x="110" y="202"/>
                    <a:pt x="110" y="346"/>
                    <a:pt x="110" y="491"/>
                  </a:cubicBezTo>
                  <a:cubicBezTo>
                    <a:pt x="110" y="522"/>
                    <a:pt x="108" y="531"/>
                    <a:pt x="31" y="531"/>
                  </a:cubicBezTo>
                  <a:cubicBezTo>
                    <a:pt x="22" y="531"/>
                    <a:pt x="14" y="531"/>
                    <a:pt x="5" y="531"/>
                  </a:cubicBezTo>
                  <a:cubicBezTo>
                    <a:pt x="5" y="540"/>
                    <a:pt x="5" y="549"/>
                    <a:pt x="5" y="558"/>
                  </a:cubicBezTo>
                  <a:cubicBezTo>
                    <a:pt x="34" y="555"/>
                    <a:pt x="108" y="555"/>
                    <a:pt x="142" y="555"/>
                  </a:cubicBezTo>
                  <a:cubicBezTo>
                    <a:pt x="175" y="555"/>
                    <a:pt x="247" y="555"/>
                    <a:pt x="278" y="558"/>
                  </a:cubicBezTo>
                  <a:cubicBezTo>
                    <a:pt x="278" y="549"/>
                    <a:pt x="278" y="540"/>
                    <a:pt x="278" y="531"/>
                  </a:cubicBezTo>
                  <a:cubicBezTo>
                    <a:pt x="270" y="531"/>
                    <a:pt x="261" y="531"/>
                    <a:pt x="252" y="531"/>
                  </a:cubicBezTo>
                  <a:cubicBezTo>
                    <a:pt x="175" y="531"/>
                    <a:pt x="173" y="522"/>
                    <a:pt x="173" y="491"/>
                  </a:cubicBezTo>
                  <a:cubicBezTo>
                    <a:pt x="173" y="334"/>
                    <a:pt x="173" y="178"/>
                    <a:pt x="173" y="2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</p:grpSp>
      <p:grpSp>
        <p:nvGrpSpPr>
          <p:cNvPr id="189" name="Группа 188"/>
          <p:cNvGrpSpPr/>
          <p:nvPr/>
        </p:nvGrpSpPr>
        <p:grpSpPr>
          <a:xfrm>
            <a:off x="3766680" y="5450760"/>
            <a:ext cx="1644840" cy="302040"/>
            <a:chOff x="3766680" y="5450760"/>
            <a:chExt cx="1644840" cy="302040"/>
          </a:xfrm>
        </p:grpSpPr>
        <p:sp>
          <p:nvSpPr>
            <p:cNvPr id="190" name="Полилиния 189"/>
            <p:cNvSpPr/>
            <p:nvPr/>
          </p:nvSpPr>
          <p:spPr>
            <a:xfrm>
              <a:off x="3766680" y="5450760"/>
              <a:ext cx="11880" cy="302040"/>
            </a:xfrm>
            <a:custGeom>
              <a:avLst/>
              <a:gdLst>
                <a:gd name="textAreaLeft" fmla="*/ 0 w 11880"/>
                <a:gd name="textAreaRight" fmla="*/ 12240 w 11880"/>
                <a:gd name="textAreaTop" fmla="*/ 0 h 302040"/>
                <a:gd name="textAreaBottom" fmla="*/ 302400 h 302040"/>
              </a:gdLst>
              <a:ahLst/>
              <a:cxnLst/>
              <a:rect l="textAreaLeft" t="textAreaTop" r="textAreaRight" b="textAreaBottom"/>
              <a:pathLst>
                <a:path w="34" h="840">
                  <a:moveTo>
                    <a:pt x="34" y="31"/>
                  </a:moveTo>
                  <a:cubicBezTo>
                    <a:pt x="34" y="17"/>
                    <a:pt x="34" y="0"/>
                    <a:pt x="17" y="0"/>
                  </a:cubicBezTo>
                  <a:cubicBezTo>
                    <a:pt x="0" y="0"/>
                    <a:pt x="0" y="17"/>
                    <a:pt x="0" y="31"/>
                  </a:cubicBezTo>
                  <a:cubicBezTo>
                    <a:pt x="0" y="290"/>
                    <a:pt x="0" y="550"/>
                    <a:pt x="0" y="809"/>
                  </a:cubicBezTo>
                  <a:cubicBezTo>
                    <a:pt x="0" y="823"/>
                    <a:pt x="0" y="840"/>
                    <a:pt x="17" y="840"/>
                  </a:cubicBezTo>
                  <a:cubicBezTo>
                    <a:pt x="34" y="840"/>
                    <a:pt x="34" y="823"/>
                    <a:pt x="34" y="809"/>
                  </a:cubicBezTo>
                  <a:cubicBezTo>
                    <a:pt x="34" y="550"/>
                    <a:pt x="34" y="290"/>
                    <a:pt x="34" y="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91" name="Полилиния 190"/>
            <p:cNvSpPr/>
            <p:nvPr/>
          </p:nvSpPr>
          <p:spPr>
            <a:xfrm>
              <a:off x="3827160" y="5461200"/>
              <a:ext cx="159480" cy="222840"/>
            </a:xfrm>
            <a:custGeom>
              <a:avLst/>
              <a:gdLst>
                <a:gd name="textAreaLeft" fmla="*/ 0 w 159480"/>
                <a:gd name="textAreaRight" fmla="*/ 159840 w 159480"/>
                <a:gd name="textAreaTop" fmla="*/ 0 h 222840"/>
                <a:gd name="textAreaBottom" fmla="*/ 223200 h 222840"/>
              </a:gdLst>
              <a:ahLst/>
              <a:cxnLst/>
              <a:rect l="textAreaLeft" t="textAreaTop" r="textAreaRight" b="textAreaBottom"/>
              <a:pathLst>
                <a:path w="444" h="620">
                  <a:moveTo>
                    <a:pt x="355" y="316"/>
                  </a:moveTo>
                  <a:cubicBezTo>
                    <a:pt x="348" y="266"/>
                    <a:pt x="314" y="218"/>
                    <a:pt x="247" y="218"/>
                  </a:cubicBezTo>
                  <a:cubicBezTo>
                    <a:pt x="197" y="218"/>
                    <a:pt x="142" y="232"/>
                    <a:pt x="74" y="297"/>
                  </a:cubicBezTo>
                  <a:cubicBezTo>
                    <a:pt x="5" y="366"/>
                    <a:pt x="0" y="445"/>
                    <a:pt x="0" y="469"/>
                  </a:cubicBezTo>
                  <a:cubicBezTo>
                    <a:pt x="0" y="522"/>
                    <a:pt x="36" y="620"/>
                    <a:pt x="156" y="620"/>
                  </a:cubicBezTo>
                  <a:cubicBezTo>
                    <a:pt x="355" y="620"/>
                    <a:pt x="444" y="338"/>
                    <a:pt x="444" y="218"/>
                  </a:cubicBezTo>
                  <a:cubicBezTo>
                    <a:pt x="444" y="84"/>
                    <a:pt x="365" y="0"/>
                    <a:pt x="261" y="0"/>
                  </a:cubicBezTo>
                  <a:cubicBezTo>
                    <a:pt x="139" y="0"/>
                    <a:pt x="101" y="110"/>
                    <a:pt x="101" y="134"/>
                  </a:cubicBezTo>
                  <a:cubicBezTo>
                    <a:pt x="101" y="144"/>
                    <a:pt x="106" y="163"/>
                    <a:pt x="132" y="163"/>
                  </a:cubicBezTo>
                  <a:cubicBezTo>
                    <a:pt x="161" y="163"/>
                    <a:pt x="178" y="136"/>
                    <a:pt x="178" y="117"/>
                  </a:cubicBezTo>
                  <a:cubicBezTo>
                    <a:pt x="178" y="89"/>
                    <a:pt x="151" y="89"/>
                    <a:pt x="137" y="89"/>
                  </a:cubicBezTo>
                  <a:cubicBezTo>
                    <a:pt x="175" y="26"/>
                    <a:pt x="235" y="22"/>
                    <a:pt x="259" y="22"/>
                  </a:cubicBezTo>
                  <a:cubicBezTo>
                    <a:pt x="321" y="22"/>
                    <a:pt x="379" y="65"/>
                    <a:pt x="379" y="172"/>
                  </a:cubicBezTo>
                  <a:cubicBezTo>
                    <a:pt x="379" y="206"/>
                    <a:pt x="374" y="249"/>
                    <a:pt x="357" y="316"/>
                  </a:cubicBezTo>
                  <a:cubicBezTo>
                    <a:pt x="357" y="316"/>
                    <a:pt x="356" y="316"/>
                    <a:pt x="355" y="316"/>
                  </a:cubicBezTo>
                  <a:moveTo>
                    <a:pt x="158" y="596"/>
                  </a:moveTo>
                  <a:cubicBezTo>
                    <a:pt x="65" y="596"/>
                    <a:pt x="65" y="510"/>
                    <a:pt x="65" y="500"/>
                  </a:cubicBezTo>
                  <a:cubicBezTo>
                    <a:pt x="65" y="479"/>
                    <a:pt x="86" y="361"/>
                    <a:pt x="120" y="311"/>
                  </a:cubicBezTo>
                  <a:cubicBezTo>
                    <a:pt x="154" y="263"/>
                    <a:pt x="194" y="237"/>
                    <a:pt x="247" y="237"/>
                  </a:cubicBezTo>
                  <a:cubicBezTo>
                    <a:pt x="338" y="237"/>
                    <a:pt x="341" y="330"/>
                    <a:pt x="341" y="347"/>
                  </a:cubicBezTo>
                  <a:cubicBezTo>
                    <a:pt x="341" y="407"/>
                    <a:pt x="288" y="596"/>
                    <a:pt x="158" y="5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92" name="Полилиния 191"/>
            <p:cNvSpPr/>
            <p:nvPr/>
          </p:nvSpPr>
          <p:spPr>
            <a:xfrm>
              <a:off x="3985200" y="5590440"/>
              <a:ext cx="71280" cy="133920"/>
            </a:xfrm>
            <a:custGeom>
              <a:avLst/>
              <a:gdLst>
                <a:gd name="textAreaLeft" fmla="*/ 0 w 71280"/>
                <a:gd name="textAreaRight" fmla="*/ 71640 w 71280"/>
                <a:gd name="textAreaTop" fmla="*/ 0 h 133920"/>
                <a:gd name="textAreaBottom" fmla="*/ 134280 h 133920"/>
              </a:gdLst>
              <a:ahLst/>
              <a:cxnLst/>
              <a:rect l="textAreaLeft" t="textAreaTop" r="textAreaRight" b="textAreaBottom"/>
              <a:pathLst>
                <a:path w="199" h="373">
                  <a:moveTo>
                    <a:pt x="120" y="136"/>
                  </a:moveTo>
                  <a:cubicBezTo>
                    <a:pt x="140" y="136"/>
                    <a:pt x="160" y="136"/>
                    <a:pt x="180" y="136"/>
                  </a:cubicBezTo>
                  <a:cubicBezTo>
                    <a:pt x="192" y="136"/>
                    <a:pt x="199" y="136"/>
                    <a:pt x="199" y="122"/>
                  </a:cubicBezTo>
                  <a:cubicBezTo>
                    <a:pt x="199" y="115"/>
                    <a:pt x="192" y="115"/>
                    <a:pt x="180" y="115"/>
                  </a:cubicBezTo>
                  <a:cubicBezTo>
                    <a:pt x="162" y="115"/>
                    <a:pt x="143" y="115"/>
                    <a:pt x="125" y="115"/>
                  </a:cubicBezTo>
                  <a:cubicBezTo>
                    <a:pt x="132" y="86"/>
                    <a:pt x="139" y="57"/>
                    <a:pt x="146" y="29"/>
                  </a:cubicBezTo>
                  <a:cubicBezTo>
                    <a:pt x="146" y="24"/>
                    <a:pt x="149" y="22"/>
                    <a:pt x="149" y="19"/>
                  </a:cubicBezTo>
                  <a:cubicBezTo>
                    <a:pt x="149" y="10"/>
                    <a:pt x="139" y="0"/>
                    <a:pt x="130" y="0"/>
                  </a:cubicBezTo>
                  <a:cubicBezTo>
                    <a:pt x="113" y="0"/>
                    <a:pt x="106" y="12"/>
                    <a:pt x="101" y="26"/>
                  </a:cubicBezTo>
                  <a:cubicBezTo>
                    <a:pt x="96" y="41"/>
                    <a:pt x="103" y="12"/>
                    <a:pt x="79" y="115"/>
                  </a:cubicBezTo>
                  <a:cubicBezTo>
                    <a:pt x="59" y="115"/>
                    <a:pt x="39" y="115"/>
                    <a:pt x="19" y="115"/>
                  </a:cubicBezTo>
                  <a:cubicBezTo>
                    <a:pt x="7" y="115"/>
                    <a:pt x="0" y="115"/>
                    <a:pt x="0" y="127"/>
                  </a:cubicBezTo>
                  <a:cubicBezTo>
                    <a:pt x="0" y="136"/>
                    <a:pt x="7" y="136"/>
                    <a:pt x="17" y="136"/>
                  </a:cubicBezTo>
                  <a:cubicBezTo>
                    <a:pt x="35" y="136"/>
                    <a:pt x="54" y="136"/>
                    <a:pt x="72" y="136"/>
                  </a:cubicBezTo>
                  <a:cubicBezTo>
                    <a:pt x="61" y="183"/>
                    <a:pt x="50" y="229"/>
                    <a:pt x="38" y="275"/>
                  </a:cubicBezTo>
                  <a:cubicBezTo>
                    <a:pt x="34" y="290"/>
                    <a:pt x="29" y="311"/>
                    <a:pt x="29" y="318"/>
                  </a:cubicBezTo>
                  <a:cubicBezTo>
                    <a:pt x="29" y="352"/>
                    <a:pt x="60" y="373"/>
                    <a:pt x="94" y="373"/>
                  </a:cubicBezTo>
                  <a:cubicBezTo>
                    <a:pt x="158" y="373"/>
                    <a:pt x="194" y="293"/>
                    <a:pt x="194" y="285"/>
                  </a:cubicBezTo>
                  <a:cubicBezTo>
                    <a:pt x="194" y="276"/>
                    <a:pt x="187" y="275"/>
                    <a:pt x="185" y="275"/>
                  </a:cubicBezTo>
                  <a:cubicBezTo>
                    <a:pt x="178" y="275"/>
                    <a:pt x="178" y="278"/>
                    <a:pt x="173" y="287"/>
                  </a:cubicBezTo>
                  <a:cubicBezTo>
                    <a:pt x="156" y="326"/>
                    <a:pt x="127" y="357"/>
                    <a:pt x="94" y="357"/>
                  </a:cubicBezTo>
                  <a:cubicBezTo>
                    <a:pt x="82" y="357"/>
                    <a:pt x="74" y="349"/>
                    <a:pt x="74" y="328"/>
                  </a:cubicBezTo>
                  <a:cubicBezTo>
                    <a:pt x="74" y="323"/>
                    <a:pt x="77" y="311"/>
                    <a:pt x="77" y="304"/>
                  </a:cubicBezTo>
                  <a:cubicBezTo>
                    <a:pt x="91" y="248"/>
                    <a:pt x="106" y="192"/>
                    <a:pt x="120" y="13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93" name="Полилиния 192"/>
            <p:cNvSpPr/>
            <p:nvPr/>
          </p:nvSpPr>
          <p:spPr>
            <a:xfrm>
              <a:off x="4092120" y="5542920"/>
              <a:ext cx="280440" cy="136800"/>
            </a:xfrm>
            <a:custGeom>
              <a:avLst/>
              <a:gdLst>
                <a:gd name="textAreaLeft" fmla="*/ 0 w 280440"/>
                <a:gd name="textAreaRight" fmla="*/ 280800 w 280440"/>
                <a:gd name="textAreaTop" fmla="*/ 0 h 136800"/>
                <a:gd name="textAreaBottom" fmla="*/ 137160 h 136800"/>
              </a:gdLst>
              <a:ahLst/>
              <a:cxnLst/>
              <a:rect l="textAreaLeft" t="textAreaTop" r="textAreaRight" b="textAreaBottom"/>
              <a:pathLst>
                <a:path w="780" h="381">
                  <a:moveTo>
                    <a:pt x="161" y="0"/>
                  </a:moveTo>
                  <a:cubicBezTo>
                    <a:pt x="144" y="0"/>
                    <a:pt x="108" y="0"/>
                    <a:pt x="62" y="41"/>
                  </a:cubicBezTo>
                  <a:cubicBezTo>
                    <a:pt x="34" y="69"/>
                    <a:pt x="0" y="110"/>
                    <a:pt x="0" y="120"/>
                  </a:cubicBezTo>
                  <a:cubicBezTo>
                    <a:pt x="0" y="132"/>
                    <a:pt x="10" y="132"/>
                    <a:pt x="19" y="132"/>
                  </a:cubicBezTo>
                  <a:cubicBezTo>
                    <a:pt x="31" y="132"/>
                    <a:pt x="34" y="129"/>
                    <a:pt x="41" y="122"/>
                  </a:cubicBezTo>
                  <a:cubicBezTo>
                    <a:pt x="74" y="81"/>
                    <a:pt x="118" y="81"/>
                    <a:pt x="168" y="81"/>
                  </a:cubicBezTo>
                  <a:cubicBezTo>
                    <a:pt x="139" y="120"/>
                    <a:pt x="96" y="191"/>
                    <a:pt x="96" y="266"/>
                  </a:cubicBezTo>
                  <a:cubicBezTo>
                    <a:pt x="96" y="333"/>
                    <a:pt x="130" y="381"/>
                    <a:pt x="192" y="381"/>
                  </a:cubicBezTo>
                  <a:cubicBezTo>
                    <a:pt x="264" y="381"/>
                    <a:pt x="333" y="335"/>
                    <a:pt x="386" y="259"/>
                  </a:cubicBezTo>
                  <a:cubicBezTo>
                    <a:pt x="391" y="333"/>
                    <a:pt x="427" y="381"/>
                    <a:pt x="494" y="381"/>
                  </a:cubicBezTo>
                  <a:cubicBezTo>
                    <a:pt x="612" y="381"/>
                    <a:pt x="710" y="237"/>
                    <a:pt x="710" y="127"/>
                  </a:cubicBezTo>
                  <a:cubicBezTo>
                    <a:pt x="710" y="122"/>
                    <a:pt x="710" y="103"/>
                    <a:pt x="705" y="81"/>
                  </a:cubicBezTo>
                  <a:cubicBezTo>
                    <a:pt x="739" y="81"/>
                    <a:pt x="746" y="81"/>
                    <a:pt x="756" y="74"/>
                  </a:cubicBezTo>
                  <a:cubicBezTo>
                    <a:pt x="763" y="69"/>
                    <a:pt x="780" y="57"/>
                    <a:pt x="780" y="34"/>
                  </a:cubicBezTo>
                  <a:cubicBezTo>
                    <a:pt x="780" y="0"/>
                    <a:pt x="748" y="0"/>
                    <a:pt x="734" y="0"/>
                  </a:cubicBezTo>
                  <a:cubicBezTo>
                    <a:pt x="543" y="0"/>
                    <a:pt x="352" y="0"/>
                    <a:pt x="161" y="0"/>
                  </a:cubicBezTo>
                  <a:moveTo>
                    <a:pt x="665" y="81"/>
                  </a:moveTo>
                  <a:cubicBezTo>
                    <a:pt x="669" y="103"/>
                    <a:pt x="669" y="117"/>
                    <a:pt x="669" y="127"/>
                  </a:cubicBezTo>
                  <a:cubicBezTo>
                    <a:pt x="669" y="239"/>
                    <a:pt x="576" y="299"/>
                    <a:pt x="509" y="299"/>
                  </a:cubicBezTo>
                  <a:cubicBezTo>
                    <a:pt x="446" y="299"/>
                    <a:pt x="429" y="244"/>
                    <a:pt x="429" y="199"/>
                  </a:cubicBezTo>
                  <a:cubicBezTo>
                    <a:pt x="429" y="182"/>
                    <a:pt x="432" y="165"/>
                    <a:pt x="437" y="148"/>
                  </a:cubicBezTo>
                  <a:cubicBezTo>
                    <a:pt x="437" y="141"/>
                    <a:pt x="437" y="141"/>
                    <a:pt x="437" y="139"/>
                  </a:cubicBezTo>
                  <a:cubicBezTo>
                    <a:pt x="437" y="127"/>
                    <a:pt x="425" y="127"/>
                    <a:pt x="417" y="127"/>
                  </a:cubicBezTo>
                  <a:cubicBezTo>
                    <a:pt x="410" y="127"/>
                    <a:pt x="401" y="127"/>
                    <a:pt x="398" y="136"/>
                  </a:cubicBezTo>
                  <a:cubicBezTo>
                    <a:pt x="362" y="256"/>
                    <a:pt x="264" y="299"/>
                    <a:pt x="206" y="299"/>
                  </a:cubicBezTo>
                  <a:cubicBezTo>
                    <a:pt x="156" y="299"/>
                    <a:pt x="139" y="263"/>
                    <a:pt x="139" y="237"/>
                  </a:cubicBezTo>
                  <a:cubicBezTo>
                    <a:pt x="139" y="232"/>
                    <a:pt x="139" y="177"/>
                    <a:pt x="214" y="81"/>
                  </a:cubicBezTo>
                  <a:cubicBezTo>
                    <a:pt x="364" y="81"/>
                    <a:pt x="514" y="81"/>
                    <a:pt x="665" y="8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94" name="Полилиния 193"/>
            <p:cNvSpPr/>
            <p:nvPr/>
          </p:nvSpPr>
          <p:spPr>
            <a:xfrm>
              <a:off x="4424760" y="5450760"/>
              <a:ext cx="11880" cy="302040"/>
            </a:xfrm>
            <a:custGeom>
              <a:avLst/>
              <a:gdLst>
                <a:gd name="textAreaLeft" fmla="*/ 0 w 11880"/>
                <a:gd name="textAreaRight" fmla="*/ 12240 w 11880"/>
                <a:gd name="textAreaTop" fmla="*/ 0 h 302040"/>
                <a:gd name="textAreaBottom" fmla="*/ 302400 h 302040"/>
              </a:gdLst>
              <a:ahLst/>
              <a:cxnLst/>
              <a:rect l="textAreaLeft" t="textAreaTop" r="textAreaRight" b="textAreaBottom"/>
              <a:pathLst>
                <a:path w="34" h="840">
                  <a:moveTo>
                    <a:pt x="34" y="31"/>
                  </a:moveTo>
                  <a:cubicBezTo>
                    <a:pt x="34" y="17"/>
                    <a:pt x="34" y="0"/>
                    <a:pt x="17" y="0"/>
                  </a:cubicBezTo>
                  <a:cubicBezTo>
                    <a:pt x="0" y="0"/>
                    <a:pt x="0" y="17"/>
                    <a:pt x="0" y="31"/>
                  </a:cubicBezTo>
                  <a:cubicBezTo>
                    <a:pt x="0" y="290"/>
                    <a:pt x="0" y="550"/>
                    <a:pt x="0" y="809"/>
                  </a:cubicBezTo>
                  <a:cubicBezTo>
                    <a:pt x="0" y="823"/>
                    <a:pt x="0" y="840"/>
                    <a:pt x="17" y="840"/>
                  </a:cubicBezTo>
                  <a:cubicBezTo>
                    <a:pt x="34" y="840"/>
                    <a:pt x="34" y="823"/>
                    <a:pt x="34" y="809"/>
                  </a:cubicBezTo>
                  <a:cubicBezTo>
                    <a:pt x="34" y="550"/>
                    <a:pt x="34" y="290"/>
                    <a:pt x="34" y="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95" name="Полилиния 194"/>
            <p:cNvSpPr/>
            <p:nvPr/>
          </p:nvSpPr>
          <p:spPr>
            <a:xfrm>
              <a:off x="4573440" y="5506920"/>
              <a:ext cx="270000" cy="190080"/>
            </a:xfrm>
            <a:custGeom>
              <a:avLst/>
              <a:gdLst>
                <a:gd name="textAreaLeft" fmla="*/ 0 w 270000"/>
                <a:gd name="textAreaRight" fmla="*/ 270360 w 270000"/>
                <a:gd name="textAreaTop" fmla="*/ 0 h 190080"/>
                <a:gd name="textAreaBottom" fmla="*/ 190440 h 190080"/>
              </a:gdLst>
              <a:ahLst/>
              <a:cxnLst/>
              <a:rect l="textAreaLeft" t="textAreaTop" r="textAreaRight" b="textAreaBottom"/>
              <a:pathLst>
                <a:path w="751" h="529">
                  <a:moveTo>
                    <a:pt x="477" y="34"/>
                  </a:moveTo>
                  <a:cubicBezTo>
                    <a:pt x="487" y="29"/>
                    <a:pt x="494" y="26"/>
                    <a:pt x="494" y="17"/>
                  </a:cubicBezTo>
                  <a:cubicBezTo>
                    <a:pt x="494" y="5"/>
                    <a:pt x="485" y="0"/>
                    <a:pt x="477" y="0"/>
                  </a:cubicBezTo>
                  <a:cubicBezTo>
                    <a:pt x="470" y="0"/>
                    <a:pt x="465" y="2"/>
                    <a:pt x="461" y="5"/>
                  </a:cubicBezTo>
                  <a:cubicBezTo>
                    <a:pt x="313" y="85"/>
                    <a:pt x="165" y="166"/>
                    <a:pt x="17" y="247"/>
                  </a:cubicBezTo>
                  <a:cubicBezTo>
                    <a:pt x="7" y="251"/>
                    <a:pt x="0" y="255"/>
                    <a:pt x="0" y="266"/>
                  </a:cubicBezTo>
                  <a:cubicBezTo>
                    <a:pt x="0" y="276"/>
                    <a:pt x="7" y="278"/>
                    <a:pt x="17" y="282"/>
                  </a:cubicBezTo>
                  <a:cubicBezTo>
                    <a:pt x="165" y="363"/>
                    <a:pt x="313" y="444"/>
                    <a:pt x="461" y="524"/>
                  </a:cubicBezTo>
                  <a:cubicBezTo>
                    <a:pt x="470" y="529"/>
                    <a:pt x="473" y="529"/>
                    <a:pt x="477" y="529"/>
                  </a:cubicBezTo>
                  <a:cubicBezTo>
                    <a:pt x="487" y="529"/>
                    <a:pt x="494" y="522"/>
                    <a:pt x="494" y="512"/>
                  </a:cubicBezTo>
                  <a:cubicBezTo>
                    <a:pt x="494" y="503"/>
                    <a:pt x="487" y="500"/>
                    <a:pt x="477" y="495"/>
                  </a:cubicBezTo>
                  <a:cubicBezTo>
                    <a:pt x="336" y="419"/>
                    <a:pt x="194" y="342"/>
                    <a:pt x="53" y="266"/>
                  </a:cubicBezTo>
                  <a:cubicBezTo>
                    <a:pt x="194" y="188"/>
                    <a:pt x="336" y="111"/>
                    <a:pt x="477" y="34"/>
                  </a:cubicBezTo>
                  <a:moveTo>
                    <a:pt x="734" y="34"/>
                  </a:moveTo>
                  <a:cubicBezTo>
                    <a:pt x="744" y="29"/>
                    <a:pt x="751" y="26"/>
                    <a:pt x="751" y="17"/>
                  </a:cubicBezTo>
                  <a:cubicBezTo>
                    <a:pt x="751" y="5"/>
                    <a:pt x="741" y="0"/>
                    <a:pt x="734" y="0"/>
                  </a:cubicBezTo>
                  <a:cubicBezTo>
                    <a:pt x="727" y="0"/>
                    <a:pt x="722" y="2"/>
                    <a:pt x="717" y="5"/>
                  </a:cubicBezTo>
                  <a:cubicBezTo>
                    <a:pt x="569" y="85"/>
                    <a:pt x="421" y="166"/>
                    <a:pt x="273" y="247"/>
                  </a:cubicBezTo>
                  <a:cubicBezTo>
                    <a:pt x="264" y="251"/>
                    <a:pt x="259" y="255"/>
                    <a:pt x="259" y="266"/>
                  </a:cubicBezTo>
                  <a:cubicBezTo>
                    <a:pt x="259" y="276"/>
                    <a:pt x="264" y="278"/>
                    <a:pt x="273" y="282"/>
                  </a:cubicBezTo>
                  <a:cubicBezTo>
                    <a:pt x="421" y="363"/>
                    <a:pt x="569" y="444"/>
                    <a:pt x="717" y="524"/>
                  </a:cubicBezTo>
                  <a:cubicBezTo>
                    <a:pt x="727" y="529"/>
                    <a:pt x="729" y="529"/>
                    <a:pt x="734" y="529"/>
                  </a:cubicBezTo>
                  <a:cubicBezTo>
                    <a:pt x="744" y="529"/>
                    <a:pt x="751" y="522"/>
                    <a:pt x="751" y="512"/>
                  </a:cubicBezTo>
                  <a:cubicBezTo>
                    <a:pt x="751" y="503"/>
                    <a:pt x="744" y="500"/>
                    <a:pt x="734" y="495"/>
                  </a:cubicBezTo>
                  <a:cubicBezTo>
                    <a:pt x="593" y="419"/>
                    <a:pt x="451" y="342"/>
                    <a:pt x="309" y="266"/>
                  </a:cubicBezTo>
                  <a:cubicBezTo>
                    <a:pt x="451" y="188"/>
                    <a:pt x="593" y="111"/>
                    <a:pt x="734" y="3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96" name="Полилиния 195"/>
            <p:cNvSpPr/>
            <p:nvPr/>
          </p:nvSpPr>
          <p:spPr>
            <a:xfrm>
              <a:off x="4957560" y="5464440"/>
              <a:ext cx="192240" cy="212400"/>
            </a:xfrm>
            <a:custGeom>
              <a:avLst/>
              <a:gdLst>
                <a:gd name="textAreaLeft" fmla="*/ 0 w 192240"/>
                <a:gd name="textAreaRight" fmla="*/ 192600 w 192240"/>
                <a:gd name="textAreaTop" fmla="*/ 0 h 212400"/>
                <a:gd name="textAreaBottom" fmla="*/ 212760 h 212400"/>
              </a:gdLst>
              <a:ahLst/>
              <a:cxnLst/>
              <a:rect l="textAreaLeft" t="textAreaTop" r="textAreaRight" b="textAreaBottom"/>
              <a:pathLst>
                <a:path w="535" h="591">
                  <a:moveTo>
                    <a:pt x="535" y="455"/>
                  </a:moveTo>
                  <a:cubicBezTo>
                    <a:pt x="528" y="455"/>
                    <a:pt x="521" y="455"/>
                    <a:pt x="513" y="455"/>
                  </a:cubicBezTo>
                  <a:cubicBezTo>
                    <a:pt x="509" y="476"/>
                    <a:pt x="506" y="498"/>
                    <a:pt x="499" y="517"/>
                  </a:cubicBezTo>
                  <a:cubicBezTo>
                    <a:pt x="494" y="531"/>
                    <a:pt x="492" y="536"/>
                    <a:pt x="444" y="536"/>
                  </a:cubicBezTo>
                  <a:cubicBezTo>
                    <a:pt x="421" y="536"/>
                    <a:pt x="397" y="536"/>
                    <a:pt x="374" y="536"/>
                  </a:cubicBezTo>
                  <a:cubicBezTo>
                    <a:pt x="386" y="491"/>
                    <a:pt x="413" y="450"/>
                    <a:pt x="451" y="395"/>
                  </a:cubicBezTo>
                  <a:cubicBezTo>
                    <a:pt x="489" y="335"/>
                    <a:pt x="525" y="278"/>
                    <a:pt x="525" y="211"/>
                  </a:cubicBezTo>
                  <a:cubicBezTo>
                    <a:pt x="525" y="93"/>
                    <a:pt x="410" y="0"/>
                    <a:pt x="269" y="0"/>
                  </a:cubicBezTo>
                  <a:cubicBezTo>
                    <a:pt x="122" y="0"/>
                    <a:pt x="12" y="96"/>
                    <a:pt x="12" y="211"/>
                  </a:cubicBezTo>
                  <a:cubicBezTo>
                    <a:pt x="12" y="278"/>
                    <a:pt x="46" y="335"/>
                    <a:pt x="86" y="395"/>
                  </a:cubicBezTo>
                  <a:cubicBezTo>
                    <a:pt x="122" y="450"/>
                    <a:pt x="149" y="491"/>
                    <a:pt x="161" y="536"/>
                  </a:cubicBezTo>
                  <a:cubicBezTo>
                    <a:pt x="138" y="536"/>
                    <a:pt x="116" y="536"/>
                    <a:pt x="94" y="536"/>
                  </a:cubicBezTo>
                  <a:cubicBezTo>
                    <a:pt x="43" y="536"/>
                    <a:pt x="41" y="531"/>
                    <a:pt x="38" y="517"/>
                  </a:cubicBezTo>
                  <a:cubicBezTo>
                    <a:pt x="31" y="498"/>
                    <a:pt x="26" y="476"/>
                    <a:pt x="22" y="455"/>
                  </a:cubicBezTo>
                  <a:cubicBezTo>
                    <a:pt x="14" y="455"/>
                    <a:pt x="7" y="455"/>
                    <a:pt x="0" y="455"/>
                  </a:cubicBezTo>
                  <a:cubicBezTo>
                    <a:pt x="10" y="500"/>
                    <a:pt x="19" y="546"/>
                    <a:pt x="29" y="591"/>
                  </a:cubicBezTo>
                  <a:cubicBezTo>
                    <a:pt x="74" y="591"/>
                    <a:pt x="118" y="591"/>
                    <a:pt x="163" y="591"/>
                  </a:cubicBezTo>
                  <a:cubicBezTo>
                    <a:pt x="182" y="591"/>
                    <a:pt x="185" y="591"/>
                    <a:pt x="185" y="574"/>
                  </a:cubicBezTo>
                  <a:cubicBezTo>
                    <a:pt x="185" y="515"/>
                    <a:pt x="158" y="440"/>
                    <a:pt x="139" y="388"/>
                  </a:cubicBezTo>
                  <a:cubicBezTo>
                    <a:pt x="122" y="340"/>
                    <a:pt x="98" y="273"/>
                    <a:pt x="98" y="211"/>
                  </a:cubicBezTo>
                  <a:cubicBezTo>
                    <a:pt x="98" y="77"/>
                    <a:pt x="190" y="19"/>
                    <a:pt x="266" y="19"/>
                  </a:cubicBezTo>
                  <a:cubicBezTo>
                    <a:pt x="348" y="19"/>
                    <a:pt x="437" y="79"/>
                    <a:pt x="437" y="211"/>
                  </a:cubicBezTo>
                  <a:cubicBezTo>
                    <a:pt x="437" y="273"/>
                    <a:pt x="415" y="338"/>
                    <a:pt x="391" y="405"/>
                  </a:cubicBezTo>
                  <a:cubicBezTo>
                    <a:pt x="377" y="440"/>
                    <a:pt x="350" y="517"/>
                    <a:pt x="350" y="574"/>
                  </a:cubicBezTo>
                  <a:cubicBezTo>
                    <a:pt x="350" y="591"/>
                    <a:pt x="353" y="591"/>
                    <a:pt x="372" y="591"/>
                  </a:cubicBezTo>
                  <a:cubicBezTo>
                    <a:pt x="417" y="591"/>
                    <a:pt x="461" y="591"/>
                    <a:pt x="506" y="591"/>
                  </a:cubicBezTo>
                  <a:cubicBezTo>
                    <a:pt x="516" y="546"/>
                    <a:pt x="525" y="500"/>
                    <a:pt x="535" y="4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197" name="Полилиния 196"/>
            <p:cNvSpPr/>
            <p:nvPr/>
          </p:nvSpPr>
          <p:spPr>
            <a:xfrm>
              <a:off x="5171760" y="5547240"/>
              <a:ext cx="239760" cy="133200"/>
            </a:xfrm>
            <a:custGeom>
              <a:avLst/>
              <a:gdLst>
                <a:gd name="textAreaLeft" fmla="*/ 0 w 239760"/>
                <a:gd name="textAreaRight" fmla="*/ 240120 w 239760"/>
                <a:gd name="textAreaTop" fmla="*/ 0 h 133200"/>
                <a:gd name="textAreaBottom" fmla="*/ 133560 h 133200"/>
              </a:gdLst>
              <a:ahLst/>
              <a:cxnLst/>
              <a:rect l="textAreaLeft" t="textAreaTop" r="textAreaRight" b="textAreaBottom"/>
              <a:pathLst>
                <a:path w="667" h="371">
                  <a:moveTo>
                    <a:pt x="139" y="0"/>
                  </a:moveTo>
                  <a:cubicBezTo>
                    <a:pt x="120" y="0"/>
                    <a:pt x="89" y="0"/>
                    <a:pt x="53" y="41"/>
                  </a:cubicBezTo>
                  <a:cubicBezTo>
                    <a:pt x="22" y="72"/>
                    <a:pt x="0" y="110"/>
                    <a:pt x="0" y="115"/>
                  </a:cubicBezTo>
                  <a:cubicBezTo>
                    <a:pt x="3" y="118"/>
                    <a:pt x="0" y="124"/>
                    <a:pt x="10" y="124"/>
                  </a:cubicBezTo>
                  <a:cubicBezTo>
                    <a:pt x="17" y="124"/>
                    <a:pt x="19" y="122"/>
                    <a:pt x="24" y="113"/>
                  </a:cubicBezTo>
                  <a:cubicBezTo>
                    <a:pt x="36" y="93"/>
                    <a:pt x="53" y="77"/>
                    <a:pt x="74" y="65"/>
                  </a:cubicBezTo>
                  <a:cubicBezTo>
                    <a:pt x="98" y="48"/>
                    <a:pt x="108" y="48"/>
                    <a:pt x="161" y="48"/>
                  </a:cubicBezTo>
                  <a:cubicBezTo>
                    <a:pt x="113" y="108"/>
                    <a:pt x="72" y="182"/>
                    <a:pt x="72" y="273"/>
                  </a:cubicBezTo>
                  <a:cubicBezTo>
                    <a:pt x="72" y="316"/>
                    <a:pt x="84" y="371"/>
                    <a:pt x="146" y="371"/>
                  </a:cubicBezTo>
                  <a:cubicBezTo>
                    <a:pt x="228" y="371"/>
                    <a:pt x="288" y="304"/>
                    <a:pt x="329" y="235"/>
                  </a:cubicBezTo>
                  <a:cubicBezTo>
                    <a:pt x="329" y="239"/>
                    <a:pt x="329" y="249"/>
                    <a:pt x="329" y="256"/>
                  </a:cubicBezTo>
                  <a:cubicBezTo>
                    <a:pt x="329" y="316"/>
                    <a:pt x="348" y="371"/>
                    <a:pt x="415" y="371"/>
                  </a:cubicBezTo>
                  <a:cubicBezTo>
                    <a:pt x="540" y="371"/>
                    <a:pt x="614" y="194"/>
                    <a:pt x="614" y="110"/>
                  </a:cubicBezTo>
                  <a:cubicBezTo>
                    <a:pt x="614" y="91"/>
                    <a:pt x="612" y="69"/>
                    <a:pt x="605" y="48"/>
                  </a:cubicBezTo>
                  <a:cubicBezTo>
                    <a:pt x="619" y="48"/>
                    <a:pt x="643" y="48"/>
                    <a:pt x="648" y="48"/>
                  </a:cubicBezTo>
                  <a:cubicBezTo>
                    <a:pt x="655" y="43"/>
                    <a:pt x="667" y="34"/>
                    <a:pt x="667" y="19"/>
                  </a:cubicBezTo>
                  <a:cubicBezTo>
                    <a:pt x="667" y="0"/>
                    <a:pt x="648" y="0"/>
                    <a:pt x="633" y="0"/>
                  </a:cubicBezTo>
                  <a:cubicBezTo>
                    <a:pt x="469" y="0"/>
                    <a:pt x="304" y="0"/>
                    <a:pt x="139" y="0"/>
                  </a:cubicBezTo>
                  <a:moveTo>
                    <a:pt x="583" y="48"/>
                  </a:moveTo>
                  <a:cubicBezTo>
                    <a:pt x="590" y="69"/>
                    <a:pt x="593" y="98"/>
                    <a:pt x="593" y="110"/>
                  </a:cubicBezTo>
                  <a:cubicBezTo>
                    <a:pt x="593" y="199"/>
                    <a:pt x="518" y="323"/>
                    <a:pt x="425" y="323"/>
                  </a:cubicBezTo>
                  <a:cubicBezTo>
                    <a:pt x="374" y="323"/>
                    <a:pt x="355" y="282"/>
                    <a:pt x="355" y="225"/>
                  </a:cubicBezTo>
                  <a:cubicBezTo>
                    <a:pt x="355" y="213"/>
                    <a:pt x="355" y="184"/>
                    <a:pt x="367" y="139"/>
                  </a:cubicBezTo>
                  <a:cubicBezTo>
                    <a:pt x="369" y="127"/>
                    <a:pt x="369" y="129"/>
                    <a:pt x="369" y="124"/>
                  </a:cubicBezTo>
                  <a:cubicBezTo>
                    <a:pt x="369" y="115"/>
                    <a:pt x="362" y="115"/>
                    <a:pt x="360" y="115"/>
                  </a:cubicBezTo>
                  <a:cubicBezTo>
                    <a:pt x="353" y="115"/>
                    <a:pt x="350" y="117"/>
                    <a:pt x="348" y="124"/>
                  </a:cubicBezTo>
                  <a:cubicBezTo>
                    <a:pt x="302" y="280"/>
                    <a:pt x="209" y="323"/>
                    <a:pt x="156" y="323"/>
                  </a:cubicBezTo>
                  <a:cubicBezTo>
                    <a:pt x="118" y="323"/>
                    <a:pt x="98" y="294"/>
                    <a:pt x="98" y="247"/>
                  </a:cubicBezTo>
                  <a:cubicBezTo>
                    <a:pt x="98" y="177"/>
                    <a:pt x="137" y="108"/>
                    <a:pt x="187" y="48"/>
                  </a:cubicBezTo>
                  <a:cubicBezTo>
                    <a:pt x="319" y="48"/>
                    <a:pt x="451" y="48"/>
                    <a:pt x="583" y="4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</p:grpSp>
      <p:grpSp>
        <p:nvGrpSpPr>
          <p:cNvPr id="198" name="Группа 197"/>
          <p:cNvGrpSpPr/>
          <p:nvPr/>
        </p:nvGrpSpPr>
        <p:grpSpPr>
          <a:xfrm>
            <a:off x="7787520" y="5461560"/>
            <a:ext cx="1085760" cy="263520"/>
            <a:chOff x="7787520" y="5461560"/>
            <a:chExt cx="1085760" cy="263520"/>
          </a:xfrm>
        </p:grpSpPr>
        <p:sp>
          <p:nvSpPr>
            <p:cNvPr id="199" name="Полилиния 198"/>
            <p:cNvSpPr/>
            <p:nvPr/>
          </p:nvSpPr>
          <p:spPr>
            <a:xfrm>
              <a:off x="7787520" y="5461560"/>
              <a:ext cx="159480" cy="222840"/>
            </a:xfrm>
            <a:custGeom>
              <a:avLst/>
              <a:gdLst>
                <a:gd name="textAreaLeft" fmla="*/ 0 w 159480"/>
                <a:gd name="textAreaRight" fmla="*/ 159840 w 159480"/>
                <a:gd name="textAreaTop" fmla="*/ 0 h 222840"/>
                <a:gd name="textAreaBottom" fmla="*/ 223200 h 222840"/>
              </a:gdLst>
              <a:ahLst/>
              <a:cxnLst/>
              <a:rect l="textAreaLeft" t="textAreaTop" r="textAreaRight" b="textAreaBottom"/>
              <a:pathLst>
                <a:path w="444" h="620">
                  <a:moveTo>
                    <a:pt x="357" y="316"/>
                  </a:moveTo>
                  <a:cubicBezTo>
                    <a:pt x="348" y="263"/>
                    <a:pt x="314" y="218"/>
                    <a:pt x="249" y="218"/>
                  </a:cubicBezTo>
                  <a:cubicBezTo>
                    <a:pt x="197" y="218"/>
                    <a:pt x="142" y="230"/>
                    <a:pt x="77" y="297"/>
                  </a:cubicBezTo>
                  <a:cubicBezTo>
                    <a:pt x="7" y="366"/>
                    <a:pt x="0" y="443"/>
                    <a:pt x="0" y="469"/>
                  </a:cubicBezTo>
                  <a:cubicBezTo>
                    <a:pt x="0" y="522"/>
                    <a:pt x="38" y="620"/>
                    <a:pt x="156" y="620"/>
                  </a:cubicBezTo>
                  <a:cubicBezTo>
                    <a:pt x="355" y="620"/>
                    <a:pt x="444" y="337"/>
                    <a:pt x="444" y="218"/>
                  </a:cubicBezTo>
                  <a:cubicBezTo>
                    <a:pt x="444" y="84"/>
                    <a:pt x="365" y="0"/>
                    <a:pt x="261" y="0"/>
                  </a:cubicBezTo>
                  <a:cubicBezTo>
                    <a:pt x="139" y="0"/>
                    <a:pt x="101" y="110"/>
                    <a:pt x="101" y="132"/>
                  </a:cubicBezTo>
                  <a:cubicBezTo>
                    <a:pt x="101" y="144"/>
                    <a:pt x="108" y="163"/>
                    <a:pt x="132" y="163"/>
                  </a:cubicBezTo>
                  <a:cubicBezTo>
                    <a:pt x="161" y="163"/>
                    <a:pt x="177" y="136"/>
                    <a:pt x="177" y="117"/>
                  </a:cubicBezTo>
                  <a:cubicBezTo>
                    <a:pt x="177" y="89"/>
                    <a:pt x="151" y="89"/>
                    <a:pt x="139" y="89"/>
                  </a:cubicBezTo>
                  <a:cubicBezTo>
                    <a:pt x="175" y="26"/>
                    <a:pt x="235" y="22"/>
                    <a:pt x="259" y="22"/>
                  </a:cubicBezTo>
                  <a:cubicBezTo>
                    <a:pt x="321" y="22"/>
                    <a:pt x="381" y="65"/>
                    <a:pt x="381" y="172"/>
                  </a:cubicBezTo>
                  <a:cubicBezTo>
                    <a:pt x="381" y="206"/>
                    <a:pt x="377" y="249"/>
                    <a:pt x="357" y="316"/>
                  </a:cubicBezTo>
                  <a:moveTo>
                    <a:pt x="158" y="596"/>
                  </a:moveTo>
                  <a:cubicBezTo>
                    <a:pt x="65" y="596"/>
                    <a:pt x="65" y="510"/>
                    <a:pt x="65" y="500"/>
                  </a:cubicBezTo>
                  <a:cubicBezTo>
                    <a:pt x="65" y="479"/>
                    <a:pt x="86" y="361"/>
                    <a:pt x="120" y="311"/>
                  </a:cubicBezTo>
                  <a:cubicBezTo>
                    <a:pt x="156" y="263"/>
                    <a:pt x="197" y="237"/>
                    <a:pt x="249" y="237"/>
                  </a:cubicBezTo>
                  <a:cubicBezTo>
                    <a:pt x="341" y="237"/>
                    <a:pt x="341" y="330"/>
                    <a:pt x="341" y="347"/>
                  </a:cubicBezTo>
                  <a:cubicBezTo>
                    <a:pt x="341" y="407"/>
                    <a:pt x="288" y="596"/>
                    <a:pt x="158" y="5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00" name="Полилиния 199"/>
            <p:cNvSpPr/>
            <p:nvPr/>
          </p:nvSpPr>
          <p:spPr>
            <a:xfrm>
              <a:off x="7949880" y="5629680"/>
              <a:ext cx="97200" cy="95400"/>
            </a:xfrm>
            <a:custGeom>
              <a:avLst/>
              <a:gdLst>
                <a:gd name="textAreaLeft" fmla="*/ 0 w 97200"/>
                <a:gd name="textAreaRight" fmla="*/ 97560 w 97200"/>
                <a:gd name="textAreaTop" fmla="*/ 0 h 95400"/>
                <a:gd name="textAreaBottom" fmla="*/ 95760 h 95400"/>
              </a:gdLst>
              <a:ahLst/>
              <a:cxnLst/>
              <a:rect l="textAreaLeft" t="textAreaTop" r="textAreaRight" b="textAreaBottom"/>
              <a:pathLst>
                <a:path w="271" h="266">
                  <a:moveTo>
                    <a:pt x="62" y="208"/>
                  </a:moveTo>
                  <a:cubicBezTo>
                    <a:pt x="77" y="191"/>
                    <a:pt x="89" y="182"/>
                    <a:pt x="139" y="141"/>
                  </a:cubicBezTo>
                  <a:cubicBezTo>
                    <a:pt x="151" y="132"/>
                    <a:pt x="194" y="96"/>
                    <a:pt x="211" y="79"/>
                  </a:cubicBezTo>
                  <a:cubicBezTo>
                    <a:pt x="247" y="45"/>
                    <a:pt x="271" y="14"/>
                    <a:pt x="271" y="7"/>
                  </a:cubicBezTo>
                  <a:cubicBezTo>
                    <a:pt x="271" y="0"/>
                    <a:pt x="264" y="0"/>
                    <a:pt x="261" y="0"/>
                  </a:cubicBezTo>
                  <a:cubicBezTo>
                    <a:pt x="254" y="0"/>
                    <a:pt x="254" y="2"/>
                    <a:pt x="249" y="7"/>
                  </a:cubicBezTo>
                  <a:cubicBezTo>
                    <a:pt x="233" y="33"/>
                    <a:pt x="221" y="43"/>
                    <a:pt x="206" y="43"/>
                  </a:cubicBezTo>
                  <a:cubicBezTo>
                    <a:pt x="199" y="43"/>
                    <a:pt x="189" y="41"/>
                    <a:pt x="173" y="24"/>
                  </a:cubicBezTo>
                  <a:cubicBezTo>
                    <a:pt x="151" y="5"/>
                    <a:pt x="139" y="0"/>
                    <a:pt x="125" y="0"/>
                  </a:cubicBezTo>
                  <a:cubicBezTo>
                    <a:pt x="79" y="0"/>
                    <a:pt x="46" y="53"/>
                    <a:pt x="46" y="69"/>
                  </a:cubicBezTo>
                  <a:cubicBezTo>
                    <a:pt x="46" y="74"/>
                    <a:pt x="53" y="77"/>
                    <a:pt x="58" y="77"/>
                  </a:cubicBezTo>
                  <a:cubicBezTo>
                    <a:pt x="62" y="77"/>
                    <a:pt x="65" y="74"/>
                    <a:pt x="67" y="67"/>
                  </a:cubicBezTo>
                  <a:cubicBezTo>
                    <a:pt x="77" y="48"/>
                    <a:pt x="108" y="45"/>
                    <a:pt x="118" y="45"/>
                  </a:cubicBezTo>
                  <a:cubicBezTo>
                    <a:pt x="132" y="45"/>
                    <a:pt x="146" y="50"/>
                    <a:pt x="156" y="53"/>
                  </a:cubicBezTo>
                  <a:cubicBezTo>
                    <a:pt x="187" y="60"/>
                    <a:pt x="192" y="60"/>
                    <a:pt x="206" y="60"/>
                  </a:cubicBezTo>
                  <a:cubicBezTo>
                    <a:pt x="192" y="74"/>
                    <a:pt x="180" y="86"/>
                    <a:pt x="125" y="129"/>
                  </a:cubicBezTo>
                  <a:cubicBezTo>
                    <a:pt x="79" y="165"/>
                    <a:pt x="62" y="182"/>
                    <a:pt x="53" y="191"/>
                  </a:cubicBezTo>
                  <a:cubicBezTo>
                    <a:pt x="17" y="227"/>
                    <a:pt x="0" y="254"/>
                    <a:pt x="0" y="258"/>
                  </a:cubicBezTo>
                  <a:cubicBezTo>
                    <a:pt x="0" y="266"/>
                    <a:pt x="7" y="266"/>
                    <a:pt x="10" y="266"/>
                  </a:cubicBezTo>
                  <a:cubicBezTo>
                    <a:pt x="14" y="266"/>
                    <a:pt x="17" y="263"/>
                    <a:pt x="19" y="258"/>
                  </a:cubicBezTo>
                  <a:cubicBezTo>
                    <a:pt x="36" y="237"/>
                    <a:pt x="53" y="223"/>
                    <a:pt x="74" y="223"/>
                  </a:cubicBezTo>
                  <a:cubicBezTo>
                    <a:pt x="82" y="223"/>
                    <a:pt x="89" y="225"/>
                    <a:pt x="106" y="239"/>
                  </a:cubicBezTo>
                  <a:cubicBezTo>
                    <a:pt x="125" y="256"/>
                    <a:pt x="134" y="266"/>
                    <a:pt x="153" y="266"/>
                  </a:cubicBezTo>
                  <a:cubicBezTo>
                    <a:pt x="218" y="266"/>
                    <a:pt x="257" y="194"/>
                    <a:pt x="257" y="175"/>
                  </a:cubicBezTo>
                  <a:cubicBezTo>
                    <a:pt x="257" y="167"/>
                    <a:pt x="249" y="167"/>
                    <a:pt x="247" y="167"/>
                  </a:cubicBezTo>
                  <a:cubicBezTo>
                    <a:pt x="240" y="167"/>
                    <a:pt x="237" y="170"/>
                    <a:pt x="235" y="177"/>
                  </a:cubicBezTo>
                  <a:cubicBezTo>
                    <a:pt x="225" y="206"/>
                    <a:pt x="189" y="220"/>
                    <a:pt x="161" y="220"/>
                  </a:cubicBezTo>
                  <a:cubicBezTo>
                    <a:pt x="149" y="220"/>
                    <a:pt x="132" y="215"/>
                    <a:pt x="118" y="213"/>
                  </a:cubicBezTo>
                  <a:cubicBezTo>
                    <a:pt x="91" y="208"/>
                    <a:pt x="86" y="208"/>
                    <a:pt x="77" y="208"/>
                  </a:cubicBezTo>
                  <a:cubicBezTo>
                    <a:pt x="74" y="208"/>
                    <a:pt x="65" y="208"/>
                    <a:pt x="62" y="20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01" name="Полилиния 200"/>
            <p:cNvSpPr/>
            <p:nvPr/>
          </p:nvSpPr>
          <p:spPr>
            <a:xfrm>
              <a:off x="8086320" y="5540760"/>
              <a:ext cx="153360" cy="139320"/>
            </a:xfrm>
            <a:custGeom>
              <a:avLst/>
              <a:gdLst>
                <a:gd name="textAreaLeft" fmla="*/ 0 w 153360"/>
                <a:gd name="textAreaRight" fmla="*/ 153720 w 153360"/>
                <a:gd name="textAreaTop" fmla="*/ 0 h 139320"/>
                <a:gd name="textAreaBottom" fmla="*/ 139680 h 139320"/>
              </a:gdLst>
              <a:ahLst/>
              <a:cxnLst/>
              <a:rect l="textAreaLeft" t="textAreaTop" r="textAreaRight" b="textAreaBottom"/>
              <a:pathLst>
                <a:path w="427" h="388">
                  <a:moveTo>
                    <a:pt x="427" y="77"/>
                  </a:moveTo>
                  <a:cubicBezTo>
                    <a:pt x="427" y="0"/>
                    <a:pt x="390" y="26"/>
                    <a:pt x="372" y="0"/>
                  </a:cubicBezTo>
                  <a:cubicBezTo>
                    <a:pt x="338" y="0"/>
                    <a:pt x="307" y="36"/>
                    <a:pt x="307" y="65"/>
                  </a:cubicBezTo>
                  <a:cubicBezTo>
                    <a:pt x="307" y="89"/>
                    <a:pt x="324" y="98"/>
                    <a:pt x="331" y="103"/>
                  </a:cubicBezTo>
                  <a:cubicBezTo>
                    <a:pt x="367" y="122"/>
                    <a:pt x="374" y="139"/>
                    <a:pt x="374" y="156"/>
                  </a:cubicBezTo>
                  <a:cubicBezTo>
                    <a:pt x="374" y="172"/>
                    <a:pt x="326" y="357"/>
                    <a:pt x="228" y="357"/>
                  </a:cubicBezTo>
                  <a:cubicBezTo>
                    <a:pt x="165" y="357"/>
                    <a:pt x="165" y="306"/>
                    <a:pt x="165" y="292"/>
                  </a:cubicBezTo>
                  <a:cubicBezTo>
                    <a:pt x="165" y="242"/>
                    <a:pt x="189" y="182"/>
                    <a:pt x="216" y="115"/>
                  </a:cubicBezTo>
                  <a:cubicBezTo>
                    <a:pt x="223" y="98"/>
                    <a:pt x="225" y="91"/>
                    <a:pt x="225" y="77"/>
                  </a:cubicBezTo>
                  <a:cubicBezTo>
                    <a:pt x="225" y="29"/>
                    <a:pt x="177" y="2"/>
                    <a:pt x="132" y="2"/>
                  </a:cubicBezTo>
                  <a:cubicBezTo>
                    <a:pt x="41" y="2"/>
                    <a:pt x="0" y="115"/>
                    <a:pt x="0" y="132"/>
                  </a:cubicBezTo>
                  <a:cubicBezTo>
                    <a:pt x="0" y="144"/>
                    <a:pt x="12" y="144"/>
                    <a:pt x="19" y="144"/>
                  </a:cubicBezTo>
                  <a:cubicBezTo>
                    <a:pt x="29" y="144"/>
                    <a:pt x="36" y="144"/>
                    <a:pt x="38" y="134"/>
                  </a:cubicBezTo>
                  <a:cubicBezTo>
                    <a:pt x="65" y="43"/>
                    <a:pt x="110" y="31"/>
                    <a:pt x="125" y="31"/>
                  </a:cubicBezTo>
                  <a:cubicBezTo>
                    <a:pt x="132" y="31"/>
                    <a:pt x="139" y="31"/>
                    <a:pt x="139" y="50"/>
                  </a:cubicBezTo>
                  <a:cubicBezTo>
                    <a:pt x="139" y="69"/>
                    <a:pt x="130" y="93"/>
                    <a:pt x="127" y="100"/>
                  </a:cubicBezTo>
                  <a:cubicBezTo>
                    <a:pt x="89" y="196"/>
                    <a:pt x="77" y="234"/>
                    <a:pt x="77" y="275"/>
                  </a:cubicBezTo>
                  <a:cubicBezTo>
                    <a:pt x="77" y="364"/>
                    <a:pt x="149" y="388"/>
                    <a:pt x="221" y="388"/>
                  </a:cubicBezTo>
                  <a:cubicBezTo>
                    <a:pt x="367" y="388"/>
                    <a:pt x="427" y="148"/>
                    <a:pt x="427" y="7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02" name="Полилиния 201"/>
            <p:cNvSpPr/>
            <p:nvPr/>
          </p:nvSpPr>
          <p:spPr>
            <a:xfrm>
              <a:off x="8359920" y="5532120"/>
              <a:ext cx="202680" cy="128160"/>
            </a:xfrm>
            <a:custGeom>
              <a:avLst/>
              <a:gdLst>
                <a:gd name="textAreaLeft" fmla="*/ 0 w 202680"/>
                <a:gd name="textAreaRight" fmla="*/ 203040 w 202680"/>
                <a:gd name="textAreaTop" fmla="*/ 0 h 128160"/>
                <a:gd name="textAreaBottom" fmla="*/ 128520 h 128160"/>
              </a:gdLst>
              <a:ahLst/>
              <a:cxnLst/>
              <a:rect l="textAreaLeft" t="textAreaTop" r="textAreaRight" b="textAreaBottom"/>
              <a:pathLst>
                <a:path w="564" h="357">
                  <a:moveTo>
                    <a:pt x="564" y="26"/>
                  </a:moveTo>
                  <a:cubicBezTo>
                    <a:pt x="564" y="7"/>
                    <a:pt x="556" y="0"/>
                    <a:pt x="552" y="0"/>
                  </a:cubicBezTo>
                  <a:cubicBezTo>
                    <a:pt x="547" y="0"/>
                    <a:pt x="540" y="5"/>
                    <a:pt x="540" y="24"/>
                  </a:cubicBezTo>
                  <a:cubicBezTo>
                    <a:pt x="535" y="81"/>
                    <a:pt x="477" y="115"/>
                    <a:pt x="422" y="115"/>
                  </a:cubicBezTo>
                  <a:cubicBezTo>
                    <a:pt x="374" y="115"/>
                    <a:pt x="331" y="89"/>
                    <a:pt x="288" y="60"/>
                  </a:cubicBezTo>
                  <a:cubicBezTo>
                    <a:pt x="242" y="29"/>
                    <a:pt x="197" y="0"/>
                    <a:pt x="142" y="0"/>
                  </a:cubicBezTo>
                  <a:cubicBezTo>
                    <a:pt x="62" y="0"/>
                    <a:pt x="0" y="60"/>
                    <a:pt x="0" y="136"/>
                  </a:cubicBezTo>
                  <a:cubicBezTo>
                    <a:pt x="0" y="156"/>
                    <a:pt x="7" y="160"/>
                    <a:pt x="12" y="160"/>
                  </a:cubicBezTo>
                  <a:cubicBezTo>
                    <a:pt x="22" y="160"/>
                    <a:pt x="24" y="146"/>
                    <a:pt x="24" y="141"/>
                  </a:cubicBezTo>
                  <a:cubicBezTo>
                    <a:pt x="29" y="72"/>
                    <a:pt x="98" y="45"/>
                    <a:pt x="142" y="45"/>
                  </a:cubicBezTo>
                  <a:cubicBezTo>
                    <a:pt x="189" y="45"/>
                    <a:pt x="233" y="72"/>
                    <a:pt x="276" y="100"/>
                  </a:cubicBezTo>
                  <a:cubicBezTo>
                    <a:pt x="321" y="132"/>
                    <a:pt x="367" y="163"/>
                    <a:pt x="422" y="163"/>
                  </a:cubicBezTo>
                  <a:cubicBezTo>
                    <a:pt x="501" y="163"/>
                    <a:pt x="564" y="103"/>
                    <a:pt x="564" y="26"/>
                  </a:cubicBezTo>
                  <a:moveTo>
                    <a:pt x="564" y="223"/>
                  </a:moveTo>
                  <a:cubicBezTo>
                    <a:pt x="564" y="196"/>
                    <a:pt x="556" y="205"/>
                    <a:pt x="552" y="196"/>
                  </a:cubicBezTo>
                  <a:cubicBezTo>
                    <a:pt x="547" y="196"/>
                    <a:pt x="540" y="199"/>
                    <a:pt x="540" y="218"/>
                  </a:cubicBezTo>
                  <a:cubicBezTo>
                    <a:pt x="535" y="275"/>
                    <a:pt x="477" y="311"/>
                    <a:pt x="422" y="311"/>
                  </a:cubicBezTo>
                  <a:cubicBezTo>
                    <a:pt x="374" y="311"/>
                    <a:pt x="331" y="285"/>
                    <a:pt x="288" y="256"/>
                  </a:cubicBezTo>
                  <a:cubicBezTo>
                    <a:pt x="242" y="225"/>
                    <a:pt x="197" y="194"/>
                    <a:pt x="142" y="194"/>
                  </a:cubicBezTo>
                  <a:cubicBezTo>
                    <a:pt x="62" y="194"/>
                    <a:pt x="0" y="254"/>
                    <a:pt x="0" y="330"/>
                  </a:cubicBezTo>
                  <a:cubicBezTo>
                    <a:pt x="0" y="349"/>
                    <a:pt x="7" y="357"/>
                    <a:pt x="12" y="357"/>
                  </a:cubicBezTo>
                  <a:cubicBezTo>
                    <a:pt x="22" y="357"/>
                    <a:pt x="24" y="340"/>
                    <a:pt x="24" y="337"/>
                  </a:cubicBezTo>
                  <a:cubicBezTo>
                    <a:pt x="29" y="266"/>
                    <a:pt x="98" y="242"/>
                    <a:pt x="142" y="242"/>
                  </a:cubicBezTo>
                  <a:cubicBezTo>
                    <a:pt x="189" y="242"/>
                    <a:pt x="233" y="268"/>
                    <a:pt x="276" y="297"/>
                  </a:cubicBezTo>
                  <a:cubicBezTo>
                    <a:pt x="321" y="328"/>
                    <a:pt x="367" y="357"/>
                    <a:pt x="422" y="357"/>
                  </a:cubicBezTo>
                  <a:cubicBezTo>
                    <a:pt x="501" y="357"/>
                    <a:pt x="564" y="294"/>
                    <a:pt x="564" y="22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03" name="Полилиния 202"/>
            <p:cNvSpPr/>
            <p:nvPr/>
          </p:nvSpPr>
          <p:spPr>
            <a:xfrm>
              <a:off x="8674920" y="5477040"/>
              <a:ext cx="127440" cy="207360"/>
            </a:xfrm>
            <a:custGeom>
              <a:avLst/>
              <a:gdLst>
                <a:gd name="textAreaLeft" fmla="*/ 0 w 127440"/>
                <a:gd name="textAreaRight" fmla="*/ 127800 w 127440"/>
                <a:gd name="textAreaTop" fmla="*/ 0 h 207360"/>
                <a:gd name="textAreaBottom" fmla="*/ 207720 h 207360"/>
              </a:gdLst>
              <a:ahLst/>
              <a:cxnLst/>
              <a:rect l="textAreaLeft" t="textAreaTop" r="textAreaRight" b="textAreaBottom"/>
              <a:pathLst>
                <a:path w="355" h="577">
                  <a:moveTo>
                    <a:pt x="355" y="290"/>
                  </a:moveTo>
                  <a:cubicBezTo>
                    <a:pt x="355" y="223"/>
                    <a:pt x="353" y="156"/>
                    <a:pt x="321" y="93"/>
                  </a:cubicBezTo>
                  <a:cubicBezTo>
                    <a:pt x="283" y="12"/>
                    <a:pt x="213" y="0"/>
                    <a:pt x="180" y="0"/>
                  </a:cubicBezTo>
                  <a:cubicBezTo>
                    <a:pt x="127" y="0"/>
                    <a:pt x="67" y="22"/>
                    <a:pt x="31" y="98"/>
                  </a:cubicBezTo>
                  <a:cubicBezTo>
                    <a:pt x="5" y="158"/>
                    <a:pt x="0" y="223"/>
                    <a:pt x="0" y="290"/>
                  </a:cubicBezTo>
                  <a:cubicBezTo>
                    <a:pt x="0" y="352"/>
                    <a:pt x="5" y="428"/>
                    <a:pt x="38" y="491"/>
                  </a:cubicBezTo>
                  <a:cubicBezTo>
                    <a:pt x="74" y="560"/>
                    <a:pt x="137" y="577"/>
                    <a:pt x="177" y="577"/>
                  </a:cubicBezTo>
                  <a:cubicBezTo>
                    <a:pt x="223" y="577"/>
                    <a:pt x="288" y="558"/>
                    <a:pt x="324" y="479"/>
                  </a:cubicBezTo>
                  <a:cubicBezTo>
                    <a:pt x="353" y="421"/>
                    <a:pt x="355" y="354"/>
                    <a:pt x="355" y="290"/>
                  </a:cubicBezTo>
                  <a:moveTo>
                    <a:pt x="177" y="558"/>
                  </a:moveTo>
                  <a:cubicBezTo>
                    <a:pt x="146" y="558"/>
                    <a:pt x="96" y="536"/>
                    <a:pt x="79" y="455"/>
                  </a:cubicBezTo>
                  <a:cubicBezTo>
                    <a:pt x="72" y="404"/>
                    <a:pt x="72" y="328"/>
                    <a:pt x="72" y="280"/>
                  </a:cubicBezTo>
                  <a:cubicBezTo>
                    <a:pt x="72" y="225"/>
                    <a:pt x="72" y="170"/>
                    <a:pt x="77" y="124"/>
                  </a:cubicBezTo>
                  <a:cubicBezTo>
                    <a:pt x="94" y="26"/>
                    <a:pt x="156" y="17"/>
                    <a:pt x="177" y="17"/>
                  </a:cubicBezTo>
                  <a:cubicBezTo>
                    <a:pt x="206" y="17"/>
                    <a:pt x="261" y="33"/>
                    <a:pt x="278" y="115"/>
                  </a:cubicBezTo>
                  <a:cubicBezTo>
                    <a:pt x="285" y="163"/>
                    <a:pt x="285" y="227"/>
                    <a:pt x="285" y="280"/>
                  </a:cubicBezTo>
                  <a:cubicBezTo>
                    <a:pt x="285" y="342"/>
                    <a:pt x="285" y="400"/>
                    <a:pt x="276" y="452"/>
                  </a:cubicBezTo>
                  <a:cubicBezTo>
                    <a:pt x="264" y="531"/>
                    <a:pt x="216" y="558"/>
                    <a:pt x="177" y="55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04" name="Полилиния 203"/>
            <p:cNvSpPr/>
            <p:nvPr/>
          </p:nvSpPr>
          <p:spPr>
            <a:xfrm>
              <a:off x="8841600" y="5645880"/>
              <a:ext cx="31680" cy="31680"/>
            </a:xfrm>
            <a:custGeom>
              <a:avLst/>
              <a:gdLst>
                <a:gd name="textAreaLeft" fmla="*/ 0 w 31680"/>
                <a:gd name="textAreaRight" fmla="*/ 32040 w 31680"/>
                <a:gd name="textAreaTop" fmla="*/ 0 h 31680"/>
                <a:gd name="textAreaBottom" fmla="*/ 32040 h 31680"/>
              </a:gdLst>
              <a:ahLst/>
              <a:cxnLst/>
              <a:rect l="textAreaLeft" t="textAreaTop" r="textAreaRight" b="textAreaBottom"/>
              <a:pathLst>
                <a:path w="89" h="89">
                  <a:moveTo>
                    <a:pt x="89" y="43"/>
                  </a:moveTo>
                  <a:cubicBezTo>
                    <a:pt x="89" y="19"/>
                    <a:pt x="67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67"/>
                    <a:pt x="19" y="89"/>
                    <a:pt x="43" y="89"/>
                  </a:cubicBezTo>
                  <a:cubicBezTo>
                    <a:pt x="67" y="89"/>
                    <a:pt x="89" y="67"/>
                    <a:pt x="89" y="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12960" rIns="90000" bIns="-1296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831960" y="533880"/>
            <a:ext cx="10513080" cy="645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4000" b="1" strike="noStrike" spc="-1">
                <a:solidFill>
                  <a:schemeClr val="accent1">
                    <a:lumMod val="50000"/>
                  </a:schemeClr>
                </a:solidFill>
                <a:latin typeface="Calibri"/>
              </a:rPr>
              <a:t>Геострофическое течение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Нижний колонтитул 5"/>
          <p:cNvSpPr/>
          <p:nvPr/>
        </p:nvSpPr>
        <p:spPr>
          <a:xfrm>
            <a:off x="838440" y="6356880"/>
            <a:ext cx="10513080" cy="3625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1b)  Geostrophic flows 			</a:t>
            </a:r>
            <a:r>
              <a:rPr lang="ru-RU" sz="16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Inertial waves trapping by shear flow</a:t>
            </a:r>
            <a:r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				</a:t>
            </a:r>
            <a:fld id="{9E20EA9B-F0F8-4A59-91BC-254C416F49C6}" type="slidenum"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3</a:t>
            </a:fld>
            <a:endParaRPr lang="ru-RU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7" name="Прямоугольник 206"/>
          <p:cNvSpPr/>
          <p:nvPr/>
        </p:nvSpPr>
        <p:spPr>
          <a:xfrm>
            <a:off x="540000" y="1584000"/>
            <a:ext cx="10977840" cy="449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ru-RU" sz="2100" b="0" strike="noStrike" spc="-1">
                <a:solidFill>
                  <a:srgbClr val="000000"/>
                </a:solidFill>
                <a:latin typeface="Arial"/>
                <a:ea typeface="DejaVu Sans"/>
              </a:rPr>
              <a:t>В подобном геострофическом течении динамику в плоскости, перпендекулярной    :</a:t>
            </a: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2100" b="0" strike="noStrike" spc="-1">
                <a:solidFill>
                  <a:srgbClr val="000000"/>
                </a:solidFill>
                <a:latin typeface="Arial"/>
                <a:ea typeface="DejaVu Sans"/>
              </a:rPr>
              <a:t>можно описывать функцией тока                 , т.ч.                                 </a:t>
            </a: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200000"/>
              </a:lnSpc>
            </a:pPr>
            <a:r>
              <a:rPr lang="ru-RU" sz="2100" b="0" strike="noStrike" spc="-1">
                <a:solidFill>
                  <a:srgbClr val="000000"/>
                </a:solidFill>
                <a:latin typeface="Arial"/>
                <a:ea typeface="DejaVu Sans"/>
              </a:rPr>
              <a:t>Между силой Кориолиса и давлением устанавливается </a:t>
            </a:r>
            <a:r>
              <a:rPr lang="ru-RU" sz="21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геострофический баланс</a:t>
            </a:r>
            <a:r>
              <a:rPr lang="ru-RU" sz="2100" b="0" strike="noStrike" spc="-1">
                <a:solidFill>
                  <a:srgbClr val="000000"/>
                </a:solidFill>
                <a:latin typeface="Arial"/>
                <a:ea typeface="DejaVu Sans"/>
              </a:rPr>
              <a:t>,</a:t>
            </a: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2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2100" b="0" strike="noStrike" spc="-1">
                <a:solidFill>
                  <a:srgbClr val="000000"/>
                </a:solidFill>
                <a:latin typeface="Arial"/>
                <a:ea typeface="DejaVu Sans"/>
              </a:rPr>
              <a:t>эффективно исключая вращение из динамики системы.</a:t>
            </a: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08" name="Группа 207"/>
          <p:cNvGrpSpPr/>
          <p:nvPr/>
        </p:nvGrpSpPr>
        <p:grpSpPr>
          <a:xfrm>
            <a:off x="10814760" y="1859400"/>
            <a:ext cx="199080" cy="190440"/>
            <a:chOff x="10814760" y="1859400"/>
            <a:chExt cx="199080" cy="190440"/>
          </a:xfrm>
        </p:grpSpPr>
        <p:sp>
          <p:nvSpPr>
            <p:cNvPr id="209" name="Полилиния 208"/>
            <p:cNvSpPr/>
            <p:nvPr/>
          </p:nvSpPr>
          <p:spPr>
            <a:xfrm>
              <a:off x="10814760" y="1873440"/>
              <a:ext cx="185040" cy="162360"/>
            </a:xfrm>
            <a:custGeom>
              <a:avLst/>
              <a:gdLst>
                <a:gd name="textAreaLeft" fmla="*/ 0 w 185040"/>
                <a:gd name="textAreaRight" fmla="*/ 187200 w 185040"/>
                <a:gd name="textAreaTop" fmla="*/ 0 h 162360"/>
                <a:gd name="textAreaBottom" fmla="*/ 164520 h 162360"/>
              </a:gdLst>
              <a:ahLst/>
              <a:cxnLst/>
              <a:rect l="textAreaLeft" t="textAreaTop" r="textAreaRight" b="textAreaBottom"/>
              <a:pathLst>
                <a:path w="520" h="457">
                  <a:moveTo>
                    <a:pt x="0" y="0"/>
                  </a:moveTo>
                  <a:cubicBezTo>
                    <a:pt x="173" y="0"/>
                    <a:pt x="346" y="0"/>
                    <a:pt x="520" y="0"/>
                  </a:cubicBezTo>
                  <a:cubicBezTo>
                    <a:pt x="520" y="152"/>
                    <a:pt x="520" y="305"/>
                    <a:pt x="520" y="457"/>
                  </a:cubicBezTo>
                  <a:cubicBezTo>
                    <a:pt x="346" y="457"/>
                    <a:pt x="173" y="457"/>
                    <a:pt x="0" y="457"/>
                  </a:cubicBezTo>
                  <a:cubicBezTo>
                    <a:pt x="0" y="305"/>
                    <a:pt x="0" y="15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210" name="Полилиния 209"/>
            <p:cNvSpPr/>
            <p:nvPr/>
          </p:nvSpPr>
          <p:spPr>
            <a:xfrm>
              <a:off x="10814760" y="1859400"/>
              <a:ext cx="199080" cy="190440"/>
            </a:xfrm>
            <a:custGeom>
              <a:avLst/>
              <a:gdLst>
                <a:gd name="textAreaLeft" fmla="*/ 0 w 199080"/>
                <a:gd name="textAreaRight" fmla="*/ 201240 w 199080"/>
                <a:gd name="textAreaTop" fmla="*/ 0 h 190440"/>
                <a:gd name="textAreaBottom" fmla="*/ 192600 h 190440"/>
              </a:gdLst>
              <a:ahLst/>
              <a:cxnLst/>
              <a:rect l="textAreaLeft" t="textAreaTop" r="textAreaRight" b="textAreaBottom"/>
              <a:pathLst>
                <a:path w="559" h="535">
                  <a:moveTo>
                    <a:pt x="559" y="382"/>
                  </a:moveTo>
                  <a:cubicBezTo>
                    <a:pt x="547" y="382"/>
                    <a:pt x="536" y="382"/>
                    <a:pt x="524" y="382"/>
                  </a:cubicBezTo>
                  <a:cubicBezTo>
                    <a:pt x="522" y="392"/>
                    <a:pt x="515" y="425"/>
                    <a:pt x="511" y="439"/>
                  </a:cubicBezTo>
                  <a:cubicBezTo>
                    <a:pt x="506" y="447"/>
                    <a:pt x="502" y="456"/>
                    <a:pt x="456" y="456"/>
                  </a:cubicBezTo>
                  <a:cubicBezTo>
                    <a:pt x="438" y="456"/>
                    <a:pt x="419" y="456"/>
                    <a:pt x="401" y="456"/>
                  </a:cubicBezTo>
                  <a:cubicBezTo>
                    <a:pt x="419" y="421"/>
                    <a:pt x="438" y="395"/>
                    <a:pt x="463" y="364"/>
                  </a:cubicBezTo>
                  <a:cubicBezTo>
                    <a:pt x="506" y="309"/>
                    <a:pt x="548" y="254"/>
                    <a:pt x="548" y="184"/>
                  </a:cubicBezTo>
                  <a:cubicBezTo>
                    <a:pt x="548" y="101"/>
                    <a:pt x="479" y="0"/>
                    <a:pt x="278" y="0"/>
                  </a:cubicBezTo>
                  <a:cubicBezTo>
                    <a:pt x="78" y="0"/>
                    <a:pt x="9" y="101"/>
                    <a:pt x="9" y="184"/>
                  </a:cubicBezTo>
                  <a:cubicBezTo>
                    <a:pt x="9" y="254"/>
                    <a:pt x="52" y="309"/>
                    <a:pt x="96" y="364"/>
                  </a:cubicBezTo>
                  <a:cubicBezTo>
                    <a:pt x="123" y="397"/>
                    <a:pt x="142" y="423"/>
                    <a:pt x="158" y="456"/>
                  </a:cubicBezTo>
                  <a:cubicBezTo>
                    <a:pt x="139" y="456"/>
                    <a:pt x="120" y="456"/>
                    <a:pt x="101" y="456"/>
                  </a:cubicBezTo>
                  <a:cubicBezTo>
                    <a:pt x="57" y="456"/>
                    <a:pt x="52" y="447"/>
                    <a:pt x="50" y="441"/>
                  </a:cubicBezTo>
                  <a:cubicBezTo>
                    <a:pt x="44" y="428"/>
                    <a:pt x="37" y="388"/>
                    <a:pt x="35" y="382"/>
                  </a:cubicBezTo>
                  <a:cubicBezTo>
                    <a:pt x="23" y="382"/>
                    <a:pt x="12" y="382"/>
                    <a:pt x="0" y="382"/>
                  </a:cubicBezTo>
                  <a:cubicBezTo>
                    <a:pt x="9" y="433"/>
                    <a:pt x="19" y="484"/>
                    <a:pt x="28" y="535"/>
                  </a:cubicBezTo>
                  <a:cubicBezTo>
                    <a:pt x="77" y="535"/>
                    <a:pt x="126" y="535"/>
                    <a:pt x="175" y="535"/>
                  </a:cubicBezTo>
                  <a:cubicBezTo>
                    <a:pt x="191" y="535"/>
                    <a:pt x="199" y="535"/>
                    <a:pt x="199" y="515"/>
                  </a:cubicBezTo>
                  <a:cubicBezTo>
                    <a:pt x="199" y="460"/>
                    <a:pt x="175" y="390"/>
                    <a:pt x="164" y="355"/>
                  </a:cubicBezTo>
                  <a:cubicBezTo>
                    <a:pt x="145" y="296"/>
                    <a:pt x="127" y="241"/>
                    <a:pt x="127" y="184"/>
                  </a:cubicBezTo>
                  <a:cubicBezTo>
                    <a:pt x="127" y="153"/>
                    <a:pt x="131" y="101"/>
                    <a:pt x="169" y="66"/>
                  </a:cubicBezTo>
                  <a:cubicBezTo>
                    <a:pt x="206" y="31"/>
                    <a:pt x="256" y="29"/>
                    <a:pt x="278" y="29"/>
                  </a:cubicBezTo>
                  <a:cubicBezTo>
                    <a:pt x="320" y="29"/>
                    <a:pt x="364" y="39"/>
                    <a:pt x="390" y="66"/>
                  </a:cubicBezTo>
                  <a:cubicBezTo>
                    <a:pt x="414" y="90"/>
                    <a:pt x="432" y="123"/>
                    <a:pt x="432" y="184"/>
                  </a:cubicBezTo>
                  <a:cubicBezTo>
                    <a:pt x="432" y="239"/>
                    <a:pt x="414" y="289"/>
                    <a:pt x="397" y="346"/>
                  </a:cubicBezTo>
                  <a:cubicBezTo>
                    <a:pt x="381" y="392"/>
                    <a:pt x="359" y="460"/>
                    <a:pt x="359" y="515"/>
                  </a:cubicBezTo>
                  <a:cubicBezTo>
                    <a:pt x="359" y="535"/>
                    <a:pt x="366" y="535"/>
                    <a:pt x="384" y="535"/>
                  </a:cubicBezTo>
                  <a:cubicBezTo>
                    <a:pt x="433" y="535"/>
                    <a:pt x="482" y="535"/>
                    <a:pt x="531" y="535"/>
                  </a:cubicBezTo>
                  <a:cubicBezTo>
                    <a:pt x="540" y="484"/>
                    <a:pt x="550" y="433"/>
                    <a:pt x="559" y="38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211" name="Нижний колонтитул 3"/>
          <p:cNvSpPr/>
          <p:nvPr/>
        </p:nvSpPr>
        <p:spPr>
          <a:xfrm>
            <a:off x="838440" y="6356880"/>
            <a:ext cx="10513080" cy="362520"/>
          </a:xfrm>
          <a:prstGeom prst="rect">
            <a:avLst/>
          </a:prstGeom>
          <a:solidFill>
            <a:srgbClr val="2A609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1a) Геострофическая компонента		     		</a:t>
            </a:r>
            <a:r>
              <a:rPr lang="ru-RU" sz="16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	</a:t>
            </a:r>
            <a:r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				</a:t>
            </a:r>
            <a:fld id="{5BC39B2A-D738-499A-90AD-CC10CA88FC78}" type="slidenum"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3</a:t>
            </a:fld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12" name="Группа 211"/>
          <p:cNvGrpSpPr/>
          <p:nvPr/>
        </p:nvGrpSpPr>
        <p:grpSpPr>
          <a:xfrm>
            <a:off x="1839600" y="2262960"/>
            <a:ext cx="8373600" cy="351360"/>
            <a:chOff x="1839600" y="2262960"/>
            <a:chExt cx="8373600" cy="351360"/>
          </a:xfrm>
        </p:grpSpPr>
        <p:sp>
          <p:nvSpPr>
            <p:cNvPr id="213" name="Полилиния 212"/>
            <p:cNvSpPr/>
            <p:nvPr/>
          </p:nvSpPr>
          <p:spPr>
            <a:xfrm>
              <a:off x="1839600" y="2311920"/>
              <a:ext cx="159480" cy="222120"/>
            </a:xfrm>
            <a:custGeom>
              <a:avLst/>
              <a:gdLst>
                <a:gd name="textAreaLeft" fmla="*/ 0 w 159480"/>
                <a:gd name="textAreaRight" fmla="*/ 159840 w 159480"/>
                <a:gd name="textAreaTop" fmla="*/ 0 h 222120"/>
                <a:gd name="textAreaBottom" fmla="*/ 222480 h 222120"/>
              </a:gdLst>
              <a:ahLst/>
              <a:cxnLst/>
              <a:rect l="textAreaLeft" t="textAreaTop" r="textAreaRight" b="textAreaBottom"/>
              <a:pathLst>
                <a:path w="444" h="618">
                  <a:moveTo>
                    <a:pt x="358" y="316"/>
                  </a:moveTo>
                  <a:cubicBezTo>
                    <a:pt x="348" y="263"/>
                    <a:pt x="314" y="218"/>
                    <a:pt x="250" y="218"/>
                  </a:cubicBezTo>
                  <a:cubicBezTo>
                    <a:pt x="197" y="218"/>
                    <a:pt x="142" y="230"/>
                    <a:pt x="77" y="297"/>
                  </a:cubicBezTo>
                  <a:cubicBezTo>
                    <a:pt x="7" y="366"/>
                    <a:pt x="0" y="443"/>
                    <a:pt x="0" y="469"/>
                  </a:cubicBezTo>
                  <a:cubicBezTo>
                    <a:pt x="0" y="522"/>
                    <a:pt x="38" y="618"/>
                    <a:pt x="156" y="618"/>
                  </a:cubicBezTo>
                  <a:cubicBezTo>
                    <a:pt x="358" y="618"/>
                    <a:pt x="444" y="338"/>
                    <a:pt x="444" y="218"/>
                  </a:cubicBezTo>
                  <a:cubicBezTo>
                    <a:pt x="444" y="84"/>
                    <a:pt x="365" y="0"/>
                    <a:pt x="262" y="0"/>
                  </a:cubicBezTo>
                  <a:cubicBezTo>
                    <a:pt x="139" y="0"/>
                    <a:pt x="101" y="108"/>
                    <a:pt x="101" y="132"/>
                  </a:cubicBezTo>
                  <a:cubicBezTo>
                    <a:pt x="101" y="144"/>
                    <a:pt x="108" y="160"/>
                    <a:pt x="132" y="160"/>
                  </a:cubicBezTo>
                  <a:cubicBezTo>
                    <a:pt x="161" y="160"/>
                    <a:pt x="178" y="137"/>
                    <a:pt x="178" y="117"/>
                  </a:cubicBezTo>
                  <a:cubicBezTo>
                    <a:pt x="178" y="89"/>
                    <a:pt x="154" y="89"/>
                    <a:pt x="139" y="89"/>
                  </a:cubicBezTo>
                  <a:cubicBezTo>
                    <a:pt x="175" y="26"/>
                    <a:pt x="235" y="22"/>
                    <a:pt x="262" y="22"/>
                  </a:cubicBezTo>
                  <a:cubicBezTo>
                    <a:pt x="322" y="22"/>
                    <a:pt x="382" y="65"/>
                    <a:pt x="382" y="172"/>
                  </a:cubicBezTo>
                  <a:cubicBezTo>
                    <a:pt x="382" y="206"/>
                    <a:pt x="377" y="249"/>
                    <a:pt x="358" y="316"/>
                  </a:cubicBezTo>
                  <a:moveTo>
                    <a:pt x="158" y="596"/>
                  </a:moveTo>
                  <a:cubicBezTo>
                    <a:pt x="65" y="596"/>
                    <a:pt x="65" y="508"/>
                    <a:pt x="65" y="501"/>
                  </a:cubicBezTo>
                  <a:cubicBezTo>
                    <a:pt x="65" y="479"/>
                    <a:pt x="86" y="359"/>
                    <a:pt x="122" y="309"/>
                  </a:cubicBezTo>
                  <a:cubicBezTo>
                    <a:pt x="156" y="261"/>
                    <a:pt x="197" y="235"/>
                    <a:pt x="250" y="235"/>
                  </a:cubicBezTo>
                  <a:cubicBezTo>
                    <a:pt x="341" y="235"/>
                    <a:pt x="343" y="331"/>
                    <a:pt x="343" y="347"/>
                  </a:cubicBezTo>
                  <a:cubicBezTo>
                    <a:pt x="343" y="407"/>
                    <a:pt x="288" y="596"/>
                    <a:pt x="158" y="5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14" name="Полилиния 213"/>
            <p:cNvSpPr/>
            <p:nvPr/>
          </p:nvSpPr>
          <p:spPr>
            <a:xfrm>
              <a:off x="1997640" y="2441520"/>
              <a:ext cx="71280" cy="134280"/>
            </a:xfrm>
            <a:custGeom>
              <a:avLst/>
              <a:gdLst>
                <a:gd name="textAreaLeft" fmla="*/ 0 w 71280"/>
                <a:gd name="textAreaRight" fmla="*/ 71640 w 71280"/>
                <a:gd name="textAreaTop" fmla="*/ 0 h 134280"/>
                <a:gd name="textAreaBottom" fmla="*/ 134640 h 134280"/>
              </a:gdLst>
              <a:ahLst/>
              <a:cxnLst/>
              <a:rect l="textAreaLeft" t="textAreaTop" r="textAreaRight" b="textAreaBottom"/>
              <a:pathLst>
                <a:path w="199" h="374">
                  <a:moveTo>
                    <a:pt x="120" y="134"/>
                  </a:moveTo>
                  <a:cubicBezTo>
                    <a:pt x="140" y="134"/>
                    <a:pt x="160" y="134"/>
                    <a:pt x="180" y="134"/>
                  </a:cubicBezTo>
                  <a:cubicBezTo>
                    <a:pt x="192" y="134"/>
                    <a:pt x="199" y="134"/>
                    <a:pt x="199" y="122"/>
                  </a:cubicBezTo>
                  <a:cubicBezTo>
                    <a:pt x="199" y="115"/>
                    <a:pt x="192" y="115"/>
                    <a:pt x="182" y="115"/>
                  </a:cubicBezTo>
                  <a:cubicBezTo>
                    <a:pt x="164" y="115"/>
                    <a:pt x="146" y="115"/>
                    <a:pt x="127" y="115"/>
                  </a:cubicBezTo>
                  <a:cubicBezTo>
                    <a:pt x="134" y="85"/>
                    <a:pt x="142" y="56"/>
                    <a:pt x="149" y="26"/>
                  </a:cubicBezTo>
                  <a:cubicBezTo>
                    <a:pt x="149" y="24"/>
                    <a:pt x="149" y="22"/>
                    <a:pt x="149" y="19"/>
                  </a:cubicBezTo>
                  <a:cubicBezTo>
                    <a:pt x="149" y="7"/>
                    <a:pt x="142" y="0"/>
                    <a:pt x="130" y="0"/>
                  </a:cubicBezTo>
                  <a:cubicBezTo>
                    <a:pt x="115" y="0"/>
                    <a:pt x="106" y="10"/>
                    <a:pt x="101" y="26"/>
                  </a:cubicBezTo>
                  <a:cubicBezTo>
                    <a:pt x="98" y="41"/>
                    <a:pt x="106" y="12"/>
                    <a:pt x="79" y="115"/>
                  </a:cubicBezTo>
                  <a:cubicBezTo>
                    <a:pt x="59" y="115"/>
                    <a:pt x="39" y="115"/>
                    <a:pt x="19" y="115"/>
                  </a:cubicBezTo>
                  <a:cubicBezTo>
                    <a:pt x="7" y="115"/>
                    <a:pt x="0" y="115"/>
                    <a:pt x="0" y="127"/>
                  </a:cubicBezTo>
                  <a:cubicBezTo>
                    <a:pt x="0" y="134"/>
                    <a:pt x="7" y="134"/>
                    <a:pt x="19" y="134"/>
                  </a:cubicBezTo>
                  <a:cubicBezTo>
                    <a:pt x="38" y="134"/>
                    <a:pt x="56" y="134"/>
                    <a:pt x="74" y="134"/>
                  </a:cubicBezTo>
                  <a:cubicBezTo>
                    <a:pt x="62" y="180"/>
                    <a:pt x="50" y="227"/>
                    <a:pt x="38" y="273"/>
                  </a:cubicBezTo>
                  <a:cubicBezTo>
                    <a:pt x="36" y="287"/>
                    <a:pt x="31" y="309"/>
                    <a:pt x="31" y="316"/>
                  </a:cubicBezTo>
                  <a:cubicBezTo>
                    <a:pt x="31" y="352"/>
                    <a:pt x="60" y="374"/>
                    <a:pt x="94" y="374"/>
                  </a:cubicBezTo>
                  <a:cubicBezTo>
                    <a:pt x="158" y="374"/>
                    <a:pt x="197" y="290"/>
                    <a:pt x="197" y="283"/>
                  </a:cubicBezTo>
                  <a:cubicBezTo>
                    <a:pt x="197" y="275"/>
                    <a:pt x="190" y="275"/>
                    <a:pt x="187" y="275"/>
                  </a:cubicBezTo>
                  <a:cubicBezTo>
                    <a:pt x="180" y="275"/>
                    <a:pt x="180" y="275"/>
                    <a:pt x="175" y="287"/>
                  </a:cubicBezTo>
                  <a:cubicBezTo>
                    <a:pt x="158" y="323"/>
                    <a:pt x="127" y="357"/>
                    <a:pt x="96" y="357"/>
                  </a:cubicBezTo>
                  <a:cubicBezTo>
                    <a:pt x="84" y="357"/>
                    <a:pt x="74" y="350"/>
                    <a:pt x="74" y="328"/>
                  </a:cubicBezTo>
                  <a:cubicBezTo>
                    <a:pt x="74" y="321"/>
                    <a:pt x="77" y="309"/>
                    <a:pt x="79" y="304"/>
                  </a:cubicBezTo>
                  <a:cubicBezTo>
                    <a:pt x="93" y="247"/>
                    <a:pt x="106" y="191"/>
                    <a:pt x="120" y="13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15" name="Полилиния 214"/>
            <p:cNvSpPr/>
            <p:nvPr/>
          </p:nvSpPr>
          <p:spPr>
            <a:xfrm>
              <a:off x="2116080" y="2321640"/>
              <a:ext cx="210600" cy="212760"/>
            </a:xfrm>
            <a:custGeom>
              <a:avLst/>
              <a:gdLst>
                <a:gd name="textAreaLeft" fmla="*/ 0 w 210600"/>
                <a:gd name="textAreaRight" fmla="*/ 210960 w 210600"/>
                <a:gd name="textAreaTop" fmla="*/ 0 h 212760"/>
                <a:gd name="textAreaBottom" fmla="*/ 213120 h 212760"/>
              </a:gdLst>
              <a:ahLst/>
              <a:cxnLst/>
              <a:rect l="textAreaLeft" t="textAreaTop" r="textAreaRight" b="textAreaBottom"/>
              <a:pathLst>
                <a:path w="586" h="592">
                  <a:moveTo>
                    <a:pt x="480" y="89"/>
                  </a:moveTo>
                  <a:cubicBezTo>
                    <a:pt x="487" y="55"/>
                    <a:pt x="504" y="29"/>
                    <a:pt x="571" y="26"/>
                  </a:cubicBezTo>
                  <a:cubicBezTo>
                    <a:pt x="574" y="26"/>
                    <a:pt x="586" y="26"/>
                    <a:pt x="586" y="10"/>
                  </a:cubicBezTo>
                  <a:cubicBezTo>
                    <a:pt x="582" y="6"/>
                    <a:pt x="586" y="0"/>
                    <a:pt x="574" y="0"/>
                  </a:cubicBezTo>
                  <a:cubicBezTo>
                    <a:pt x="545" y="0"/>
                    <a:pt x="516" y="2"/>
                    <a:pt x="487" y="2"/>
                  </a:cubicBezTo>
                  <a:cubicBezTo>
                    <a:pt x="458" y="2"/>
                    <a:pt x="427" y="0"/>
                    <a:pt x="401" y="0"/>
                  </a:cubicBezTo>
                  <a:cubicBezTo>
                    <a:pt x="396" y="0"/>
                    <a:pt x="384" y="0"/>
                    <a:pt x="384" y="17"/>
                  </a:cubicBezTo>
                  <a:cubicBezTo>
                    <a:pt x="384" y="26"/>
                    <a:pt x="394" y="26"/>
                    <a:pt x="401" y="26"/>
                  </a:cubicBezTo>
                  <a:cubicBezTo>
                    <a:pt x="449" y="29"/>
                    <a:pt x="458" y="46"/>
                    <a:pt x="458" y="65"/>
                  </a:cubicBezTo>
                  <a:cubicBezTo>
                    <a:pt x="458" y="67"/>
                    <a:pt x="456" y="79"/>
                    <a:pt x="456" y="81"/>
                  </a:cubicBezTo>
                  <a:cubicBezTo>
                    <a:pt x="430" y="181"/>
                    <a:pt x="405" y="281"/>
                    <a:pt x="379" y="381"/>
                  </a:cubicBezTo>
                  <a:cubicBezTo>
                    <a:pt x="350" y="493"/>
                    <a:pt x="254" y="568"/>
                    <a:pt x="168" y="568"/>
                  </a:cubicBezTo>
                  <a:cubicBezTo>
                    <a:pt x="110" y="568"/>
                    <a:pt x="65" y="529"/>
                    <a:pt x="65" y="457"/>
                  </a:cubicBezTo>
                  <a:cubicBezTo>
                    <a:pt x="65" y="455"/>
                    <a:pt x="65" y="429"/>
                    <a:pt x="74" y="393"/>
                  </a:cubicBezTo>
                  <a:cubicBezTo>
                    <a:pt x="102" y="283"/>
                    <a:pt x="129" y="174"/>
                    <a:pt x="156" y="65"/>
                  </a:cubicBezTo>
                  <a:cubicBezTo>
                    <a:pt x="166" y="36"/>
                    <a:pt x="166" y="26"/>
                    <a:pt x="228" y="26"/>
                  </a:cubicBezTo>
                  <a:cubicBezTo>
                    <a:pt x="250" y="26"/>
                    <a:pt x="257" y="26"/>
                    <a:pt x="257" y="10"/>
                  </a:cubicBezTo>
                  <a:cubicBezTo>
                    <a:pt x="257" y="0"/>
                    <a:pt x="247" y="0"/>
                    <a:pt x="245" y="0"/>
                  </a:cubicBezTo>
                  <a:cubicBezTo>
                    <a:pt x="221" y="0"/>
                    <a:pt x="161" y="2"/>
                    <a:pt x="137" y="2"/>
                  </a:cubicBezTo>
                  <a:cubicBezTo>
                    <a:pt x="113" y="2"/>
                    <a:pt x="53" y="0"/>
                    <a:pt x="29" y="0"/>
                  </a:cubicBezTo>
                  <a:cubicBezTo>
                    <a:pt x="22" y="0"/>
                    <a:pt x="12" y="0"/>
                    <a:pt x="12" y="17"/>
                  </a:cubicBezTo>
                  <a:cubicBezTo>
                    <a:pt x="12" y="26"/>
                    <a:pt x="19" y="26"/>
                    <a:pt x="36" y="26"/>
                  </a:cubicBezTo>
                  <a:cubicBezTo>
                    <a:pt x="38" y="26"/>
                    <a:pt x="53" y="26"/>
                    <a:pt x="67" y="29"/>
                  </a:cubicBezTo>
                  <a:cubicBezTo>
                    <a:pt x="84" y="31"/>
                    <a:pt x="91" y="31"/>
                    <a:pt x="91" y="43"/>
                  </a:cubicBezTo>
                  <a:cubicBezTo>
                    <a:pt x="91" y="48"/>
                    <a:pt x="82" y="81"/>
                    <a:pt x="77" y="101"/>
                  </a:cubicBezTo>
                  <a:cubicBezTo>
                    <a:pt x="70" y="125"/>
                    <a:pt x="64" y="150"/>
                    <a:pt x="58" y="175"/>
                  </a:cubicBezTo>
                  <a:cubicBezTo>
                    <a:pt x="50" y="208"/>
                    <a:pt x="10" y="366"/>
                    <a:pt x="7" y="383"/>
                  </a:cubicBezTo>
                  <a:cubicBezTo>
                    <a:pt x="0" y="407"/>
                    <a:pt x="0" y="419"/>
                    <a:pt x="0" y="431"/>
                  </a:cubicBezTo>
                  <a:cubicBezTo>
                    <a:pt x="0" y="534"/>
                    <a:pt x="77" y="592"/>
                    <a:pt x="166" y="592"/>
                  </a:cubicBezTo>
                  <a:cubicBezTo>
                    <a:pt x="271" y="592"/>
                    <a:pt x="377" y="498"/>
                    <a:pt x="403" y="388"/>
                  </a:cubicBezTo>
                  <a:cubicBezTo>
                    <a:pt x="429" y="288"/>
                    <a:pt x="454" y="188"/>
                    <a:pt x="480" y="8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16" name="Полилиния 215"/>
            <p:cNvSpPr/>
            <p:nvPr/>
          </p:nvSpPr>
          <p:spPr>
            <a:xfrm>
              <a:off x="2316600" y="2480040"/>
              <a:ext cx="129960" cy="95400"/>
            </a:xfrm>
            <a:custGeom>
              <a:avLst/>
              <a:gdLst>
                <a:gd name="textAreaLeft" fmla="*/ 0 w 129960"/>
                <a:gd name="textAreaRight" fmla="*/ 130320 w 129960"/>
                <a:gd name="textAreaTop" fmla="*/ 0 h 95400"/>
                <a:gd name="textAreaBottom" fmla="*/ 95760 h 95400"/>
              </a:gdLst>
              <a:ahLst/>
              <a:cxnLst/>
              <a:rect l="textAreaLeft" t="textAreaTop" r="textAreaRight" b="textAreaBottom"/>
              <a:pathLst>
                <a:path w="362" h="266">
                  <a:moveTo>
                    <a:pt x="286" y="177"/>
                  </a:moveTo>
                  <a:cubicBezTo>
                    <a:pt x="341" y="120"/>
                    <a:pt x="362" y="43"/>
                    <a:pt x="362" y="36"/>
                  </a:cubicBezTo>
                  <a:cubicBezTo>
                    <a:pt x="362" y="29"/>
                    <a:pt x="355" y="29"/>
                    <a:pt x="353" y="29"/>
                  </a:cubicBezTo>
                  <a:cubicBezTo>
                    <a:pt x="343" y="29"/>
                    <a:pt x="343" y="31"/>
                    <a:pt x="338" y="43"/>
                  </a:cubicBezTo>
                  <a:cubicBezTo>
                    <a:pt x="329" y="81"/>
                    <a:pt x="310" y="117"/>
                    <a:pt x="286" y="148"/>
                  </a:cubicBezTo>
                  <a:cubicBezTo>
                    <a:pt x="283" y="141"/>
                    <a:pt x="283" y="101"/>
                    <a:pt x="281" y="96"/>
                  </a:cubicBezTo>
                  <a:cubicBezTo>
                    <a:pt x="274" y="38"/>
                    <a:pt x="228" y="0"/>
                    <a:pt x="170" y="0"/>
                  </a:cubicBezTo>
                  <a:cubicBezTo>
                    <a:pt x="82" y="0"/>
                    <a:pt x="0" y="81"/>
                    <a:pt x="0" y="163"/>
                  </a:cubicBezTo>
                  <a:cubicBezTo>
                    <a:pt x="0" y="218"/>
                    <a:pt x="38" y="266"/>
                    <a:pt x="108" y="266"/>
                  </a:cubicBezTo>
                  <a:cubicBezTo>
                    <a:pt x="161" y="266"/>
                    <a:pt x="211" y="239"/>
                    <a:pt x="245" y="216"/>
                  </a:cubicBezTo>
                  <a:cubicBezTo>
                    <a:pt x="257" y="259"/>
                    <a:pt x="288" y="266"/>
                    <a:pt x="305" y="266"/>
                  </a:cubicBezTo>
                  <a:cubicBezTo>
                    <a:pt x="338" y="266"/>
                    <a:pt x="360" y="237"/>
                    <a:pt x="360" y="225"/>
                  </a:cubicBezTo>
                  <a:cubicBezTo>
                    <a:pt x="360" y="218"/>
                    <a:pt x="353" y="218"/>
                    <a:pt x="350" y="218"/>
                  </a:cubicBezTo>
                  <a:cubicBezTo>
                    <a:pt x="343" y="218"/>
                    <a:pt x="341" y="220"/>
                    <a:pt x="341" y="223"/>
                  </a:cubicBezTo>
                  <a:cubicBezTo>
                    <a:pt x="331" y="244"/>
                    <a:pt x="314" y="249"/>
                    <a:pt x="307" y="249"/>
                  </a:cubicBezTo>
                  <a:cubicBezTo>
                    <a:pt x="298" y="249"/>
                    <a:pt x="288" y="249"/>
                    <a:pt x="286" y="177"/>
                  </a:cubicBezTo>
                  <a:moveTo>
                    <a:pt x="240" y="196"/>
                  </a:moveTo>
                  <a:cubicBezTo>
                    <a:pt x="182" y="244"/>
                    <a:pt x="132" y="249"/>
                    <a:pt x="108" y="249"/>
                  </a:cubicBezTo>
                  <a:cubicBezTo>
                    <a:pt x="70" y="249"/>
                    <a:pt x="48" y="223"/>
                    <a:pt x="48" y="184"/>
                  </a:cubicBezTo>
                  <a:cubicBezTo>
                    <a:pt x="48" y="165"/>
                    <a:pt x="58" y="103"/>
                    <a:pt x="86" y="62"/>
                  </a:cubicBezTo>
                  <a:cubicBezTo>
                    <a:pt x="115" y="26"/>
                    <a:pt x="149" y="17"/>
                    <a:pt x="168" y="17"/>
                  </a:cubicBezTo>
                  <a:cubicBezTo>
                    <a:pt x="216" y="17"/>
                    <a:pt x="230" y="62"/>
                    <a:pt x="235" y="98"/>
                  </a:cubicBezTo>
                  <a:cubicBezTo>
                    <a:pt x="238" y="125"/>
                    <a:pt x="238" y="165"/>
                    <a:pt x="240" y="1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17" name="Полилиния 216"/>
            <p:cNvSpPr/>
            <p:nvPr/>
          </p:nvSpPr>
          <p:spPr>
            <a:xfrm>
              <a:off x="2561040" y="2351880"/>
              <a:ext cx="200880" cy="201240"/>
            </a:xfrm>
            <a:custGeom>
              <a:avLst/>
              <a:gdLst>
                <a:gd name="textAreaLeft" fmla="*/ 0 w 200880"/>
                <a:gd name="textAreaRight" fmla="*/ 201240 w 200880"/>
                <a:gd name="textAreaTop" fmla="*/ 0 h 201240"/>
                <a:gd name="textAreaBottom" fmla="*/ 201600 h 201240"/>
              </a:gdLst>
              <a:ahLst/>
              <a:cxnLst/>
              <a:rect l="textAreaLeft" t="textAreaTop" r="textAreaRight" b="textAreaBottom"/>
              <a:pathLst>
                <a:path w="559" h="560">
                  <a:moveTo>
                    <a:pt x="298" y="297"/>
                  </a:moveTo>
                  <a:cubicBezTo>
                    <a:pt x="376" y="297"/>
                    <a:pt x="454" y="297"/>
                    <a:pt x="533" y="297"/>
                  </a:cubicBezTo>
                  <a:cubicBezTo>
                    <a:pt x="545" y="297"/>
                    <a:pt x="559" y="297"/>
                    <a:pt x="559" y="280"/>
                  </a:cubicBezTo>
                  <a:cubicBezTo>
                    <a:pt x="559" y="263"/>
                    <a:pt x="545" y="263"/>
                    <a:pt x="533" y="263"/>
                  </a:cubicBezTo>
                  <a:cubicBezTo>
                    <a:pt x="454" y="263"/>
                    <a:pt x="376" y="263"/>
                    <a:pt x="298" y="263"/>
                  </a:cubicBezTo>
                  <a:cubicBezTo>
                    <a:pt x="298" y="185"/>
                    <a:pt x="298" y="107"/>
                    <a:pt x="298" y="29"/>
                  </a:cubicBezTo>
                  <a:cubicBezTo>
                    <a:pt x="298" y="17"/>
                    <a:pt x="298" y="0"/>
                    <a:pt x="281" y="0"/>
                  </a:cubicBezTo>
                  <a:cubicBezTo>
                    <a:pt x="264" y="0"/>
                    <a:pt x="264" y="17"/>
                    <a:pt x="264" y="29"/>
                  </a:cubicBezTo>
                  <a:cubicBezTo>
                    <a:pt x="264" y="107"/>
                    <a:pt x="264" y="185"/>
                    <a:pt x="264" y="263"/>
                  </a:cubicBezTo>
                  <a:cubicBezTo>
                    <a:pt x="185" y="263"/>
                    <a:pt x="106" y="263"/>
                    <a:pt x="26" y="263"/>
                  </a:cubicBezTo>
                  <a:cubicBezTo>
                    <a:pt x="14" y="263"/>
                    <a:pt x="0" y="263"/>
                    <a:pt x="0" y="280"/>
                  </a:cubicBezTo>
                  <a:cubicBezTo>
                    <a:pt x="0" y="297"/>
                    <a:pt x="14" y="297"/>
                    <a:pt x="26" y="297"/>
                  </a:cubicBezTo>
                  <a:cubicBezTo>
                    <a:pt x="106" y="297"/>
                    <a:pt x="185" y="297"/>
                    <a:pt x="264" y="297"/>
                  </a:cubicBezTo>
                  <a:cubicBezTo>
                    <a:pt x="264" y="375"/>
                    <a:pt x="264" y="453"/>
                    <a:pt x="264" y="532"/>
                  </a:cubicBezTo>
                  <a:cubicBezTo>
                    <a:pt x="264" y="544"/>
                    <a:pt x="264" y="560"/>
                    <a:pt x="281" y="560"/>
                  </a:cubicBezTo>
                  <a:cubicBezTo>
                    <a:pt x="298" y="560"/>
                    <a:pt x="298" y="544"/>
                    <a:pt x="298" y="532"/>
                  </a:cubicBezTo>
                  <a:cubicBezTo>
                    <a:pt x="298" y="453"/>
                    <a:pt x="298" y="375"/>
                    <a:pt x="298" y="29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18" name="Полилиния 217"/>
            <p:cNvSpPr/>
            <p:nvPr/>
          </p:nvSpPr>
          <p:spPr>
            <a:xfrm>
              <a:off x="2877120" y="2301840"/>
              <a:ext cx="70560" cy="301320"/>
            </a:xfrm>
            <a:custGeom>
              <a:avLst/>
              <a:gdLst>
                <a:gd name="textAreaLeft" fmla="*/ 0 w 70560"/>
                <a:gd name="textAreaRight" fmla="*/ 70920 w 70560"/>
                <a:gd name="textAreaTop" fmla="*/ 0 h 301320"/>
                <a:gd name="textAreaBottom" fmla="*/ 301680 h 301320"/>
              </a:gdLst>
              <a:ahLst/>
              <a:cxnLst/>
              <a:rect l="textAreaLeft" t="textAreaTop" r="textAreaRight" b="textAreaBottom"/>
              <a:pathLst>
                <a:path w="197" h="838">
                  <a:moveTo>
                    <a:pt x="197" y="831"/>
                  </a:moveTo>
                  <a:cubicBezTo>
                    <a:pt x="197" y="829"/>
                    <a:pt x="197" y="826"/>
                    <a:pt x="182" y="812"/>
                  </a:cubicBezTo>
                  <a:cubicBezTo>
                    <a:pt x="77" y="707"/>
                    <a:pt x="48" y="548"/>
                    <a:pt x="48" y="419"/>
                  </a:cubicBezTo>
                  <a:cubicBezTo>
                    <a:pt x="48" y="273"/>
                    <a:pt x="82" y="127"/>
                    <a:pt x="185" y="22"/>
                  </a:cubicBezTo>
                  <a:cubicBezTo>
                    <a:pt x="197" y="12"/>
                    <a:pt x="197" y="10"/>
                    <a:pt x="197" y="7"/>
                  </a:cubicBezTo>
                  <a:cubicBezTo>
                    <a:pt x="197" y="2"/>
                    <a:pt x="192" y="0"/>
                    <a:pt x="187" y="0"/>
                  </a:cubicBezTo>
                  <a:cubicBezTo>
                    <a:pt x="180" y="0"/>
                    <a:pt x="103" y="57"/>
                    <a:pt x="53" y="163"/>
                  </a:cubicBezTo>
                  <a:cubicBezTo>
                    <a:pt x="10" y="256"/>
                    <a:pt x="0" y="350"/>
                    <a:pt x="0" y="419"/>
                  </a:cubicBezTo>
                  <a:cubicBezTo>
                    <a:pt x="0" y="484"/>
                    <a:pt x="10" y="587"/>
                    <a:pt x="55" y="680"/>
                  </a:cubicBezTo>
                  <a:cubicBezTo>
                    <a:pt x="106" y="783"/>
                    <a:pt x="180" y="838"/>
                    <a:pt x="187" y="838"/>
                  </a:cubicBezTo>
                  <a:cubicBezTo>
                    <a:pt x="192" y="838"/>
                    <a:pt x="197" y="836"/>
                    <a:pt x="197" y="8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19" name="Полилиния 218"/>
            <p:cNvSpPr/>
            <p:nvPr/>
          </p:nvSpPr>
          <p:spPr>
            <a:xfrm>
              <a:off x="2984400" y="2320560"/>
              <a:ext cx="246600" cy="212760"/>
            </a:xfrm>
            <a:custGeom>
              <a:avLst/>
              <a:gdLst>
                <a:gd name="textAreaLeft" fmla="*/ 0 w 246600"/>
                <a:gd name="textAreaRight" fmla="*/ 246960 w 246600"/>
                <a:gd name="textAreaTop" fmla="*/ 0 h 212760"/>
                <a:gd name="textAreaBottom" fmla="*/ 213120 h 212760"/>
              </a:gdLst>
              <a:ahLst/>
              <a:cxnLst/>
              <a:rect l="textAreaLeft" t="textAreaTop" r="textAreaRight" b="textAreaBottom"/>
              <a:pathLst>
                <a:path w="686" h="592">
                  <a:moveTo>
                    <a:pt x="583" y="67"/>
                  </a:moveTo>
                  <a:cubicBezTo>
                    <a:pt x="588" y="50"/>
                    <a:pt x="588" y="50"/>
                    <a:pt x="607" y="46"/>
                  </a:cubicBezTo>
                  <a:cubicBezTo>
                    <a:pt x="622" y="43"/>
                    <a:pt x="643" y="41"/>
                    <a:pt x="658" y="41"/>
                  </a:cubicBezTo>
                  <a:cubicBezTo>
                    <a:pt x="674" y="41"/>
                    <a:pt x="686" y="41"/>
                    <a:pt x="686" y="17"/>
                  </a:cubicBezTo>
                  <a:cubicBezTo>
                    <a:pt x="686" y="7"/>
                    <a:pt x="679" y="0"/>
                    <a:pt x="670" y="0"/>
                  </a:cubicBezTo>
                  <a:cubicBezTo>
                    <a:pt x="638" y="0"/>
                    <a:pt x="607" y="2"/>
                    <a:pt x="576" y="2"/>
                  </a:cubicBezTo>
                  <a:cubicBezTo>
                    <a:pt x="554" y="2"/>
                    <a:pt x="502" y="0"/>
                    <a:pt x="480" y="0"/>
                  </a:cubicBezTo>
                  <a:cubicBezTo>
                    <a:pt x="475" y="0"/>
                    <a:pt x="458" y="0"/>
                    <a:pt x="458" y="26"/>
                  </a:cubicBezTo>
                  <a:cubicBezTo>
                    <a:pt x="458" y="41"/>
                    <a:pt x="473" y="41"/>
                    <a:pt x="482" y="41"/>
                  </a:cubicBezTo>
                  <a:cubicBezTo>
                    <a:pt x="492" y="41"/>
                    <a:pt x="523" y="41"/>
                    <a:pt x="542" y="48"/>
                  </a:cubicBezTo>
                  <a:cubicBezTo>
                    <a:pt x="514" y="158"/>
                    <a:pt x="486" y="268"/>
                    <a:pt x="458" y="378"/>
                  </a:cubicBezTo>
                  <a:cubicBezTo>
                    <a:pt x="430" y="501"/>
                    <a:pt x="329" y="551"/>
                    <a:pt x="228" y="551"/>
                  </a:cubicBezTo>
                  <a:cubicBezTo>
                    <a:pt x="149" y="551"/>
                    <a:pt x="110" y="520"/>
                    <a:pt x="110" y="457"/>
                  </a:cubicBezTo>
                  <a:cubicBezTo>
                    <a:pt x="110" y="438"/>
                    <a:pt x="115" y="417"/>
                    <a:pt x="120" y="395"/>
                  </a:cubicBezTo>
                  <a:cubicBezTo>
                    <a:pt x="150" y="278"/>
                    <a:pt x="179" y="160"/>
                    <a:pt x="209" y="43"/>
                  </a:cubicBezTo>
                  <a:cubicBezTo>
                    <a:pt x="228" y="41"/>
                    <a:pt x="257" y="41"/>
                    <a:pt x="266" y="41"/>
                  </a:cubicBezTo>
                  <a:cubicBezTo>
                    <a:pt x="295" y="41"/>
                    <a:pt x="307" y="41"/>
                    <a:pt x="307" y="17"/>
                  </a:cubicBezTo>
                  <a:cubicBezTo>
                    <a:pt x="307" y="5"/>
                    <a:pt x="298" y="0"/>
                    <a:pt x="288" y="0"/>
                  </a:cubicBezTo>
                  <a:cubicBezTo>
                    <a:pt x="266" y="0"/>
                    <a:pt x="245" y="2"/>
                    <a:pt x="223" y="2"/>
                  </a:cubicBezTo>
                  <a:cubicBezTo>
                    <a:pt x="202" y="2"/>
                    <a:pt x="182" y="2"/>
                    <a:pt x="161" y="2"/>
                  </a:cubicBezTo>
                  <a:cubicBezTo>
                    <a:pt x="139" y="2"/>
                    <a:pt x="118" y="2"/>
                    <a:pt x="96" y="2"/>
                  </a:cubicBezTo>
                  <a:cubicBezTo>
                    <a:pt x="74" y="2"/>
                    <a:pt x="50" y="0"/>
                    <a:pt x="29" y="0"/>
                  </a:cubicBezTo>
                  <a:cubicBezTo>
                    <a:pt x="22" y="0"/>
                    <a:pt x="5" y="0"/>
                    <a:pt x="5" y="26"/>
                  </a:cubicBezTo>
                  <a:cubicBezTo>
                    <a:pt x="5" y="41"/>
                    <a:pt x="14" y="41"/>
                    <a:pt x="43" y="41"/>
                  </a:cubicBezTo>
                  <a:cubicBezTo>
                    <a:pt x="62" y="41"/>
                    <a:pt x="91" y="41"/>
                    <a:pt x="91" y="46"/>
                  </a:cubicBezTo>
                  <a:cubicBezTo>
                    <a:pt x="86" y="61"/>
                    <a:pt x="82" y="77"/>
                    <a:pt x="77" y="93"/>
                  </a:cubicBezTo>
                  <a:cubicBezTo>
                    <a:pt x="71" y="118"/>
                    <a:pt x="66" y="143"/>
                    <a:pt x="60" y="168"/>
                  </a:cubicBezTo>
                  <a:cubicBezTo>
                    <a:pt x="42" y="236"/>
                    <a:pt x="25" y="305"/>
                    <a:pt x="7" y="374"/>
                  </a:cubicBezTo>
                  <a:cubicBezTo>
                    <a:pt x="0" y="405"/>
                    <a:pt x="0" y="412"/>
                    <a:pt x="0" y="426"/>
                  </a:cubicBezTo>
                  <a:cubicBezTo>
                    <a:pt x="0" y="536"/>
                    <a:pt x="94" y="592"/>
                    <a:pt x="223" y="592"/>
                  </a:cubicBezTo>
                  <a:cubicBezTo>
                    <a:pt x="372" y="592"/>
                    <a:pt x="475" y="503"/>
                    <a:pt x="504" y="388"/>
                  </a:cubicBezTo>
                  <a:cubicBezTo>
                    <a:pt x="530" y="281"/>
                    <a:pt x="557" y="174"/>
                    <a:pt x="583" y="6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20" name="Полилиния 219"/>
            <p:cNvSpPr/>
            <p:nvPr/>
          </p:nvSpPr>
          <p:spPr>
            <a:xfrm>
              <a:off x="3336840" y="2437200"/>
              <a:ext cx="31680" cy="31680"/>
            </a:xfrm>
            <a:custGeom>
              <a:avLst/>
              <a:gdLst>
                <a:gd name="textAreaLeft" fmla="*/ 0 w 31680"/>
                <a:gd name="textAreaRight" fmla="*/ 32040 w 31680"/>
                <a:gd name="textAreaTop" fmla="*/ 0 h 31680"/>
                <a:gd name="textAreaBottom" fmla="*/ 32040 h 31680"/>
              </a:gdLst>
              <a:ahLst/>
              <a:cxnLst/>
              <a:rect l="textAreaLeft" t="textAreaTop" r="textAreaRight" b="textAreaBottom"/>
              <a:pathLst>
                <a:path w="89" h="89">
                  <a:moveTo>
                    <a:pt x="89" y="43"/>
                  </a:moveTo>
                  <a:cubicBezTo>
                    <a:pt x="89" y="19"/>
                    <a:pt x="67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67"/>
                    <a:pt x="19" y="89"/>
                    <a:pt x="43" y="89"/>
                  </a:cubicBezTo>
                  <a:cubicBezTo>
                    <a:pt x="67" y="89"/>
                    <a:pt x="89" y="67"/>
                    <a:pt x="89" y="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12960" rIns="90000" bIns="-1296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21" name="Полилиния 220"/>
            <p:cNvSpPr/>
            <p:nvPr/>
          </p:nvSpPr>
          <p:spPr>
            <a:xfrm>
              <a:off x="3476880" y="2321640"/>
              <a:ext cx="223560" cy="216000"/>
            </a:xfrm>
            <a:custGeom>
              <a:avLst/>
              <a:gdLst>
                <a:gd name="textAreaLeft" fmla="*/ 0 w 223560"/>
                <a:gd name="textAreaRight" fmla="*/ 223920 w 223560"/>
                <a:gd name="textAreaTop" fmla="*/ 0 h 216000"/>
                <a:gd name="textAreaBottom" fmla="*/ 216360 h 216000"/>
              </a:gdLst>
              <a:ahLst/>
              <a:cxnLst/>
              <a:rect l="textAreaLeft" t="textAreaTop" r="textAreaRight" b="textAreaBottom"/>
              <a:pathLst>
                <a:path w="622" h="601">
                  <a:moveTo>
                    <a:pt x="617" y="19"/>
                  </a:moveTo>
                  <a:cubicBezTo>
                    <a:pt x="619" y="17"/>
                    <a:pt x="622" y="12"/>
                    <a:pt x="622" y="7"/>
                  </a:cubicBezTo>
                  <a:cubicBezTo>
                    <a:pt x="622" y="2"/>
                    <a:pt x="622" y="0"/>
                    <a:pt x="602" y="0"/>
                  </a:cubicBezTo>
                  <a:cubicBezTo>
                    <a:pt x="408" y="0"/>
                    <a:pt x="214" y="0"/>
                    <a:pt x="19" y="0"/>
                  </a:cubicBezTo>
                  <a:cubicBezTo>
                    <a:pt x="0" y="0"/>
                    <a:pt x="0" y="2"/>
                    <a:pt x="0" y="7"/>
                  </a:cubicBezTo>
                  <a:cubicBezTo>
                    <a:pt x="0" y="12"/>
                    <a:pt x="2" y="17"/>
                    <a:pt x="2" y="19"/>
                  </a:cubicBezTo>
                  <a:cubicBezTo>
                    <a:pt x="98" y="208"/>
                    <a:pt x="193" y="398"/>
                    <a:pt x="288" y="587"/>
                  </a:cubicBezTo>
                  <a:cubicBezTo>
                    <a:pt x="293" y="596"/>
                    <a:pt x="295" y="601"/>
                    <a:pt x="310" y="601"/>
                  </a:cubicBezTo>
                  <a:cubicBezTo>
                    <a:pt x="324" y="601"/>
                    <a:pt x="326" y="596"/>
                    <a:pt x="334" y="587"/>
                  </a:cubicBezTo>
                  <a:cubicBezTo>
                    <a:pt x="428" y="398"/>
                    <a:pt x="522" y="208"/>
                    <a:pt x="617" y="19"/>
                  </a:cubicBezTo>
                  <a:moveTo>
                    <a:pt x="103" y="62"/>
                  </a:moveTo>
                  <a:cubicBezTo>
                    <a:pt x="258" y="62"/>
                    <a:pt x="412" y="62"/>
                    <a:pt x="566" y="62"/>
                  </a:cubicBezTo>
                  <a:cubicBezTo>
                    <a:pt x="490" y="216"/>
                    <a:pt x="413" y="369"/>
                    <a:pt x="336" y="522"/>
                  </a:cubicBezTo>
                  <a:cubicBezTo>
                    <a:pt x="258" y="369"/>
                    <a:pt x="181" y="216"/>
                    <a:pt x="103" y="6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22" name="Полилиния 221"/>
            <p:cNvSpPr/>
            <p:nvPr/>
          </p:nvSpPr>
          <p:spPr>
            <a:xfrm>
              <a:off x="3732480" y="2301840"/>
              <a:ext cx="70560" cy="301320"/>
            </a:xfrm>
            <a:custGeom>
              <a:avLst/>
              <a:gdLst>
                <a:gd name="textAreaLeft" fmla="*/ 0 w 70560"/>
                <a:gd name="textAreaRight" fmla="*/ 70920 w 70560"/>
                <a:gd name="textAreaTop" fmla="*/ 0 h 301320"/>
                <a:gd name="textAreaBottom" fmla="*/ 301680 h 301320"/>
              </a:gdLst>
              <a:ahLst/>
              <a:cxnLst/>
              <a:rect l="textAreaLeft" t="textAreaTop" r="textAreaRight" b="textAreaBottom"/>
              <a:pathLst>
                <a:path w="197" h="838">
                  <a:moveTo>
                    <a:pt x="197" y="419"/>
                  </a:moveTo>
                  <a:cubicBezTo>
                    <a:pt x="197" y="354"/>
                    <a:pt x="187" y="251"/>
                    <a:pt x="139" y="158"/>
                  </a:cubicBezTo>
                  <a:cubicBezTo>
                    <a:pt x="89" y="55"/>
                    <a:pt x="17" y="0"/>
                    <a:pt x="10" y="0"/>
                  </a:cubicBezTo>
                  <a:cubicBezTo>
                    <a:pt x="2" y="0"/>
                    <a:pt x="0" y="2"/>
                    <a:pt x="0" y="7"/>
                  </a:cubicBezTo>
                  <a:cubicBezTo>
                    <a:pt x="0" y="10"/>
                    <a:pt x="0" y="12"/>
                    <a:pt x="17" y="26"/>
                  </a:cubicBezTo>
                  <a:cubicBezTo>
                    <a:pt x="98" y="110"/>
                    <a:pt x="146" y="244"/>
                    <a:pt x="146" y="419"/>
                  </a:cubicBezTo>
                  <a:cubicBezTo>
                    <a:pt x="146" y="563"/>
                    <a:pt x="115" y="711"/>
                    <a:pt x="12" y="817"/>
                  </a:cubicBezTo>
                  <a:cubicBezTo>
                    <a:pt x="0" y="826"/>
                    <a:pt x="0" y="829"/>
                    <a:pt x="0" y="831"/>
                  </a:cubicBezTo>
                  <a:cubicBezTo>
                    <a:pt x="0" y="836"/>
                    <a:pt x="2" y="838"/>
                    <a:pt x="10" y="838"/>
                  </a:cubicBezTo>
                  <a:cubicBezTo>
                    <a:pt x="17" y="838"/>
                    <a:pt x="94" y="781"/>
                    <a:pt x="142" y="675"/>
                  </a:cubicBezTo>
                  <a:cubicBezTo>
                    <a:pt x="185" y="582"/>
                    <a:pt x="197" y="491"/>
                    <a:pt x="197" y="41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23" name="Полилиния 222"/>
            <p:cNvSpPr/>
            <p:nvPr/>
          </p:nvSpPr>
          <p:spPr>
            <a:xfrm>
              <a:off x="3904200" y="2321640"/>
              <a:ext cx="209520" cy="212760"/>
            </a:xfrm>
            <a:custGeom>
              <a:avLst/>
              <a:gdLst>
                <a:gd name="textAreaLeft" fmla="*/ 0 w 209520"/>
                <a:gd name="textAreaRight" fmla="*/ 209880 w 209520"/>
                <a:gd name="textAreaTop" fmla="*/ 0 h 212760"/>
                <a:gd name="textAreaBottom" fmla="*/ 213120 h 212760"/>
              </a:gdLst>
              <a:ahLst/>
              <a:cxnLst/>
              <a:rect l="textAreaLeft" t="textAreaTop" r="textAreaRight" b="textAreaBottom"/>
              <a:pathLst>
                <a:path w="583" h="592">
                  <a:moveTo>
                    <a:pt x="478" y="89"/>
                  </a:moveTo>
                  <a:cubicBezTo>
                    <a:pt x="487" y="55"/>
                    <a:pt x="502" y="29"/>
                    <a:pt x="569" y="26"/>
                  </a:cubicBezTo>
                  <a:cubicBezTo>
                    <a:pt x="574" y="26"/>
                    <a:pt x="583" y="26"/>
                    <a:pt x="583" y="10"/>
                  </a:cubicBezTo>
                  <a:cubicBezTo>
                    <a:pt x="580" y="6"/>
                    <a:pt x="583" y="0"/>
                    <a:pt x="574" y="0"/>
                  </a:cubicBezTo>
                  <a:cubicBezTo>
                    <a:pt x="545" y="0"/>
                    <a:pt x="516" y="2"/>
                    <a:pt x="487" y="2"/>
                  </a:cubicBezTo>
                  <a:cubicBezTo>
                    <a:pt x="458" y="2"/>
                    <a:pt x="427" y="0"/>
                    <a:pt x="398" y="0"/>
                  </a:cubicBezTo>
                  <a:cubicBezTo>
                    <a:pt x="394" y="0"/>
                    <a:pt x="384" y="0"/>
                    <a:pt x="384" y="17"/>
                  </a:cubicBezTo>
                  <a:cubicBezTo>
                    <a:pt x="384" y="26"/>
                    <a:pt x="394" y="26"/>
                    <a:pt x="398" y="26"/>
                  </a:cubicBezTo>
                  <a:cubicBezTo>
                    <a:pt x="446" y="29"/>
                    <a:pt x="456" y="46"/>
                    <a:pt x="456" y="65"/>
                  </a:cubicBezTo>
                  <a:cubicBezTo>
                    <a:pt x="456" y="67"/>
                    <a:pt x="456" y="79"/>
                    <a:pt x="454" y="81"/>
                  </a:cubicBezTo>
                  <a:cubicBezTo>
                    <a:pt x="429" y="181"/>
                    <a:pt x="404" y="281"/>
                    <a:pt x="379" y="381"/>
                  </a:cubicBezTo>
                  <a:cubicBezTo>
                    <a:pt x="350" y="493"/>
                    <a:pt x="252" y="568"/>
                    <a:pt x="168" y="568"/>
                  </a:cubicBezTo>
                  <a:cubicBezTo>
                    <a:pt x="110" y="568"/>
                    <a:pt x="65" y="529"/>
                    <a:pt x="65" y="457"/>
                  </a:cubicBezTo>
                  <a:cubicBezTo>
                    <a:pt x="65" y="455"/>
                    <a:pt x="65" y="429"/>
                    <a:pt x="74" y="393"/>
                  </a:cubicBezTo>
                  <a:cubicBezTo>
                    <a:pt x="102" y="283"/>
                    <a:pt x="129" y="174"/>
                    <a:pt x="156" y="65"/>
                  </a:cubicBezTo>
                  <a:cubicBezTo>
                    <a:pt x="163" y="36"/>
                    <a:pt x="166" y="26"/>
                    <a:pt x="228" y="26"/>
                  </a:cubicBezTo>
                  <a:cubicBezTo>
                    <a:pt x="250" y="26"/>
                    <a:pt x="257" y="26"/>
                    <a:pt x="257" y="10"/>
                  </a:cubicBezTo>
                  <a:cubicBezTo>
                    <a:pt x="257" y="0"/>
                    <a:pt x="247" y="0"/>
                    <a:pt x="245" y="0"/>
                  </a:cubicBezTo>
                  <a:cubicBezTo>
                    <a:pt x="221" y="0"/>
                    <a:pt x="161" y="2"/>
                    <a:pt x="137" y="2"/>
                  </a:cubicBezTo>
                  <a:cubicBezTo>
                    <a:pt x="113" y="2"/>
                    <a:pt x="53" y="0"/>
                    <a:pt x="26" y="0"/>
                  </a:cubicBezTo>
                  <a:cubicBezTo>
                    <a:pt x="22" y="0"/>
                    <a:pt x="12" y="0"/>
                    <a:pt x="12" y="17"/>
                  </a:cubicBezTo>
                  <a:cubicBezTo>
                    <a:pt x="12" y="26"/>
                    <a:pt x="19" y="26"/>
                    <a:pt x="36" y="26"/>
                  </a:cubicBezTo>
                  <a:cubicBezTo>
                    <a:pt x="46" y="27"/>
                    <a:pt x="53" y="26"/>
                    <a:pt x="67" y="29"/>
                  </a:cubicBezTo>
                  <a:cubicBezTo>
                    <a:pt x="82" y="31"/>
                    <a:pt x="89" y="31"/>
                    <a:pt x="89" y="43"/>
                  </a:cubicBezTo>
                  <a:cubicBezTo>
                    <a:pt x="89" y="48"/>
                    <a:pt x="82" y="81"/>
                    <a:pt x="74" y="101"/>
                  </a:cubicBezTo>
                  <a:cubicBezTo>
                    <a:pt x="69" y="125"/>
                    <a:pt x="63" y="150"/>
                    <a:pt x="58" y="175"/>
                  </a:cubicBezTo>
                  <a:cubicBezTo>
                    <a:pt x="50" y="208"/>
                    <a:pt x="10" y="366"/>
                    <a:pt x="5" y="383"/>
                  </a:cubicBezTo>
                  <a:cubicBezTo>
                    <a:pt x="0" y="407"/>
                    <a:pt x="0" y="419"/>
                    <a:pt x="0" y="431"/>
                  </a:cubicBezTo>
                  <a:cubicBezTo>
                    <a:pt x="0" y="534"/>
                    <a:pt x="77" y="592"/>
                    <a:pt x="166" y="592"/>
                  </a:cubicBezTo>
                  <a:cubicBezTo>
                    <a:pt x="271" y="592"/>
                    <a:pt x="377" y="498"/>
                    <a:pt x="403" y="388"/>
                  </a:cubicBezTo>
                  <a:cubicBezTo>
                    <a:pt x="428" y="288"/>
                    <a:pt x="453" y="188"/>
                    <a:pt x="478" y="8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24" name="Полилиния 223"/>
            <p:cNvSpPr/>
            <p:nvPr/>
          </p:nvSpPr>
          <p:spPr>
            <a:xfrm>
              <a:off x="4104000" y="2480040"/>
              <a:ext cx="129960" cy="95400"/>
            </a:xfrm>
            <a:custGeom>
              <a:avLst/>
              <a:gdLst>
                <a:gd name="textAreaLeft" fmla="*/ 0 w 129960"/>
                <a:gd name="textAreaRight" fmla="*/ 130320 w 129960"/>
                <a:gd name="textAreaTop" fmla="*/ 0 h 95400"/>
                <a:gd name="textAreaBottom" fmla="*/ 95760 h 95400"/>
              </a:gdLst>
              <a:ahLst/>
              <a:cxnLst/>
              <a:rect l="textAreaLeft" t="textAreaTop" r="textAreaRight" b="textAreaBottom"/>
              <a:pathLst>
                <a:path w="362" h="266">
                  <a:moveTo>
                    <a:pt x="288" y="177"/>
                  </a:moveTo>
                  <a:cubicBezTo>
                    <a:pt x="341" y="120"/>
                    <a:pt x="362" y="43"/>
                    <a:pt x="362" y="36"/>
                  </a:cubicBezTo>
                  <a:cubicBezTo>
                    <a:pt x="362" y="29"/>
                    <a:pt x="358" y="29"/>
                    <a:pt x="353" y="29"/>
                  </a:cubicBezTo>
                  <a:cubicBezTo>
                    <a:pt x="346" y="29"/>
                    <a:pt x="346" y="31"/>
                    <a:pt x="341" y="43"/>
                  </a:cubicBezTo>
                  <a:cubicBezTo>
                    <a:pt x="331" y="81"/>
                    <a:pt x="312" y="117"/>
                    <a:pt x="286" y="148"/>
                  </a:cubicBezTo>
                  <a:cubicBezTo>
                    <a:pt x="286" y="141"/>
                    <a:pt x="286" y="101"/>
                    <a:pt x="283" y="96"/>
                  </a:cubicBezTo>
                  <a:cubicBezTo>
                    <a:pt x="274" y="38"/>
                    <a:pt x="230" y="0"/>
                    <a:pt x="170" y="0"/>
                  </a:cubicBezTo>
                  <a:cubicBezTo>
                    <a:pt x="84" y="0"/>
                    <a:pt x="0" y="81"/>
                    <a:pt x="0" y="163"/>
                  </a:cubicBezTo>
                  <a:cubicBezTo>
                    <a:pt x="0" y="218"/>
                    <a:pt x="41" y="266"/>
                    <a:pt x="108" y="266"/>
                  </a:cubicBezTo>
                  <a:cubicBezTo>
                    <a:pt x="163" y="266"/>
                    <a:pt x="214" y="239"/>
                    <a:pt x="245" y="216"/>
                  </a:cubicBezTo>
                  <a:cubicBezTo>
                    <a:pt x="259" y="259"/>
                    <a:pt x="288" y="266"/>
                    <a:pt x="307" y="266"/>
                  </a:cubicBezTo>
                  <a:cubicBezTo>
                    <a:pt x="341" y="266"/>
                    <a:pt x="362" y="237"/>
                    <a:pt x="362" y="225"/>
                  </a:cubicBezTo>
                  <a:cubicBezTo>
                    <a:pt x="362" y="218"/>
                    <a:pt x="355" y="218"/>
                    <a:pt x="353" y="218"/>
                  </a:cubicBezTo>
                  <a:cubicBezTo>
                    <a:pt x="346" y="218"/>
                    <a:pt x="343" y="220"/>
                    <a:pt x="343" y="223"/>
                  </a:cubicBezTo>
                  <a:cubicBezTo>
                    <a:pt x="334" y="244"/>
                    <a:pt x="317" y="249"/>
                    <a:pt x="310" y="249"/>
                  </a:cubicBezTo>
                  <a:cubicBezTo>
                    <a:pt x="300" y="249"/>
                    <a:pt x="290" y="249"/>
                    <a:pt x="288" y="177"/>
                  </a:cubicBezTo>
                  <a:moveTo>
                    <a:pt x="242" y="196"/>
                  </a:moveTo>
                  <a:cubicBezTo>
                    <a:pt x="182" y="244"/>
                    <a:pt x="134" y="249"/>
                    <a:pt x="110" y="249"/>
                  </a:cubicBezTo>
                  <a:cubicBezTo>
                    <a:pt x="72" y="249"/>
                    <a:pt x="50" y="223"/>
                    <a:pt x="50" y="184"/>
                  </a:cubicBezTo>
                  <a:cubicBezTo>
                    <a:pt x="50" y="165"/>
                    <a:pt x="58" y="103"/>
                    <a:pt x="89" y="62"/>
                  </a:cubicBezTo>
                  <a:cubicBezTo>
                    <a:pt x="115" y="26"/>
                    <a:pt x="149" y="17"/>
                    <a:pt x="170" y="17"/>
                  </a:cubicBezTo>
                  <a:cubicBezTo>
                    <a:pt x="218" y="17"/>
                    <a:pt x="230" y="62"/>
                    <a:pt x="235" y="98"/>
                  </a:cubicBezTo>
                  <a:cubicBezTo>
                    <a:pt x="240" y="125"/>
                    <a:pt x="238" y="165"/>
                    <a:pt x="242" y="1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25" name="Полилиния 224"/>
            <p:cNvSpPr/>
            <p:nvPr/>
          </p:nvSpPr>
          <p:spPr>
            <a:xfrm>
              <a:off x="4357080" y="2446560"/>
              <a:ext cx="184680" cy="11880"/>
            </a:xfrm>
            <a:custGeom>
              <a:avLst/>
              <a:gdLst>
                <a:gd name="textAreaLeft" fmla="*/ 0 w 184680"/>
                <a:gd name="textAreaRight" fmla="*/ 185040 w 184680"/>
                <a:gd name="textAreaTop" fmla="*/ 0 h 11880"/>
                <a:gd name="textAreaBottom" fmla="*/ 12240 h 11880"/>
              </a:gdLst>
              <a:ahLst/>
              <a:cxnLst/>
              <a:rect l="textAreaLeft" t="textAreaTop" r="textAreaRight" b="textAreaBottom"/>
              <a:pathLst>
                <a:path w="514" h="34">
                  <a:moveTo>
                    <a:pt x="485" y="34"/>
                  </a:moveTo>
                  <a:cubicBezTo>
                    <a:pt x="499" y="34"/>
                    <a:pt x="514" y="34"/>
                    <a:pt x="514" y="17"/>
                  </a:cubicBezTo>
                  <a:cubicBezTo>
                    <a:pt x="514" y="0"/>
                    <a:pt x="499" y="0"/>
                    <a:pt x="485" y="0"/>
                  </a:cubicBezTo>
                  <a:cubicBezTo>
                    <a:pt x="333" y="0"/>
                    <a:pt x="181" y="0"/>
                    <a:pt x="29" y="0"/>
                  </a:cubicBezTo>
                  <a:cubicBezTo>
                    <a:pt x="14" y="0"/>
                    <a:pt x="0" y="0"/>
                    <a:pt x="0" y="17"/>
                  </a:cubicBezTo>
                  <a:cubicBezTo>
                    <a:pt x="0" y="34"/>
                    <a:pt x="14" y="34"/>
                    <a:pt x="29" y="34"/>
                  </a:cubicBezTo>
                  <a:cubicBezTo>
                    <a:pt x="181" y="34"/>
                    <a:pt x="333" y="34"/>
                    <a:pt x="485" y="3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2760" rIns="90000" bIns="-3276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26" name="Полилиния 225"/>
            <p:cNvSpPr/>
            <p:nvPr/>
          </p:nvSpPr>
          <p:spPr>
            <a:xfrm>
              <a:off x="4650840" y="2326680"/>
              <a:ext cx="120600" cy="201240"/>
            </a:xfrm>
            <a:custGeom>
              <a:avLst/>
              <a:gdLst>
                <a:gd name="textAreaLeft" fmla="*/ 0 w 120600"/>
                <a:gd name="textAreaRight" fmla="*/ 120960 w 120600"/>
                <a:gd name="textAreaTop" fmla="*/ 0 h 201240"/>
                <a:gd name="textAreaBottom" fmla="*/ 201600 h 201240"/>
              </a:gdLst>
              <a:ahLst/>
              <a:cxnLst/>
              <a:rect l="textAreaLeft" t="textAreaTop" r="textAreaRight" b="textAreaBottom"/>
              <a:pathLst>
                <a:path w="336" h="560">
                  <a:moveTo>
                    <a:pt x="65" y="496"/>
                  </a:moveTo>
                  <a:cubicBezTo>
                    <a:pt x="94" y="467"/>
                    <a:pt x="124" y="438"/>
                    <a:pt x="154" y="410"/>
                  </a:cubicBezTo>
                  <a:cubicBezTo>
                    <a:pt x="286" y="292"/>
                    <a:pt x="336" y="247"/>
                    <a:pt x="336" y="163"/>
                  </a:cubicBezTo>
                  <a:cubicBezTo>
                    <a:pt x="336" y="67"/>
                    <a:pt x="259" y="0"/>
                    <a:pt x="156" y="0"/>
                  </a:cubicBezTo>
                  <a:cubicBezTo>
                    <a:pt x="62" y="0"/>
                    <a:pt x="0" y="79"/>
                    <a:pt x="0" y="153"/>
                  </a:cubicBezTo>
                  <a:cubicBezTo>
                    <a:pt x="0" y="199"/>
                    <a:pt x="41" y="199"/>
                    <a:pt x="43" y="199"/>
                  </a:cubicBezTo>
                  <a:cubicBezTo>
                    <a:pt x="58" y="199"/>
                    <a:pt x="86" y="189"/>
                    <a:pt x="86" y="156"/>
                  </a:cubicBezTo>
                  <a:cubicBezTo>
                    <a:pt x="86" y="134"/>
                    <a:pt x="72" y="113"/>
                    <a:pt x="43" y="113"/>
                  </a:cubicBezTo>
                  <a:cubicBezTo>
                    <a:pt x="36" y="113"/>
                    <a:pt x="34" y="113"/>
                    <a:pt x="31" y="113"/>
                  </a:cubicBezTo>
                  <a:cubicBezTo>
                    <a:pt x="50" y="57"/>
                    <a:pt x="96" y="26"/>
                    <a:pt x="146" y="26"/>
                  </a:cubicBezTo>
                  <a:cubicBezTo>
                    <a:pt x="223" y="26"/>
                    <a:pt x="259" y="96"/>
                    <a:pt x="259" y="163"/>
                  </a:cubicBezTo>
                  <a:cubicBezTo>
                    <a:pt x="259" y="230"/>
                    <a:pt x="216" y="297"/>
                    <a:pt x="170" y="350"/>
                  </a:cubicBezTo>
                  <a:cubicBezTo>
                    <a:pt x="116" y="410"/>
                    <a:pt x="62" y="469"/>
                    <a:pt x="7" y="529"/>
                  </a:cubicBezTo>
                  <a:cubicBezTo>
                    <a:pt x="0" y="539"/>
                    <a:pt x="0" y="539"/>
                    <a:pt x="0" y="560"/>
                  </a:cubicBezTo>
                  <a:cubicBezTo>
                    <a:pt x="104" y="560"/>
                    <a:pt x="208" y="560"/>
                    <a:pt x="312" y="560"/>
                  </a:cubicBezTo>
                  <a:cubicBezTo>
                    <a:pt x="320" y="512"/>
                    <a:pt x="328" y="463"/>
                    <a:pt x="336" y="414"/>
                  </a:cubicBezTo>
                  <a:cubicBezTo>
                    <a:pt x="329" y="414"/>
                    <a:pt x="322" y="414"/>
                    <a:pt x="314" y="414"/>
                  </a:cubicBezTo>
                  <a:cubicBezTo>
                    <a:pt x="310" y="438"/>
                    <a:pt x="305" y="477"/>
                    <a:pt x="295" y="489"/>
                  </a:cubicBezTo>
                  <a:cubicBezTo>
                    <a:pt x="290" y="496"/>
                    <a:pt x="235" y="496"/>
                    <a:pt x="216" y="496"/>
                  </a:cubicBezTo>
                  <a:cubicBezTo>
                    <a:pt x="166" y="496"/>
                    <a:pt x="115" y="496"/>
                    <a:pt x="65" y="4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27" name="Полилиния 226"/>
            <p:cNvSpPr/>
            <p:nvPr/>
          </p:nvSpPr>
          <p:spPr>
            <a:xfrm>
              <a:off x="4800240" y="2315520"/>
              <a:ext cx="192240" cy="212760"/>
            </a:xfrm>
            <a:custGeom>
              <a:avLst/>
              <a:gdLst>
                <a:gd name="textAreaLeft" fmla="*/ 0 w 192240"/>
                <a:gd name="textAreaRight" fmla="*/ 192600 w 192240"/>
                <a:gd name="textAreaTop" fmla="*/ 0 h 212760"/>
                <a:gd name="textAreaBottom" fmla="*/ 213120 h 212760"/>
              </a:gdLst>
              <a:ahLst/>
              <a:cxnLst/>
              <a:rect l="textAreaLeft" t="textAreaTop" r="textAreaRight" b="textAreaBottom"/>
              <a:pathLst>
                <a:path w="535" h="592">
                  <a:moveTo>
                    <a:pt x="535" y="455"/>
                  </a:moveTo>
                  <a:cubicBezTo>
                    <a:pt x="528" y="455"/>
                    <a:pt x="521" y="455"/>
                    <a:pt x="514" y="455"/>
                  </a:cubicBezTo>
                  <a:cubicBezTo>
                    <a:pt x="509" y="477"/>
                    <a:pt x="506" y="496"/>
                    <a:pt x="497" y="517"/>
                  </a:cubicBezTo>
                  <a:cubicBezTo>
                    <a:pt x="494" y="529"/>
                    <a:pt x="492" y="536"/>
                    <a:pt x="442" y="536"/>
                  </a:cubicBezTo>
                  <a:cubicBezTo>
                    <a:pt x="419" y="536"/>
                    <a:pt x="397" y="536"/>
                    <a:pt x="374" y="536"/>
                  </a:cubicBezTo>
                  <a:cubicBezTo>
                    <a:pt x="386" y="489"/>
                    <a:pt x="413" y="448"/>
                    <a:pt x="449" y="393"/>
                  </a:cubicBezTo>
                  <a:cubicBezTo>
                    <a:pt x="490" y="333"/>
                    <a:pt x="523" y="275"/>
                    <a:pt x="523" y="211"/>
                  </a:cubicBezTo>
                  <a:cubicBezTo>
                    <a:pt x="523" y="93"/>
                    <a:pt x="410" y="0"/>
                    <a:pt x="269" y="0"/>
                  </a:cubicBezTo>
                  <a:cubicBezTo>
                    <a:pt x="122" y="0"/>
                    <a:pt x="10" y="96"/>
                    <a:pt x="10" y="211"/>
                  </a:cubicBezTo>
                  <a:cubicBezTo>
                    <a:pt x="10" y="275"/>
                    <a:pt x="46" y="333"/>
                    <a:pt x="84" y="393"/>
                  </a:cubicBezTo>
                  <a:cubicBezTo>
                    <a:pt x="122" y="448"/>
                    <a:pt x="149" y="489"/>
                    <a:pt x="161" y="536"/>
                  </a:cubicBezTo>
                  <a:cubicBezTo>
                    <a:pt x="138" y="536"/>
                    <a:pt x="114" y="536"/>
                    <a:pt x="91" y="536"/>
                  </a:cubicBezTo>
                  <a:cubicBezTo>
                    <a:pt x="43" y="536"/>
                    <a:pt x="41" y="529"/>
                    <a:pt x="36" y="517"/>
                  </a:cubicBezTo>
                  <a:cubicBezTo>
                    <a:pt x="29" y="498"/>
                    <a:pt x="26" y="477"/>
                    <a:pt x="22" y="455"/>
                  </a:cubicBezTo>
                  <a:cubicBezTo>
                    <a:pt x="14" y="455"/>
                    <a:pt x="7" y="455"/>
                    <a:pt x="0" y="455"/>
                  </a:cubicBezTo>
                  <a:cubicBezTo>
                    <a:pt x="10" y="501"/>
                    <a:pt x="19" y="546"/>
                    <a:pt x="29" y="592"/>
                  </a:cubicBezTo>
                  <a:cubicBezTo>
                    <a:pt x="74" y="592"/>
                    <a:pt x="118" y="592"/>
                    <a:pt x="163" y="592"/>
                  </a:cubicBezTo>
                  <a:cubicBezTo>
                    <a:pt x="182" y="592"/>
                    <a:pt x="185" y="592"/>
                    <a:pt x="185" y="572"/>
                  </a:cubicBezTo>
                  <a:cubicBezTo>
                    <a:pt x="185" y="515"/>
                    <a:pt x="158" y="441"/>
                    <a:pt x="139" y="388"/>
                  </a:cubicBezTo>
                  <a:cubicBezTo>
                    <a:pt x="120" y="338"/>
                    <a:pt x="98" y="273"/>
                    <a:pt x="98" y="208"/>
                  </a:cubicBezTo>
                  <a:cubicBezTo>
                    <a:pt x="98" y="74"/>
                    <a:pt x="190" y="17"/>
                    <a:pt x="266" y="17"/>
                  </a:cubicBezTo>
                  <a:cubicBezTo>
                    <a:pt x="348" y="17"/>
                    <a:pt x="437" y="79"/>
                    <a:pt x="437" y="208"/>
                  </a:cubicBezTo>
                  <a:cubicBezTo>
                    <a:pt x="437" y="273"/>
                    <a:pt x="415" y="335"/>
                    <a:pt x="391" y="405"/>
                  </a:cubicBezTo>
                  <a:cubicBezTo>
                    <a:pt x="377" y="441"/>
                    <a:pt x="350" y="515"/>
                    <a:pt x="350" y="572"/>
                  </a:cubicBezTo>
                  <a:cubicBezTo>
                    <a:pt x="350" y="592"/>
                    <a:pt x="353" y="592"/>
                    <a:pt x="372" y="592"/>
                  </a:cubicBezTo>
                  <a:cubicBezTo>
                    <a:pt x="417" y="592"/>
                    <a:pt x="462" y="592"/>
                    <a:pt x="506" y="592"/>
                  </a:cubicBezTo>
                  <a:cubicBezTo>
                    <a:pt x="516" y="546"/>
                    <a:pt x="526" y="501"/>
                    <a:pt x="535" y="4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28" name="Полилиния 227"/>
            <p:cNvSpPr/>
            <p:nvPr/>
          </p:nvSpPr>
          <p:spPr>
            <a:xfrm>
              <a:off x="5020560" y="2398320"/>
              <a:ext cx="99720" cy="133200"/>
            </a:xfrm>
            <a:custGeom>
              <a:avLst/>
              <a:gdLst>
                <a:gd name="textAreaLeft" fmla="*/ 0 w 99720"/>
                <a:gd name="textAreaRight" fmla="*/ 100080 w 99720"/>
                <a:gd name="textAreaTop" fmla="*/ 0 h 133200"/>
                <a:gd name="textAreaBottom" fmla="*/ 133560 h 133200"/>
              </a:gdLst>
              <a:ahLst/>
              <a:cxnLst/>
              <a:rect l="textAreaLeft" t="textAreaTop" r="textAreaRight" b="textAreaBottom"/>
              <a:pathLst>
                <a:path w="278" h="371">
                  <a:moveTo>
                    <a:pt x="211" y="172"/>
                  </a:moveTo>
                  <a:cubicBezTo>
                    <a:pt x="226" y="172"/>
                    <a:pt x="240" y="172"/>
                    <a:pt x="240" y="158"/>
                  </a:cubicBezTo>
                  <a:cubicBezTo>
                    <a:pt x="240" y="146"/>
                    <a:pt x="230" y="146"/>
                    <a:pt x="216" y="146"/>
                  </a:cubicBezTo>
                  <a:cubicBezTo>
                    <a:pt x="170" y="146"/>
                    <a:pt x="125" y="146"/>
                    <a:pt x="79" y="146"/>
                  </a:cubicBezTo>
                  <a:cubicBezTo>
                    <a:pt x="98" y="74"/>
                    <a:pt x="146" y="26"/>
                    <a:pt x="223" y="26"/>
                  </a:cubicBezTo>
                  <a:cubicBezTo>
                    <a:pt x="232" y="26"/>
                    <a:pt x="241" y="26"/>
                    <a:pt x="250" y="26"/>
                  </a:cubicBezTo>
                  <a:cubicBezTo>
                    <a:pt x="264" y="26"/>
                    <a:pt x="278" y="26"/>
                    <a:pt x="278" y="12"/>
                  </a:cubicBezTo>
                  <a:cubicBezTo>
                    <a:pt x="278" y="0"/>
                    <a:pt x="266" y="0"/>
                    <a:pt x="252" y="0"/>
                  </a:cubicBezTo>
                  <a:cubicBezTo>
                    <a:pt x="242" y="0"/>
                    <a:pt x="233" y="0"/>
                    <a:pt x="223" y="0"/>
                  </a:cubicBezTo>
                  <a:cubicBezTo>
                    <a:pt x="113" y="0"/>
                    <a:pt x="0" y="84"/>
                    <a:pt x="0" y="211"/>
                  </a:cubicBezTo>
                  <a:cubicBezTo>
                    <a:pt x="0" y="304"/>
                    <a:pt x="62" y="371"/>
                    <a:pt x="154" y="371"/>
                  </a:cubicBezTo>
                  <a:cubicBezTo>
                    <a:pt x="206" y="371"/>
                    <a:pt x="262" y="338"/>
                    <a:pt x="262" y="328"/>
                  </a:cubicBezTo>
                  <a:cubicBezTo>
                    <a:pt x="262" y="326"/>
                    <a:pt x="262" y="316"/>
                    <a:pt x="254" y="316"/>
                  </a:cubicBezTo>
                  <a:cubicBezTo>
                    <a:pt x="252" y="316"/>
                    <a:pt x="250" y="316"/>
                    <a:pt x="242" y="321"/>
                  </a:cubicBezTo>
                  <a:cubicBezTo>
                    <a:pt x="216" y="338"/>
                    <a:pt x="185" y="352"/>
                    <a:pt x="154" y="352"/>
                  </a:cubicBezTo>
                  <a:cubicBezTo>
                    <a:pt x="106" y="352"/>
                    <a:pt x="62" y="316"/>
                    <a:pt x="62" y="242"/>
                  </a:cubicBezTo>
                  <a:cubicBezTo>
                    <a:pt x="62" y="213"/>
                    <a:pt x="70" y="182"/>
                    <a:pt x="72" y="172"/>
                  </a:cubicBezTo>
                  <a:cubicBezTo>
                    <a:pt x="118" y="172"/>
                    <a:pt x="165" y="172"/>
                    <a:pt x="211" y="17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29" name="Полилиния 228"/>
            <p:cNvSpPr/>
            <p:nvPr/>
          </p:nvSpPr>
          <p:spPr>
            <a:xfrm>
              <a:off x="5142240" y="2480040"/>
              <a:ext cx="129960" cy="95400"/>
            </a:xfrm>
            <a:custGeom>
              <a:avLst/>
              <a:gdLst>
                <a:gd name="textAreaLeft" fmla="*/ 0 w 129960"/>
                <a:gd name="textAreaRight" fmla="*/ 130320 w 129960"/>
                <a:gd name="textAreaTop" fmla="*/ 0 h 95400"/>
                <a:gd name="textAreaBottom" fmla="*/ 95760 h 95400"/>
              </a:gdLst>
              <a:ahLst/>
              <a:cxnLst/>
              <a:rect l="textAreaLeft" t="textAreaTop" r="textAreaRight" b="textAreaBottom"/>
              <a:pathLst>
                <a:path w="362" h="266">
                  <a:moveTo>
                    <a:pt x="288" y="177"/>
                  </a:moveTo>
                  <a:cubicBezTo>
                    <a:pt x="341" y="120"/>
                    <a:pt x="362" y="43"/>
                    <a:pt x="362" y="36"/>
                  </a:cubicBezTo>
                  <a:cubicBezTo>
                    <a:pt x="362" y="29"/>
                    <a:pt x="355" y="29"/>
                    <a:pt x="353" y="29"/>
                  </a:cubicBezTo>
                  <a:cubicBezTo>
                    <a:pt x="346" y="29"/>
                    <a:pt x="346" y="31"/>
                    <a:pt x="341" y="43"/>
                  </a:cubicBezTo>
                  <a:cubicBezTo>
                    <a:pt x="331" y="81"/>
                    <a:pt x="312" y="117"/>
                    <a:pt x="286" y="148"/>
                  </a:cubicBezTo>
                  <a:cubicBezTo>
                    <a:pt x="286" y="141"/>
                    <a:pt x="283" y="101"/>
                    <a:pt x="283" y="96"/>
                  </a:cubicBezTo>
                  <a:cubicBezTo>
                    <a:pt x="274" y="38"/>
                    <a:pt x="230" y="0"/>
                    <a:pt x="170" y="0"/>
                  </a:cubicBezTo>
                  <a:cubicBezTo>
                    <a:pt x="84" y="0"/>
                    <a:pt x="0" y="81"/>
                    <a:pt x="0" y="163"/>
                  </a:cubicBezTo>
                  <a:cubicBezTo>
                    <a:pt x="0" y="218"/>
                    <a:pt x="41" y="266"/>
                    <a:pt x="108" y="266"/>
                  </a:cubicBezTo>
                  <a:cubicBezTo>
                    <a:pt x="163" y="266"/>
                    <a:pt x="211" y="239"/>
                    <a:pt x="245" y="216"/>
                  </a:cubicBezTo>
                  <a:cubicBezTo>
                    <a:pt x="259" y="259"/>
                    <a:pt x="288" y="266"/>
                    <a:pt x="307" y="266"/>
                  </a:cubicBezTo>
                  <a:cubicBezTo>
                    <a:pt x="341" y="266"/>
                    <a:pt x="362" y="237"/>
                    <a:pt x="362" y="225"/>
                  </a:cubicBezTo>
                  <a:cubicBezTo>
                    <a:pt x="362" y="218"/>
                    <a:pt x="355" y="218"/>
                    <a:pt x="353" y="218"/>
                  </a:cubicBezTo>
                  <a:cubicBezTo>
                    <a:pt x="346" y="218"/>
                    <a:pt x="343" y="220"/>
                    <a:pt x="343" y="223"/>
                  </a:cubicBezTo>
                  <a:cubicBezTo>
                    <a:pt x="334" y="244"/>
                    <a:pt x="317" y="249"/>
                    <a:pt x="310" y="249"/>
                  </a:cubicBezTo>
                  <a:cubicBezTo>
                    <a:pt x="300" y="249"/>
                    <a:pt x="290" y="249"/>
                    <a:pt x="288" y="177"/>
                  </a:cubicBezTo>
                  <a:moveTo>
                    <a:pt x="242" y="196"/>
                  </a:moveTo>
                  <a:cubicBezTo>
                    <a:pt x="182" y="244"/>
                    <a:pt x="134" y="249"/>
                    <a:pt x="110" y="249"/>
                  </a:cubicBezTo>
                  <a:cubicBezTo>
                    <a:pt x="72" y="249"/>
                    <a:pt x="50" y="223"/>
                    <a:pt x="50" y="184"/>
                  </a:cubicBezTo>
                  <a:cubicBezTo>
                    <a:pt x="50" y="165"/>
                    <a:pt x="58" y="103"/>
                    <a:pt x="89" y="62"/>
                  </a:cubicBezTo>
                  <a:cubicBezTo>
                    <a:pt x="115" y="26"/>
                    <a:pt x="149" y="17"/>
                    <a:pt x="170" y="17"/>
                  </a:cubicBezTo>
                  <a:cubicBezTo>
                    <a:pt x="218" y="17"/>
                    <a:pt x="230" y="62"/>
                    <a:pt x="235" y="98"/>
                  </a:cubicBezTo>
                  <a:cubicBezTo>
                    <a:pt x="240" y="125"/>
                    <a:pt x="238" y="165"/>
                    <a:pt x="242" y="1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30" name="Полилиния 229"/>
            <p:cNvSpPr/>
            <p:nvPr/>
          </p:nvSpPr>
          <p:spPr>
            <a:xfrm>
              <a:off x="5297760" y="2424240"/>
              <a:ext cx="124200" cy="190080"/>
            </a:xfrm>
            <a:custGeom>
              <a:avLst/>
              <a:gdLst>
                <a:gd name="textAreaLeft" fmla="*/ 0 w 124200"/>
                <a:gd name="textAreaRight" fmla="*/ 124560 w 124200"/>
                <a:gd name="textAreaTop" fmla="*/ 0 h 190080"/>
                <a:gd name="textAreaBottom" fmla="*/ 190440 h 190080"/>
              </a:gdLst>
              <a:ahLst/>
              <a:cxnLst/>
              <a:rect l="textAreaLeft" t="textAreaTop" r="textAreaRight" b="textAreaBottom"/>
              <a:pathLst>
                <a:path w="346" h="529">
                  <a:moveTo>
                    <a:pt x="346" y="81"/>
                  </a:moveTo>
                  <a:cubicBezTo>
                    <a:pt x="346" y="31"/>
                    <a:pt x="300" y="0"/>
                    <a:pt x="248" y="0"/>
                  </a:cubicBezTo>
                  <a:cubicBezTo>
                    <a:pt x="168" y="0"/>
                    <a:pt x="108" y="93"/>
                    <a:pt x="94" y="151"/>
                  </a:cubicBezTo>
                  <a:cubicBezTo>
                    <a:pt x="63" y="275"/>
                    <a:pt x="32" y="398"/>
                    <a:pt x="0" y="522"/>
                  </a:cubicBezTo>
                  <a:cubicBezTo>
                    <a:pt x="-2" y="527"/>
                    <a:pt x="5" y="529"/>
                    <a:pt x="8" y="529"/>
                  </a:cubicBezTo>
                  <a:cubicBezTo>
                    <a:pt x="15" y="529"/>
                    <a:pt x="20" y="529"/>
                    <a:pt x="20" y="524"/>
                  </a:cubicBezTo>
                  <a:cubicBezTo>
                    <a:pt x="33" y="473"/>
                    <a:pt x="47" y="421"/>
                    <a:pt x="60" y="369"/>
                  </a:cubicBezTo>
                  <a:cubicBezTo>
                    <a:pt x="72" y="395"/>
                    <a:pt x="99" y="419"/>
                    <a:pt x="147" y="419"/>
                  </a:cubicBezTo>
                  <a:cubicBezTo>
                    <a:pt x="231" y="419"/>
                    <a:pt x="324" y="362"/>
                    <a:pt x="324" y="271"/>
                  </a:cubicBezTo>
                  <a:cubicBezTo>
                    <a:pt x="324" y="237"/>
                    <a:pt x="308" y="201"/>
                    <a:pt x="279" y="182"/>
                  </a:cubicBezTo>
                  <a:cubicBezTo>
                    <a:pt x="308" y="163"/>
                    <a:pt x="346" y="129"/>
                    <a:pt x="346" y="81"/>
                  </a:cubicBezTo>
                  <a:moveTo>
                    <a:pt x="228" y="182"/>
                  </a:moveTo>
                  <a:cubicBezTo>
                    <a:pt x="219" y="182"/>
                    <a:pt x="214" y="184"/>
                    <a:pt x="197" y="184"/>
                  </a:cubicBezTo>
                  <a:cubicBezTo>
                    <a:pt x="188" y="184"/>
                    <a:pt x="173" y="184"/>
                    <a:pt x="171" y="182"/>
                  </a:cubicBezTo>
                  <a:cubicBezTo>
                    <a:pt x="176" y="180"/>
                    <a:pt x="192" y="177"/>
                    <a:pt x="197" y="177"/>
                  </a:cubicBezTo>
                  <a:cubicBezTo>
                    <a:pt x="207" y="177"/>
                    <a:pt x="219" y="180"/>
                    <a:pt x="228" y="182"/>
                  </a:cubicBezTo>
                  <a:moveTo>
                    <a:pt x="305" y="72"/>
                  </a:moveTo>
                  <a:cubicBezTo>
                    <a:pt x="305" y="103"/>
                    <a:pt x="291" y="148"/>
                    <a:pt x="255" y="170"/>
                  </a:cubicBezTo>
                  <a:cubicBezTo>
                    <a:pt x="243" y="165"/>
                    <a:pt x="231" y="163"/>
                    <a:pt x="200" y="163"/>
                  </a:cubicBezTo>
                  <a:cubicBezTo>
                    <a:pt x="178" y="163"/>
                    <a:pt x="149" y="163"/>
                    <a:pt x="149" y="184"/>
                  </a:cubicBezTo>
                  <a:cubicBezTo>
                    <a:pt x="149" y="199"/>
                    <a:pt x="166" y="201"/>
                    <a:pt x="197" y="201"/>
                  </a:cubicBezTo>
                  <a:cubicBezTo>
                    <a:pt x="216" y="201"/>
                    <a:pt x="236" y="199"/>
                    <a:pt x="252" y="194"/>
                  </a:cubicBezTo>
                  <a:cubicBezTo>
                    <a:pt x="272" y="206"/>
                    <a:pt x="281" y="230"/>
                    <a:pt x="281" y="256"/>
                  </a:cubicBezTo>
                  <a:cubicBezTo>
                    <a:pt x="281" y="340"/>
                    <a:pt x="221" y="405"/>
                    <a:pt x="149" y="405"/>
                  </a:cubicBezTo>
                  <a:cubicBezTo>
                    <a:pt x="104" y="405"/>
                    <a:pt x="72" y="376"/>
                    <a:pt x="72" y="331"/>
                  </a:cubicBezTo>
                  <a:cubicBezTo>
                    <a:pt x="72" y="323"/>
                    <a:pt x="72" y="319"/>
                    <a:pt x="72" y="314"/>
                  </a:cubicBezTo>
                  <a:cubicBezTo>
                    <a:pt x="86" y="261"/>
                    <a:pt x="100" y="208"/>
                    <a:pt x="113" y="156"/>
                  </a:cubicBezTo>
                  <a:cubicBezTo>
                    <a:pt x="128" y="101"/>
                    <a:pt x="178" y="17"/>
                    <a:pt x="248" y="17"/>
                  </a:cubicBezTo>
                  <a:cubicBezTo>
                    <a:pt x="281" y="17"/>
                    <a:pt x="305" y="36"/>
                    <a:pt x="305" y="7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31" name="Полилиния 230"/>
            <p:cNvSpPr/>
            <p:nvPr/>
          </p:nvSpPr>
          <p:spPr>
            <a:xfrm>
              <a:off x="5471640" y="2321640"/>
              <a:ext cx="209520" cy="212760"/>
            </a:xfrm>
            <a:custGeom>
              <a:avLst/>
              <a:gdLst>
                <a:gd name="textAreaLeft" fmla="*/ 0 w 209520"/>
                <a:gd name="textAreaRight" fmla="*/ 209880 w 209520"/>
                <a:gd name="textAreaTop" fmla="*/ 0 h 212760"/>
                <a:gd name="textAreaBottom" fmla="*/ 213120 h 212760"/>
              </a:gdLst>
              <a:ahLst/>
              <a:cxnLst/>
              <a:rect l="textAreaLeft" t="textAreaTop" r="textAreaRight" b="textAreaBottom"/>
              <a:pathLst>
                <a:path w="583" h="592">
                  <a:moveTo>
                    <a:pt x="480" y="89"/>
                  </a:moveTo>
                  <a:cubicBezTo>
                    <a:pt x="487" y="55"/>
                    <a:pt x="502" y="29"/>
                    <a:pt x="571" y="26"/>
                  </a:cubicBezTo>
                  <a:cubicBezTo>
                    <a:pt x="574" y="26"/>
                    <a:pt x="583" y="26"/>
                    <a:pt x="583" y="10"/>
                  </a:cubicBezTo>
                  <a:cubicBezTo>
                    <a:pt x="580" y="6"/>
                    <a:pt x="583" y="0"/>
                    <a:pt x="574" y="0"/>
                  </a:cubicBezTo>
                  <a:cubicBezTo>
                    <a:pt x="545" y="0"/>
                    <a:pt x="516" y="2"/>
                    <a:pt x="487" y="2"/>
                  </a:cubicBezTo>
                  <a:cubicBezTo>
                    <a:pt x="458" y="2"/>
                    <a:pt x="427" y="0"/>
                    <a:pt x="401" y="0"/>
                  </a:cubicBezTo>
                  <a:cubicBezTo>
                    <a:pt x="394" y="0"/>
                    <a:pt x="384" y="0"/>
                    <a:pt x="384" y="17"/>
                  </a:cubicBezTo>
                  <a:cubicBezTo>
                    <a:pt x="384" y="26"/>
                    <a:pt x="394" y="26"/>
                    <a:pt x="401" y="26"/>
                  </a:cubicBezTo>
                  <a:cubicBezTo>
                    <a:pt x="449" y="29"/>
                    <a:pt x="456" y="46"/>
                    <a:pt x="456" y="65"/>
                  </a:cubicBezTo>
                  <a:cubicBezTo>
                    <a:pt x="456" y="67"/>
                    <a:pt x="456" y="79"/>
                    <a:pt x="454" y="81"/>
                  </a:cubicBezTo>
                  <a:cubicBezTo>
                    <a:pt x="429" y="181"/>
                    <a:pt x="404" y="281"/>
                    <a:pt x="379" y="381"/>
                  </a:cubicBezTo>
                  <a:cubicBezTo>
                    <a:pt x="350" y="493"/>
                    <a:pt x="252" y="568"/>
                    <a:pt x="168" y="568"/>
                  </a:cubicBezTo>
                  <a:cubicBezTo>
                    <a:pt x="110" y="568"/>
                    <a:pt x="65" y="529"/>
                    <a:pt x="65" y="457"/>
                  </a:cubicBezTo>
                  <a:cubicBezTo>
                    <a:pt x="65" y="455"/>
                    <a:pt x="65" y="429"/>
                    <a:pt x="74" y="393"/>
                  </a:cubicBezTo>
                  <a:cubicBezTo>
                    <a:pt x="102" y="283"/>
                    <a:pt x="129" y="174"/>
                    <a:pt x="156" y="65"/>
                  </a:cubicBezTo>
                  <a:cubicBezTo>
                    <a:pt x="163" y="36"/>
                    <a:pt x="166" y="26"/>
                    <a:pt x="228" y="26"/>
                  </a:cubicBezTo>
                  <a:cubicBezTo>
                    <a:pt x="250" y="26"/>
                    <a:pt x="257" y="26"/>
                    <a:pt x="257" y="10"/>
                  </a:cubicBezTo>
                  <a:cubicBezTo>
                    <a:pt x="257" y="0"/>
                    <a:pt x="247" y="0"/>
                    <a:pt x="245" y="0"/>
                  </a:cubicBezTo>
                  <a:cubicBezTo>
                    <a:pt x="221" y="0"/>
                    <a:pt x="161" y="2"/>
                    <a:pt x="137" y="2"/>
                  </a:cubicBezTo>
                  <a:cubicBezTo>
                    <a:pt x="113" y="2"/>
                    <a:pt x="53" y="0"/>
                    <a:pt x="29" y="0"/>
                  </a:cubicBezTo>
                  <a:cubicBezTo>
                    <a:pt x="22" y="0"/>
                    <a:pt x="12" y="0"/>
                    <a:pt x="12" y="17"/>
                  </a:cubicBezTo>
                  <a:cubicBezTo>
                    <a:pt x="12" y="26"/>
                    <a:pt x="19" y="26"/>
                    <a:pt x="36" y="26"/>
                  </a:cubicBezTo>
                  <a:cubicBezTo>
                    <a:pt x="46" y="27"/>
                    <a:pt x="53" y="26"/>
                    <a:pt x="67" y="29"/>
                  </a:cubicBezTo>
                  <a:cubicBezTo>
                    <a:pt x="82" y="31"/>
                    <a:pt x="91" y="31"/>
                    <a:pt x="91" y="43"/>
                  </a:cubicBezTo>
                  <a:cubicBezTo>
                    <a:pt x="91" y="48"/>
                    <a:pt x="82" y="81"/>
                    <a:pt x="77" y="101"/>
                  </a:cubicBezTo>
                  <a:cubicBezTo>
                    <a:pt x="70" y="125"/>
                    <a:pt x="64" y="150"/>
                    <a:pt x="58" y="175"/>
                  </a:cubicBezTo>
                  <a:cubicBezTo>
                    <a:pt x="50" y="208"/>
                    <a:pt x="10" y="366"/>
                    <a:pt x="5" y="383"/>
                  </a:cubicBezTo>
                  <a:cubicBezTo>
                    <a:pt x="0" y="407"/>
                    <a:pt x="0" y="419"/>
                    <a:pt x="0" y="431"/>
                  </a:cubicBezTo>
                  <a:cubicBezTo>
                    <a:pt x="0" y="534"/>
                    <a:pt x="77" y="592"/>
                    <a:pt x="166" y="592"/>
                  </a:cubicBezTo>
                  <a:cubicBezTo>
                    <a:pt x="271" y="592"/>
                    <a:pt x="377" y="498"/>
                    <a:pt x="403" y="388"/>
                  </a:cubicBezTo>
                  <a:cubicBezTo>
                    <a:pt x="429" y="288"/>
                    <a:pt x="454" y="188"/>
                    <a:pt x="480" y="8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32" name="Полилиния 231"/>
            <p:cNvSpPr/>
            <p:nvPr/>
          </p:nvSpPr>
          <p:spPr>
            <a:xfrm>
              <a:off x="5668560" y="2424240"/>
              <a:ext cx="124200" cy="190080"/>
            </a:xfrm>
            <a:custGeom>
              <a:avLst/>
              <a:gdLst>
                <a:gd name="textAreaLeft" fmla="*/ 0 w 124200"/>
                <a:gd name="textAreaRight" fmla="*/ 124560 w 124200"/>
                <a:gd name="textAreaTop" fmla="*/ 0 h 190080"/>
                <a:gd name="textAreaBottom" fmla="*/ 190440 h 190080"/>
              </a:gdLst>
              <a:ahLst/>
              <a:cxnLst/>
              <a:rect l="textAreaLeft" t="textAreaTop" r="textAreaRight" b="textAreaBottom"/>
              <a:pathLst>
                <a:path w="346" h="529">
                  <a:moveTo>
                    <a:pt x="346" y="81"/>
                  </a:moveTo>
                  <a:cubicBezTo>
                    <a:pt x="346" y="31"/>
                    <a:pt x="300" y="0"/>
                    <a:pt x="250" y="0"/>
                  </a:cubicBezTo>
                  <a:cubicBezTo>
                    <a:pt x="168" y="0"/>
                    <a:pt x="108" y="93"/>
                    <a:pt x="94" y="151"/>
                  </a:cubicBezTo>
                  <a:cubicBezTo>
                    <a:pt x="62" y="275"/>
                    <a:pt x="31" y="398"/>
                    <a:pt x="0" y="522"/>
                  </a:cubicBezTo>
                  <a:cubicBezTo>
                    <a:pt x="0" y="527"/>
                    <a:pt x="5" y="529"/>
                    <a:pt x="10" y="529"/>
                  </a:cubicBezTo>
                  <a:cubicBezTo>
                    <a:pt x="14" y="529"/>
                    <a:pt x="19" y="529"/>
                    <a:pt x="22" y="524"/>
                  </a:cubicBezTo>
                  <a:cubicBezTo>
                    <a:pt x="34" y="473"/>
                    <a:pt x="47" y="421"/>
                    <a:pt x="60" y="369"/>
                  </a:cubicBezTo>
                  <a:cubicBezTo>
                    <a:pt x="72" y="395"/>
                    <a:pt x="101" y="419"/>
                    <a:pt x="149" y="419"/>
                  </a:cubicBezTo>
                  <a:cubicBezTo>
                    <a:pt x="230" y="419"/>
                    <a:pt x="324" y="362"/>
                    <a:pt x="324" y="271"/>
                  </a:cubicBezTo>
                  <a:cubicBezTo>
                    <a:pt x="324" y="237"/>
                    <a:pt x="310" y="201"/>
                    <a:pt x="278" y="182"/>
                  </a:cubicBezTo>
                  <a:cubicBezTo>
                    <a:pt x="307" y="163"/>
                    <a:pt x="346" y="129"/>
                    <a:pt x="346" y="81"/>
                  </a:cubicBezTo>
                  <a:moveTo>
                    <a:pt x="228" y="182"/>
                  </a:moveTo>
                  <a:cubicBezTo>
                    <a:pt x="221" y="182"/>
                    <a:pt x="216" y="184"/>
                    <a:pt x="199" y="184"/>
                  </a:cubicBezTo>
                  <a:cubicBezTo>
                    <a:pt x="190" y="184"/>
                    <a:pt x="175" y="184"/>
                    <a:pt x="170" y="182"/>
                  </a:cubicBezTo>
                  <a:cubicBezTo>
                    <a:pt x="178" y="180"/>
                    <a:pt x="194" y="177"/>
                    <a:pt x="199" y="177"/>
                  </a:cubicBezTo>
                  <a:cubicBezTo>
                    <a:pt x="209" y="177"/>
                    <a:pt x="221" y="180"/>
                    <a:pt x="228" y="182"/>
                  </a:cubicBezTo>
                  <a:moveTo>
                    <a:pt x="307" y="72"/>
                  </a:moveTo>
                  <a:cubicBezTo>
                    <a:pt x="307" y="103"/>
                    <a:pt x="290" y="148"/>
                    <a:pt x="254" y="170"/>
                  </a:cubicBezTo>
                  <a:cubicBezTo>
                    <a:pt x="245" y="165"/>
                    <a:pt x="233" y="163"/>
                    <a:pt x="199" y="163"/>
                  </a:cubicBezTo>
                  <a:cubicBezTo>
                    <a:pt x="178" y="163"/>
                    <a:pt x="149" y="163"/>
                    <a:pt x="149" y="184"/>
                  </a:cubicBezTo>
                  <a:cubicBezTo>
                    <a:pt x="149" y="199"/>
                    <a:pt x="168" y="201"/>
                    <a:pt x="197" y="201"/>
                  </a:cubicBezTo>
                  <a:cubicBezTo>
                    <a:pt x="218" y="201"/>
                    <a:pt x="235" y="199"/>
                    <a:pt x="254" y="194"/>
                  </a:cubicBezTo>
                  <a:cubicBezTo>
                    <a:pt x="271" y="206"/>
                    <a:pt x="281" y="230"/>
                    <a:pt x="281" y="256"/>
                  </a:cubicBezTo>
                  <a:cubicBezTo>
                    <a:pt x="281" y="340"/>
                    <a:pt x="223" y="405"/>
                    <a:pt x="151" y="405"/>
                  </a:cubicBezTo>
                  <a:cubicBezTo>
                    <a:pt x="106" y="405"/>
                    <a:pt x="72" y="376"/>
                    <a:pt x="72" y="331"/>
                  </a:cubicBezTo>
                  <a:cubicBezTo>
                    <a:pt x="72" y="323"/>
                    <a:pt x="72" y="319"/>
                    <a:pt x="74" y="314"/>
                  </a:cubicBezTo>
                  <a:cubicBezTo>
                    <a:pt x="87" y="261"/>
                    <a:pt x="100" y="208"/>
                    <a:pt x="113" y="156"/>
                  </a:cubicBezTo>
                  <a:cubicBezTo>
                    <a:pt x="127" y="101"/>
                    <a:pt x="180" y="17"/>
                    <a:pt x="247" y="17"/>
                  </a:cubicBezTo>
                  <a:cubicBezTo>
                    <a:pt x="283" y="17"/>
                    <a:pt x="307" y="36"/>
                    <a:pt x="307" y="7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33" name="Полилиния 232"/>
            <p:cNvSpPr/>
            <p:nvPr/>
          </p:nvSpPr>
          <p:spPr>
            <a:xfrm>
              <a:off x="5923440" y="2417400"/>
              <a:ext cx="201960" cy="70200"/>
            </a:xfrm>
            <a:custGeom>
              <a:avLst/>
              <a:gdLst>
                <a:gd name="textAreaLeft" fmla="*/ 0 w 201960"/>
                <a:gd name="textAreaRight" fmla="*/ 202320 w 201960"/>
                <a:gd name="textAreaTop" fmla="*/ 0 h 70200"/>
                <a:gd name="textAreaBottom" fmla="*/ 70560 h 70200"/>
              </a:gdLst>
              <a:ahLst/>
              <a:cxnLst/>
              <a:rect l="textAreaLeft" t="textAreaTop" r="textAreaRight" b="textAreaBottom"/>
              <a:pathLst>
                <a:path w="562" h="196">
                  <a:moveTo>
                    <a:pt x="533" y="34"/>
                  </a:moveTo>
                  <a:cubicBezTo>
                    <a:pt x="545" y="34"/>
                    <a:pt x="562" y="34"/>
                    <a:pt x="562" y="17"/>
                  </a:cubicBezTo>
                  <a:cubicBezTo>
                    <a:pt x="562" y="0"/>
                    <a:pt x="545" y="0"/>
                    <a:pt x="533" y="0"/>
                  </a:cubicBezTo>
                  <a:cubicBezTo>
                    <a:pt x="365" y="0"/>
                    <a:pt x="197" y="0"/>
                    <a:pt x="29" y="0"/>
                  </a:cubicBezTo>
                  <a:cubicBezTo>
                    <a:pt x="17" y="0"/>
                    <a:pt x="0" y="0"/>
                    <a:pt x="0" y="17"/>
                  </a:cubicBezTo>
                  <a:cubicBezTo>
                    <a:pt x="0" y="34"/>
                    <a:pt x="17" y="34"/>
                    <a:pt x="29" y="34"/>
                  </a:cubicBezTo>
                  <a:cubicBezTo>
                    <a:pt x="197" y="34"/>
                    <a:pt x="365" y="34"/>
                    <a:pt x="533" y="34"/>
                  </a:cubicBezTo>
                  <a:moveTo>
                    <a:pt x="533" y="196"/>
                  </a:moveTo>
                  <a:cubicBezTo>
                    <a:pt x="545" y="196"/>
                    <a:pt x="562" y="196"/>
                    <a:pt x="562" y="180"/>
                  </a:cubicBezTo>
                  <a:cubicBezTo>
                    <a:pt x="562" y="163"/>
                    <a:pt x="545" y="163"/>
                    <a:pt x="533" y="163"/>
                  </a:cubicBezTo>
                  <a:cubicBezTo>
                    <a:pt x="365" y="163"/>
                    <a:pt x="197" y="163"/>
                    <a:pt x="29" y="163"/>
                  </a:cubicBezTo>
                  <a:cubicBezTo>
                    <a:pt x="17" y="163"/>
                    <a:pt x="0" y="163"/>
                    <a:pt x="0" y="180"/>
                  </a:cubicBezTo>
                  <a:cubicBezTo>
                    <a:pt x="0" y="196"/>
                    <a:pt x="17" y="196"/>
                    <a:pt x="29" y="196"/>
                  </a:cubicBezTo>
                  <a:cubicBezTo>
                    <a:pt x="197" y="196"/>
                    <a:pt x="365" y="196"/>
                    <a:pt x="533" y="1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5560" rIns="90000" bIns="2556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34" name="Полилиния 233"/>
            <p:cNvSpPr/>
            <p:nvPr/>
          </p:nvSpPr>
          <p:spPr>
            <a:xfrm>
              <a:off x="6252480" y="2446560"/>
              <a:ext cx="184680" cy="11880"/>
            </a:xfrm>
            <a:custGeom>
              <a:avLst/>
              <a:gdLst>
                <a:gd name="textAreaLeft" fmla="*/ 0 w 184680"/>
                <a:gd name="textAreaRight" fmla="*/ 185040 w 184680"/>
                <a:gd name="textAreaTop" fmla="*/ 0 h 11880"/>
                <a:gd name="textAreaBottom" fmla="*/ 12240 h 11880"/>
              </a:gdLst>
              <a:ahLst/>
              <a:cxnLst/>
              <a:rect l="textAreaLeft" t="textAreaTop" r="textAreaRight" b="textAreaBottom"/>
              <a:pathLst>
                <a:path w="514" h="34">
                  <a:moveTo>
                    <a:pt x="485" y="34"/>
                  </a:moveTo>
                  <a:cubicBezTo>
                    <a:pt x="499" y="34"/>
                    <a:pt x="514" y="34"/>
                    <a:pt x="514" y="17"/>
                  </a:cubicBezTo>
                  <a:cubicBezTo>
                    <a:pt x="514" y="0"/>
                    <a:pt x="499" y="0"/>
                    <a:pt x="485" y="0"/>
                  </a:cubicBezTo>
                  <a:cubicBezTo>
                    <a:pt x="333" y="0"/>
                    <a:pt x="181" y="0"/>
                    <a:pt x="29" y="0"/>
                  </a:cubicBezTo>
                  <a:cubicBezTo>
                    <a:pt x="14" y="0"/>
                    <a:pt x="0" y="0"/>
                    <a:pt x="0" y="17"/>
                  </a:cubicBezTo>
                  <a:cubicBezTo>
                    <a:pt x="0" y="34"/>
                    <a:pt x="14" y="34"/>
                    <a:pt x="29" y="34"/>
                  </a:cubicBezTo>
                  <a:cubicBezTo>
                    <a:pt x="181" y="34"/>
                    <a:pt x="333" y="34"/>
                    <a:pt x="485" y="3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2760" rIns="90000" bIns="-3276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35" name="Полилиния 234"/>
            <p:cNvSpPr/>
            <p:nvPr/>
          </p:nvSpPr>
          <p:spPr>
            <a:xfrm>
              <a:off x="6477120" y="2321640"/>
              <a:ext cx="224280" cy="216000"/>
            </a:xfrm>
            <a:custGeom>
              <a:avLst/>
              <a:gdLst>
                <a:gd name="textAreaLeft" fmla="*/ 0 w 224280"/>
                <a:gd name="textAreaRight" fmla="*/ 224640 w 224280"/>
                <a:gd name="textAreaTop" fmla="*/ 0 h 216000"/>
                <a:gd name="textAreaBottom" fmla="*/ 216360 h 216000"/>
              </a:gdLst>
              <a:ahLst/>
              <a:cxnLst/>
              <a:rect l="textAreaLeft" t="textAreaTop" r="textAreaRight" b="textAreaBottom"/>
              <a:pathLst>
                <a:path w="624" h="601">
                  <a:moveTo>
                    <a:pt x="619" y="19"/>
                  </a:moveTo>
                  <a:cubicBezTo>
                    <a:pt x="622" y="17"/>
                    <a:pt x="624" y="12"/>
                    <a:pt x="624" y="7"/>
                  </a:cubicBezTo>
                  <a:cubicBezTo>
                    <a:pt x="624" y="2"/>
                    <a:pt x="622" y="0"/>
                    <a:pt x="602" y="0"/>
                  </a:cubicBezTo>
                  <a:cubicBezTo>
                    <a:pt x="409" y="0"/>
                    <a:pt x="215" y="0"/>
                    <a:pt x="22" y="0"/>
                  </a:cubicBezTo>
                  <a:cubicBezTo>
                    <a:pt x="2" y="0"/>
                    <a:pt x="0" y="2"/>
                    <a:pt x="0" y="7"/>
                  </a:cubicBezTo>
                  <a:cubicBezTo>
                    <a:pt x="0" y="12"/>
                    <a:pt x="2" y="17"/>
                    <a:pt x="5" y="19"/>
                  </a:cubicBezTo>
                  <a:cubicBezTo>
                    <a:pt x="100" y="208"/>
                    <a:pt x="195" y="398"/>
                    <a:pt x="290" y="587"/>
                  </a:cubicBezTo>
                  <a:cubicBezTo>
                    <a:pt x="295" y="596"/>
                    <a:pt x="298" y="601"/>
                    <a:pt x="312" y="601"/>
                  </a:cubicBezTo>
                  <a:cubicBezTo>
                    <a:pt x="326" y="601"/>
                    <a:pt x="329" y="596"/>
                    <a:pt x="336" y="587"/>
                  </a:cubicBezTo>
                  <a:cubicBezTo>
                    <a:pt x="430" y="398"/>
                    <a:pt x="525" y="208"/>
                    <a:pt x="619" y="19"/>
                  </a:cubicBezTo>
                  <a:moveTo>
                    <a:pt x="106" y="62"/>
                  </a:moveTo>
                  <a:cubicBezTo>
                    <a:pt x="260" y="62"/>
                    <a:pt x="414" y="62"/>
                    <a:pt x="569" y="62"/>
                  </a:cubicBezTo>
                  <a:cubicBezTo>
                    <a:pt x="492" y="216"/>
                    <a:pt x="415" y="369"/>
                    <a:pt x="338" y="522"/>
                  </a:cubicBezTo>
                  <a:cubicBezTo>
                    <a:pt x="261" y="369"/>
                    <a:pt x="183" y="216"/>
                    <a:pt x="106" y="6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36" name="Полилиния 235"/>
            <p:cNvSpPr/>
            <p:nvPr/>
          </p:nvSpPr>
          <p:spPr>
            <a:xfrm>
              <a:off x="6729480" y="2480040"/>
              <a:ext cx="129960" cy="95400"/>
            </a:xfrm>
            <a:custGeom>
              <a:avLst/>
              <a:gdLst>
                <a:gd name="textAreaLeft" fmla="*/ 0 w 129960"/>
                <a:gd name="textAreaRight" fmla="*/ 130320 w 129960"/>
                <a:gd name="textAreaTop" fmla="*/ 0 h 95400"/>
                <a:gd name="textAreaBottom" fmla="*/ 95760 h 95400"/>
              </a:gdLst>
              <a:ahLst/>
              <a:cxnLst/>
              <a:rect l="textAreaLeft" t="textAreaTop" r="textAreaRight" b="textAreaBottom"/>
              <a:pathLst>
                <a:path w="362" h="266">
                  <a:moveTo>
                    <a:pt x="286" y="177"/>
                  </a:moveTo>
                  <a:cubicBezTo>
                    <a:pt x="341" y="120"/>
                    <a:pt x="362" y="43"/>
                    <a:pt x="362" y="36"/>
                  </a:cubicBezTo>
                  <a:cubicBezTo>
                    <a:pt x="362" y="29"/>
                    <a:pt x="355" y="29"/>
                    <a:pt x="353" y="29"/>
                  </a:cubicBezTo>
                  <a:cubicBezTo>
                    <a:pt x="343" y="29"/>
                    <a:pt x="343" y="31"/>
                    <a:pt x="341" y="43"/>
                  </a:cubicBezTo>
                  <a:cubicBezTo>
                    <a:pt x="329" y="81"/>
                    <a:pt x="310" y="117"/>
                    <a:pt x="286" y="148"/>
                  </a:cubicBezTo>
                  <a:cubicBezTo>
                    <a:pt x="286" y="141"/>
                    <a:pt x="283" y="101"/>
                    <a:pt x="283" y="96"/>
                  </a:cubicBezTo>
                  <a:cubicBezTo>
                    <a:pt x="274" y="38"/>
                    <a:pt x="228" y="0"/>
                    <a:pt x="170" y="0"/>
                  </a:cubicBezTo>
                  <a:cubicBezTo>
                    <a:pt x="84" y="0"/>
                    <a:pt x="0" y="81"/>
                    <a:pt x="0" y="163"/>
                  </a:cubicBezTo>
                  <a:cubicBezTo>
                    <a:pt x="0" y="218"/>
                    <a:pt x="38" y="266"/>
                    <a:pt x="108" y="266"/>
                  </a:cubicBezTo>
                  <a:cubicBezTo>
                    <a:pt x="163" y="266"/>
                    <a:pt x="211" y="239"/>
                    <a:pt x="245" y="216"/>
                  </a:cubicBezTo>
                  <a:cubicBezTo>
                    <a:pt x="257" y="259"/>
                    <a:pt x="288" y="266"/>
                    <a:pt x="305" y="266"/>
                  </a:cubicBezTo>
                  <a:cubicBezTo>
                    <a:pt x="341" y="266"/>
                    <a:pt x="360" y="237"/>
                    <a:pt x="360" y="225"/>
                  </a:cubicBezTo>
                  <a:cubicBezTo>
                    <a:pt x="360" y="218"/>
                    <a:pt x="355" y="218"/>
                    <a:pt x="350" y="218"/>
                  </a:cubicBezTo>
                  <a:cubicBezTo>
                    <a:pt x="343" y="218"/>
                    <a:pt x="343" y="220"/>
                    <a:pt x="341" y="223"/>
                  </a:cubicBezTo>
                  <a:cubicBezTo>
                    <a:pt x="334" y="244"/>
                    <a:pt x="314" y="249"/>
                    <a:pt x="307" y="249"/>
                  </a:cubicBezTo>
                  <a:cubicBezTo>
                    <a:pt x="300" y="249"/>
                    <a:pt x="288" y="249"/>
                    <a:pt x="286" y="177"/>
                  </a:cubicBezTo>
                  <a:moveTo>
                    <a:pt x="240" y="196"/>
                  </a:moveTo>
                  <a:cubicBezTo>
                    <a:pt x="182" y="244"/>
                    <a:pt x="132" y="249"/>
                    <a:pt x="110" y="249"/>
                  </a:cubicBezTo>
                  <a:cubicBezTo>
                    <a:pt x="70" y="249"/>
                    <a:pt x="48" y="223"/>
                    <a:pt x="48" y="184"/>
                  </a:cubicBezTo>
                  <a:cubicBezTo>
                    <a:pt x="48" y="165"/>
                    <a:pt x="58" y="103"/>
                    <a:pt x="89" y="62"/>
                  </a:cubicBezTo>
                  <a:cubicBezTo>
                    <a:pt x="115" y="26"/>
                    <a:pt x="149" y="17"/>
                    <a:pt x="170" y="17"/>
                  </a:cubicBezTo>
                  <a:cubicBezTo>
                    <a:pt x="216" y="17"/>
                    <a:pt x="230" y="62"/>
                    <a:pt x="235" y="98"/>
                  </a:cubicBezTo>
                  <a:cubicBezTo>
                    <a:pt x="238" y="125"/>
                    <a:pt x="238" y="165"/>
                    <a:pt x="240" y="1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37" name="Полилиния 236"/>
            <p:cNvSpPr/>
            <p:nvPr/>
          </p:nvSpPr>
          <p:spPr>
            <a:xfrm>
              <a:off x="6879600" y="2394720"/>
              <a:ext cx="157680" cy="191880"/>
            </a:xfrm>
            <a:custGeom>
              <a:avLst/>
              <a:gdLst>
                <a:gd name="textAreaLeft" fmla="*/ 0 w 157680"/>
                <a:gd name="textAreaRight" fmla="*/ 158040 w 157680"/>
                <a:gd name="textAreaTop" fmla="*/ 0 h 191880"/>
                <a:gd name="textAreaBottom" fmla="*/ 192240 h 191880"/>
              </a:gdLst>
              <a:ahLst/>
              <a:cxnLst/>
              <a:rect l="textAreaLeft" t="textAreaTop" r="textAreaRight" b="textAreaBottom"/>
              <a:pathLst>
                <a:path w="439" h="534">
                  <a:moveTo>
                    <a:pt x="65" y="472"/>
                  </a:moveTo>
                  <a:cubicBezTo>
                    <a:pt x="58" y="501"/>
                    <a:pt x="55" y="508"/>
                    <a:pt x="19" y="508"/>
                  </a:cubicBezTo>
                  <a:cubicBezTo>
                    <a:pt x="10" y="508"/>
                    <a:pt x="0" y="508"/>
                    <a:pt x="0" y="522"/>
                  </a:cubicBezTo>
                  <a:cubicBezTo>
                    <a:pt x="0" y="529"/>
                    <a:pt x="2" y="534"/>
                    <a:pt x="10" y="534"/>
                  </a:cubicBezTo>
                  <a:cubicBezTo>
                    <a:pt x="34" y="534"/>
                    <a:pt x="58" y="532"/>
                    <a:pt x="82" y="532"/>
                  </a:cubicBezTo>
                  <a:cubicBezTo>
                    <a:pt x="108" y="532"/>
                    <a:pt x="137" y="534"/>
                    <a:pt x="166" y="534"/>
                  </a:cubicBezTo>
                  <a:cubicBezTo>
                    <a:pt x="168" y="534"/>
                    <a:pt x="180" y="534"/>
                    <a:pt x="180" y="517"/>
                  </a:cubicBezTo>
                  <a:cubicBezTo>
                    <a:pt x="180" y="508"/>
                    <a:pt x="170" y="508"/>
                    <a:pt x="158" y="508"/>
                  </a:cubicBezTo>
                  <a:cubicBezTo>
                    <a:pt x="118" y="508"/>
                    <a:pt x="118" y="501"/>
                    <a:pt x="118" y="493"/>
                  </a:cubicBezTo>
                  <a:cubicBezTo>
                    <a:pt x="118" y="484"/>
                    <a:pt x="154" y="347"/>
                    <a:pt x="158" y="326"/>
                  </a:cubicBezTo>
                  <a:cubicBezTo>
                    <a:pt x="170" y="350"/>
                    <a:pt x="194" y="381"/>
                    <a:pt x="235" y="381"/>
                  </a:cubicBezTo>
                  <a:cubicBezTo>
                    <a:pt x="334" y="381"/>
                    <a:pt x="439" y="256"/>
                    <a:pt x="439" y="134"/>
                  </a:cubicBezTo>
                  <a:cubicBezTo>
                    <a:pt x="439" y="55"/>
                    <a:pt x="391" y="0"/>
                    <a:pt x="326" y="0"/>
                  </a:cubicBezTo>
                  <a:cubicBezTo>
                    <a:pt x="286" y="0"/>
                    <a:pt x="245" y="29"/>
                    <a:pt x="216" y="62"/>
                  </a:cubicBezTo>
                  <a:cubicBezTo>
                    <a:pt x="209" y="17"/>
                    <a:pt x="173" y="0"/>
                    <a:pt x="142" y="0"/>
                  </a:cubicBezTo>
                  <a:cubicBezTo>
                    <a:pt x="103" y="0"/>
                    <a:pt x="86" y="31"/>
                    <a:pt x="79" y="48"/>
                  </a:cubicBezTo>
                  <a:cubicBezTo>
                    <a:pt x="62" y="77"/>
                    <a:pt x="53" y="127"/>
                    <a:pt x="53" y="129"/>
                  </a:cubicBezTo>
                  <a:cubicBezTo>
                    <a:pt x="53" y="137"/>
                    <a:pt x="60" y="137"/>
                    <a:pt x="62" y="137"/>
                  </a:cubicBezTo>
                  <a:cubicBezTo>
                    <a:pt x="72" y="137"/>
                    <a:pt x="72" y="137"/>
                    <a:pt x="77" y="117"/>
                  </a:cubicBezTo>
                  <a:cubicBezTo>
                    <a:pt x="91" y="57"/>
                    <a:pt x="108" y="19"/>
                    <a:pt x="139" y="19"/>
                  </a:cubicBezTo>
                  <a:cubicBezTo>
                    <a:pt x="154" y="19"/>
                    <a:pt x="166" y="24"/>
                    <a:pt x="166" y="57"/>
                  </a:cubicBezTo>
                  <a:cubicBezTo>
                    <a:pt x="166" y="77"/>
                    <a:pt x="163" y="86"/>
                    <a:pt x="158" y="101"/>
                  </a:cubicBezTo>
                  <a:cubicBezTo>
                    <a:pt x="127" y="224"/>
                    <a:pt x="96" y="348"/>
                    <a:pt x="65" y="472"/>
                  </a:cubicBezTo>
                  <a:moveTo>
                    <a:pt x="214" y="108"/>
                  </a:moveTo>
                  <a:cubicBezTo>
                    <a:pt x="218" y="86"/>
                    <a:pt x="242" y="62"/>
                    <a:pt x="257" y="50"/>
                  </a:cubicBezTo>
                  <a:cubicBezTo>
                    <a:pt x="286" y="24"/>
                    <a:pt x="310" y="19"/>
                    <a:pt x="324" y="19"/>
                  </a:cubicBezTo>
                  <a:cubicBezTo>
                    <a:pt x="358" y="19"/>
                    <a:pt x="379" y="47"/>
                    <a:pt x="379" y="96"/>
                  </a:cubicBezTo>
                  <a:cubicBezTo>
                    <a:pt x="379" y="145"/>
                    <a:pt x="350" y="242"/>
                    <a:pt x="336" y="275"/>
                  </a:cubicBezTo>
                  <a:cubicBezTo>
                    <a:pt x="307" y="333"/>
                    <a:pt x="266" y="362"/>
                    <a:pt x="235" y="362"/>
                  </a:cubicBezTo>
                  <a:cubicBezTo>
                    <a:pt x="180" y="362"/>
                    <a:pt x="168" y="292"/>
                    <a:pt x="168" y="287"/>
                  </a:cubicBezTo>
                  <a:cubicBezTo>
                    <a:pt x="168" y="285"/>
                    <a:pt x="168" y="283"/>
                    <a:pt x="170" y="273"/>
                  </a:cubicBezTo>
                  <a:cubicBezTo>
                    <a:pt x="185" y="218"/>
                    <a:pt x="199" y="163"/>
                    <a:pt x="214" y="10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38" name="Полилиния 237"/>
            <p:cNvSpPr/>
            <p:nvPr/>
          </p:nvSpPr>
          <p:spPr>
            <a:xfrm>
              <a:off x="7126920" y="2351880"/>
              <a:ext cx="200880" cy="201240"/>
            </a:xfrm>
            <a:custGeom>
              <a:avLst/>
              <a:gdLst>
                <a:gd name="textAreaLeft" fmla="*/ 0 w 200880"/>
                <a:gd name="textAreaRight" fmla="*/ 201240 w 200880"/>
                <a:gd name="textAreaTop" fmla="*/ 0 h 201240"/>
                <a:gd name="textAreaBottom" fmla="*/ 201600 h 201240"/>
              </a:gdLst>
              <a:ahLst/>
              <a:cxnLst/>
              <a:rect l="textAreaLeft" t="textAreaTop" r="textAreaRight" b="textAreaBottom"/>
              <a:pathLst>
                <a:path w="559" h="560">
                  <a:moveTo>
                    <a:pt x="298" y="297"/>
                  </a:moveTo>
                  <a:cubicBezTo>
                    <a:pt x="376" y="297"/>
                    <a:pt x="454" y="297"/>
                    <a:pt x="533" y="297"/>
                  </a:cubicBezTo>
                  <a:cubicBezTo>
                    <a:pt x="545" y="297"/>
                    <a:pt x="559" y="297"/>
                    <a:pt x="559" y="280"/>
                  </a:cubicBezTo>
                  <a:cubicBezTo>
                    <a:pt x="559" y="263"/>
                    <a:pt x="545" y="263"/>
                    <a:pt x="533" y="263"/>
                  </a:cubicBezTo>
                  <a:cubicBezTo>
                    <a:pt x="454" y="263"/>
                    <a:pt x="376" y="263"/>
                    <a:pt x="298" y="263"/>
                  </a:cubicBezTo>
                  <a:cubicBezTo>
                    <a:pt x="298" y="185"/>
                    <a:pt x="298" y="107"/>
                    <a:pt x="298" y="29"/>
                  </a:cubicBezTo>
                  <a:cubicBezTo>
                    <a:pt x="298" y="17"/>
                    <a:pt x="298" y="0"/>
                    <a:pt x="281" y="0"/>
                  </a:cubicBezTo>
                  <a:cubicBezTo>
                    <a:pt x="264" y="0"/>
                    <a:pt x="264" y="17"/>
                    <a:pt x="264" y="29"/>
                  </a:cubicBezTo>
                  <a:cubicBezTo>
                    <a:pt x="264" y="107"/>
                    <a:pt x="264" y="185"/>
                    <a:pt x="264" y="263"/>
                  </a:cubicBezTo>
                  <a:cubicBezTo>
                    <a:pt x="185" y="263"/>
                    <a:pt x="106" y="263"/>
                    <a:pt x="26" y="263"/>
                  </a:cubicBezTo>
                  <a:cubicBezTo>
                    <a:pt x="14" y="263"/>
                    <a:pt x="0" y="263"/>
                    <a:pt x="0" y="280"/>
                  </a:cubicBezTo>
                  <a:cubicBezTo>
                    <a:pt x="0" y="297"/>
                    <a:pt x="14" y="297"/>
                    <a:pt x="26" y="297"/>
                  </a:cubicBezTo>
                  <a:cubicBezTo>
                    <a:pt x="106" y="297"/>
                    <a:pt x="185" y="297"/>
                    <a:pt x="264" y="297"/>
                  </a:cubicBezTo>
                  <a:cubicBezTo>
                    <a:pt x="264" y="375"/>
                    <a:pt x="264" y="453"/>
                    <a:pt x="264" y="532"/>
                  </a:cubicBezTo>
                  <a:cubicBezTo>
                    <a:pt x="264" y="544"/>
                    <a:pt x="264" y="560"/>
                    <a:pt x="281" y="560"/>
                  </a:cubicBezTo>
                  <a:cubicBezTo>
                    <a:pt x="298" y="560"/>
                    <a:pt x="298" y="544"/>
                    <a:pt x="298" y="532"/>
                  </a:cubicBezTo>
                  <a:cubicBezTo>
                    <a:pt x="298" y="453"/>
                    <a:pt x="298" y="375"/>
                    <a:pt x="298" y="29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39" name="Полилиния 238"/>
            <p:cNvSpPr/>
            <p:nvPr/>
          </p:nvSpPr>
          <p:spPr>
            <a:xfrm>
              <a:off x="7429320" y="2394720"/>
              <a:ext cx="142200" cy="133200"/>
            </a:xfrm>
            <a:custGeom>
              <a:avLst/>
              <a:gdLst>
                <a:gd name="textAreaLeft" fmla="*/ 0 w 142200"/>
                <a:gd name="textAreaRight" fmla="*/ 142560 w 142200"/>
                <a:gd name="textAreaTop" fmla="*/ 0 h 133200"/>
                <a:gd name="textAreaBottom" fmla="*/ 133560 h 133200"/>
              </a:gdLst>
              <a:ahLst/>
              <a:cxnLst/>
              <a:rect l="textAreaLeft" t="textAreaTop" r="textAreaRight" b="textAreaBottom"/>
              <a:pathLst>
                <a:path w="396" h="371">
                  <a:moveTo>
                    <a:pt x="144" y="10"/>
                  </a:moveTo>
                  <a:cubicBezTo>
                    <a:pt x="144" y="7"/>
                    <a:pt x="144" y="0"/>
                    <a:pt x="132" y="0"/>
                  </a:cubicBezTo>
                  <a:cubicBezTo>
                    <a:pt x="113" y="0"/>
                    <a:pt x="53" y="7"/>
                    <a:pt x="31" y="7"/>
                  </a:cubicBezTo>
                  <a:cubicBezTo>
                    <a:pt x="24" y="10"/>
                    <a:pt x="14" y="10"/>
                    <a:pt x="14" y="24"/>
                  </a:cubicBezTo>
                  <a:cubicBezTo>
                    <a:pt x="14" y="36"/>
                    <a:pt x="22" y="36"/>
                    <a:pt x="34" y="36"/>
                  </a:cubicBezTo>
                  <a:cubicBezTo>
                    <a:pt x="74" y="36"/>
                    <a:pt x="77" y="41"/>
                    <a:pt x="77" y="50"/>
                  </a:cubicBezTo>
                  <a:cubicBezTo>
                    <a:pt x="77" y="55"/>
                    <a:pt x="67" y="93"/>
                    <a:pt x="60" y="117"/>
                  </a:cubicBezTo>
                  <a:cubicBezTo>
                    <a:pt x="43" y="186"/>
                    <a:pt x="26" y="255"/>
                    <a:pt x="10" y="323"/>
                  </a:cubicBezTo>
                  <a:cubicBezTo>
                    <a:pt x="5" y="335"/>
                    <a:pt x="3" y="347"/>
                    <a:pt x="0" y="359"/>
                  </a:cubicBezTo>
                  <a:cubicBezTo>
                    <a:pt x="0" y="369"/>
                    <a:pt x="7" y="371"/>
                    <a:pt x="14" y="371"/>
                  </a:cubicBezTo>
                  <a:cubicBezTo>
                    <a:pt x="18" y="371"/>
                    <a:pt x="21" y="371"/>
                    <a:pt x="24" y="371"/>
                  </a:cubicBezTo>
                  <a:cubicBezTo>
                    <a:pt x="84" y="359"/>
                    <a:pt x="175" y="328"/>
                    <a:pt x="264" y="247"/>
                  </a:cubicBezTo>
                  <a:cubicBezTo>
                    <a:pt x="374" y="144"/>
                    <a:pt x="396" y="29"/>
                    <a:pt x="396" y="22"/>
                  </a:cubicBezTo>
                  <a:cubicBezTo>
                    <a:pt x="396" y="7"/>
                    <a:pt x="386" y="0"/>
                    <a:pt x="372" y="0"/>
                  </a:cubicBezTo>
                  <a:cubicBezTo>
                    <a:pt x="365" y="0"/>
                    <a:pt x="346" y="2"/>
                    <a:pt x="341" y="26"/>
                  </a:cubicBezTo>
                  <a:cubicBezTo>
                    <a:pt x="286" y="218"/>
                    <a:pt x="158" y="311"/>
                    <a:pt x="62" y="342"/>
                  </a:cubicBezTo>
                  <a:cubicBezTo>
                    <a:pt x="90" y="232"/>
                    <a:pt x="117" y="121"/>
                    <a:pt x="144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40" name="Полилиния 239"/>
            <p:cNvSpPr/>
            <p:nvPr/>
          </p:nvSpPr>
          <p:spPr>
            <a:xfrm>
              <a:off x="7596720" y="2321640"/>
              <a:ext cx="223560" cy="216000"/>
            </a:xfrm>
            <a:custGeom>
              <a:avLst/>
              <a:gdLst>
                <a:gd name="textAreaLeft" fmla="*/ 0 w 223560"/>
                <a:gd name="textAreaRight" fmla="*/ 223920 w 223560"/>
                <a:gd name="textAreaTop" fmla="*/ 0 h 216000"/>
                <a:gd name="textAreaBottom" fmla="*/ 216360 h 216000"/>
              </a:gdLst>
              <a:ahLst/>
              <a:cxnLst/>
              <a:rect l="textAreaLeft" t="textAreaTop" r="textAreaRight" b="textAreaBottom"/>
              <a:pathLst>
                <a:path w="622" h="601">
                  <a:moveTo>
                    <a:pt x="617" y="19"/>
                  </a:moveTo>
                  <a:cubicBezTo>
                    <a:pt x="619" y="17"/>
                    <a:pt x="622" y="12"/>
                    <a:pt x="622" y="7"/>
                  </a:cubicBezTo>
                  <a:cubicBezTo>
                    <a:pt x="622" y="2"/>
                    <a:pt x="622" y="0"/>
                    <a:pt x="602" y="0"/>
                  </a:cubicBezTo>
                  <a:cubicBezTo>
                    <a:pt x="408" y="0"/>
                    <a:pt x="214" y="0"/>
                    <a:pt x="19" y="0"/>
                  </a:cubicBezTo>
                  <a:cubicBezTo>
                    <a:pt x="0" y="0"/>
                    <a:pt x="0" y="2"/>
                    <a:pt x="0" y="7"/>
                  </a:cubicBezTo>
                  <a:cubicBezTo>
                    <a:pt x="0" y="12"/>
                    <a:pt x="2" y="17"/>
                    <a:pt x="5" y="19"/>
                  </a:cubicBezTo>
                  <a:cubicBezTo>
                    <a:pt x="99" y="208"/>
                    <a:pt x="194" y="398"/>
                    <a:pt x="288" y="587"/>
                  </a:cubicBezTo>
                  <a:cubicBezTo>
                    <a:pt x="293" y="596"/>
                    <a:pt x="295" y="601"/>
                    <a:pt x="310" y="601"/>
                  </a:cubicBezTo>
                  <a:cubicBezTo>
                    <a:pt x="324" y="601"/>
                    <a:pt x="326" y="596"/>
                    <a:pt x="334" y="587"/>
                  </a:cubicBezTo>
                  <a:cubicBezTo>
                    <a:pt x="428" y="398"/>
                    <a:pt x="522" y="208"/>
                    <a:pt x="617" y="19"/>
                  </a:cubicBezTo>
                  <a:moveTo>
                    <a:pt x="103" y="62"/>
                  </a:moveTo>
                  <a:cubicBezTo>
                    <a:pt x="258" y="62"/>
                    <a:pt x="412" y="62"/>
                    <a:pt x="566" y="62"/>
                  </a:cubicBezTo>
                  <a:cubicBezTo>
                    <a:pt x="490" y="216"/>
                    <a:pt x="413" y="369"/>
                    <a:pt x="336" y="522"/>
                  </a:cubicBezTo>
                  <a:cubicBezTo>
                    <a:pt x="258" y="369"/>
                    <a:pt x="181" y="216"/>
                    <a:pt x="103" y="6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41" name="Полилиния 240"/>
            <p:cNvSpPr/>
            <p:nvPr/>
          </p:nvSpPr>
          <p:spPr>
            <a:xfrm>
              <a:off x="7849080" y="2262960"/>
              <a:ext cx="92880" cy="140040"/>
            </a:xfrm>
            <a:custGeom>
              <a:avLst/>
              <a:gdLst>
                <a:gd name="textAreaLeft" fmla="*/ 0 w 92880"/>
                <a:gd name="textAreaRight" fmla="*/ 93240 w 92880"/>
                <a:gd name="textAreaTop" fmla="*/ 0 h 140040"/>
                <a:gd name="textAreaBottom" fmla="*/ 140400 h 140040"/>
              </a:gdLst>
              <a:ahLst/>
              <a:cxnLst/>
              <a:rect l="textAreaLeft" t="textAreaTop" r="textAreaRight" b="textAreaBottom"/>
              <a:pathLst>
                <a:path w="259" h="390">
                  <a:moveTo>
                    <a:pt x="259" y="283"/>
                  </a:moveTo>
                  <a:cubicBezTo>
                    <a:pt x="253" y="283"/>
                    <a:pt x="246" y="283"/>
                    <a:pt x="240" y="283"/>
                  </a:cubicBezTo>
                  <a:cubicBezTo>
                    <a:pt x="238" y="297"/>
                    <a:pt x="233" y="331"/>
                    <a:pt x="226" y="338"/>
                  </a:cubicBezTo>
                  <a:cubicBezTo>
                    <a:pt x="221" y="340"/>
                    <a:pt x="175" y="340"/>
                    <a:pt x="166" y="340"/>
                  </a:cubicBezTo>
                  <a:cubicBezTo>
                    <a:pt x="130" y="340"/>
                    <a:pt x="94" y="340"/>
                    <a:pt x="58" y="340"/>
                  </a:cubicBezTo>
                  <a:cubicBezTo>
                    <a:pt x="120" y="285"/>
                    <a:pt x="139" y="271"/>
                    <a:pt x="175" y="242"/>
                  </a:cubicBezTo>
                  <a:cubicBezTo>
                    <a:pt x="218" y="208"/>
                    <a:pt x="259" y="170"/>
                    <a:pt x="259" y="115"/>
                  </a:cubicBezTo>
                  <a:cubicBezTo>
                    <a:pt x="259" y="43"/>
                    <a:pt x="197" y="0"/>
                    <a:pt x="122" y="0"/>
                  </a:cubicBezTo>
                  <a:cubicBezTo>
                    <a:pt x="48" y="0"/>
                    <a:pt x="0" y="53"/>
                    <a:pt x="0" y="105"/>
                  </a:cubicBezTo>
                  <a:cubicBezTo>
                    <a:pt x="0" y="137"/>
                    <a:pt x="24" y="139"/>
                    <a:pt x="31" y="139"/>
                  </a:cubicBezTo>
                  <a:cubicBezTo>
                    <a:pt x="46" y="139"/>
                    <a:pt x="62" y="129"/>
                    <a:pt x="62" y="108"/>
                  </a:cubicBezTo>
                  <a:cubicBezTo>
                    <a:pt x="62" y="96"/>
                    <a:pt x="58" y="77"/>
                    <a:pt x="26" y="77"/>
                  </a:cubicBezTo>
                  <a:cubicBezTo>
                    <a:pt x="46" y="34"/>
                    <a:pt x="86" y="22"/>
                    <a:pt x="113" y="22"/>
                  </a:cubicBezTo>
                  <a:cubicBezTo>
                    <a:pt x="173" y="22"/>
                    <a:pt x="202" y="67"/>
                    <a:pt x="202" y="115"/>
                  </a:cubicBezTo>
                  <a:cubicBezTo>
                    <a:pt x="202" y="165"/>
                    <a:pt x="166" y="206"/>
                    <a:pt x="146" y="228"/>
                  </a:cubicBezTo>
                  <a:cubicBezTo>
                    <a:pt x="99" y="274"/>
                    <a:pt x="52" y="320"/>
                    <a:pt x="5" y="366"/>
                  </a:cubicBezTo>
                  <a:cubicBezTo>
                    <a:pt x="0" y="374"/>
                    <a:pt x="0" y="374"/>
                    <a:pt x="0" y="390"/>
                  </a:cubicBezTo>
                  <a:cubicBezTo>
                    <a:pt x="81" y="390"/>
                    <a:pt x="162" y="390"/>
                    <a:pt x="242" y="390"/>
                  </a:cubicBezTo>
                  <a:cubicBezTo>
                    <a:pt x="248" y="354"/>
                    <a:pt x="254" y="319"/>
                    <a:pt x="259" y="28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42" name="Полилиния 241"/>
            <p:cNvSpPr/>
            <p:nvPr/>
          </p:nvSpPr>
          <p:spPr>
            <a:xfrm>
              <a:off x="7991640" y="2321640"/>
              <a:ext cx="210600" cy="212760"/>
            </a:xfrm>
            <a:custGeom>
              <a:avLst/>
              <a:gdLst>
                <a:gd name="textAreaLeft" fmla="*/ 0 w 210600"/>
                <a:gd name="textAreaRight" fmla="*/ 210960 w 210600"/>
                <a:gd name="textAreaTop" fmla="*/ 0 h 212760"/>
                <a:gd name="textAreaBottom" fmla="*/ 213120 h 212760"/>
              </a:gdLst>
              <a:ahLst/>
              <a:cxnLst/>
              <a:rect l="textAreaLeft" t="textAreaTop" r="textAreaRight" b="textAreaBottom"/>
              <a:pathLst>
                <a:path w="586" h="592">
                  <a:moveTo>
                    <a:pt x="480" y="89"/>
                  </a:moveTo>
                  <a:cubicBezTo>
                    <a:pt x="487" y="55"/>
                    <a:pt x="504" y="29"/>
                    <a:pt x="571" y="26"/>
                  </a:cubicBezTo>
                  <a:cubicBezTo>
                    <a:pt x="576" y="26"/>
                    <a:pt x="586" y="26"/>
                    <a:pt x="586" y="10"/>
                  </a:cubicBezTo>
                  <a:cubicBezTo>
                    <a:pt x="582" y="6"/>
                    <a:pt x="586" y="0"/>
                    <a:pt x="574" y="0"/>
                  </a:cubicBezTo>
                  <a:cubicBezTo>
                    <a:pt x="547" y="0"/>
                    <a:pt x="515" y="2"/>
                    <a:pt x="487" y="2"/>
                  </a:cubicBezTo>
                  <a:cubicBezTo>
                    <a:pt x="460" y="2"/>
                    <a:pt x="427" y="0"/>
                    <a:pt x="401" y="0"/>
                  </a:cubicBezTo>
                  <a:cubicBezTo>
                    <a:pt x="396" y="0"/>
                    <a:pt x="386" y="0"/>
                    <a:pt x="386" y="17"/>
                  </a:cubicBezTo>
                  <a:cubicBezTo>
                    <a:pt x="386" y="26"/>
                    <a:pt x="394" y="26"/>
                    <a:pt x="401" y="26"/>
                  </a:cubicBezTo>
                  <a:cubicBezTo>
                    <a:pt x="449" y="29"/>
                    <a:pt x="458" y="46"/>
                    <a:pt x="458" y="65"/>
                  </a:cubicBezTo>
                  <a:cubicBezTo>
                    <a:pt x="458" y="67"/>
                    <a:pt x="456" y="79"/>
                    <a:pt x="456" y="81"/>
                  </a:cubicBezTo>
                  <a:cubicBezTo>
                    <a:pt x="430" y="181"/>
                    <a:pt x="405" y="281"/>
                    <a:pt x="379" y="381"/>
                  </a:cubicBezTo>
                  <a:cubicBezTo>
                    <a:pt x="350" y="493"/>
                    <a:pt x="254" y="568"/>
                    <a:pt x="170" y="568"/>
                  </a:cubicBezTo>
                  <a:cubicBezTo>
                    <a:pt x="113" y="568"/>
                    <a:pt x="67" y="529"/>
                    <a:pt x="67" y="457"/>
                  </a:cubicBezTo>
                  <a:cubicBezTo>
                    <a:pt x="67" y="455"/>
                    <a:pt x="67" y="429"/>
                    <a:pt x="77" y="393"/>
                  </a:cubicBezTo>
                  <a:cubicBezTo>
                    <a:pt x="104" y="283"/>
                    <a:pt x="131" y="174"/>
                    <a:pt x="158" y="65"/>
                  </a:cubicBezTo>
                  <a:cubicBezTo>
                    <a:pt x="166" y="36"/>
                    <a:pt x="168" y="26"/>
                    <a:pt x="228" y="26"/>
                  </a:cubicBezTo>
                  <a:cubicBezTo>
                    <a:pt x="250" y="26"/>
                    <a:pt x="257" y="26"/>
                    <a:pt x="257" y="10"/>
                  </a:cubicBezTo>
                  <a:cubicBezTo>
                    <a:pt x="257" y="0"/>
                    <a:pt x="247" y="0"/>
                    <a:pt x="245" y="0"/>
                  </a:cubicBezTo>
                  <a:cubicBezTo>
                    <a:pt x="221" y="0"/>
                    <a:pt x="161" y="2"/>
                    <a:pt x="137" y="2"/>
                  </a:cubicBezTo>
                  <a:cubicBezTo>
                    <a:pt x="113" y="2"/>
                    <a:pt x="53" y="0"/>
                    <a:pt x="29" y="0"/>
                  </a:cubicBezTo>
                  <a:cubicBezTo>
                    <a:pt x="22" y="0"/>
                    <a:pt x="12" y="0"/>
                    <a:pt x="12" y="17"/>
                  </a:cubicBezTo>
                  <a:cubicBezTo>
                    <a:pt x="12" y="26"/>
                    <a:pt x="19" y="26"/>
                    <a:pt x="36" y="26"/>
                  </a:cubicBezTo>
                  <a:cubicBezTo>
                    <a:pt x="38" y="26"/>
                    <a:pt x="53" y="26"/>
                    <a:pt x="67" y="29"/>
                  </a:cubicBezTo>
                  <a:cubicBezTo>
                    <a:pt x="84" y="31"/>
                    <a:pt x="91" y="31"/>
                    <a:pt x="91" y="43"/>
                  </a:cubicBezTo>
                  <a:cubicBezTo>
                    <a:pt x="91" y="48"/>
                    <a:pt x="82" y="81"/>
                    <a:pt x="77" y="101"/>
                  </a:cubicBezTo>
                  <a:cubicBezTo>
                    <a:pt x="70" y="125"/>
                    <a:pt x="64" y="150"/>
                    <a:pt x="58" y="175"/>
                  </a:cubicBezTo>
                  <a:cubicBezTo>
                    <a:pt x="50" y="208"/>
                    <a:pt x="10" y="366"/>
                    <a:pt x="7" y="383"/>
                  </a:cubicBezTo>
                  <a:cubicBezTo>
                    <a:pt x="0" y="407"/>
                    <a:pt x="0" y="419"/>
                    <a:pt x="0" y="431"/>
                  </a:cubicBezTo>
                  <a:cubicBezTo>
                    <a:pt x="0" y="534"/>
                    <a:pt x="77" y="592"/>
                    <a:pt x="166" y="592"/>
                  </a:cubicBezTo>
                  <a:cubicBezTo>
                    <a:pt x="271" y="592"/>
                    <a:pt x="377" y="498"/>
                    <a:pt x="406" y="388"/>
                  </a:cubicBezTo>
                  <a:cubicBezTo>
                    <a:pt x="430" y="288"/>
                    <a:pt x="455" y="188"/>
                    <a:pt x="480" y="8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43" name="Полилиния 242"/>
            <p:cNvSpPr/>
            <p:nvPr/>
          </p:nvSpPr>
          <p:spPr>
            <a:xfrm>
              <a:off x="8192160" y="2480040"/>
              <a:ext cx="129960" cy="95400"/>
            </a:xfrm>
            <a:custGeom>
              <a:avLst/>
              <a:gdLst>
                <a:gd name="textAreaLeft" fmla="*/ 0 w 129960"/>
                <a:gd name="textAreaRight" fmla="*/ 130320 w 129960"/>
                <a:gd name="textAreaTop" fmla="*/ 0 h 95400"/>
                <a:gd name="textAreaBottom" fmla="*/ 95760 h 95400"/>
              </a:gdLst>
              <a:ahLst/>
              <a:cxnLst/>
              <a:rect l="textAreaLeft" t="textAreaTop" r="textAreaRight" b="textAreaBottom"/>
              <a:pathLst>
                <a:path w="362" h="266">
                  <a:moveTo>
                    <a:pt x="286" y="177"/>
                  </a:moveTo>
                  <a:cubicBezTo>
                    <a:pt x="341" y="120"/>
                    <a:pt x="362" y="43"/>
                    <a:pt x="362" y="36"/>
                  </a:cubicBezTo>
                  <a:cubicBezTo>
                    <a:pt x="362" y="29"/>
                    <a:pt x="355" y="29"/>
                    <a:pt x="353" y="29"/>
                  </a:cubicBezTo>
                  <a:cubicBezTo>
                    <a:pt x="343" y="29"/>
                    <a:pt x="343" y="31"/>
                    <a:pt x="341" y="43"/>
                  </a:cubicBezTo>
                  <a:cubicBezTo>
                    <a:pt x="329" y="81"/>
                    <a:pt x="310" y="117"/>
                    <a:pt x="286" y="148"/>
                  </a:cubicBezTo>
                  <a:cubicBezTo>
                    <a:pt x="286" y="141"/>
                    <a:pt x="283" y="101"/>
                    <a:pt x="283" y="96"/>
                  </a:cubicBezTo>
                  <a:cubicBezTo>
                    <a:pt x="274" y="38"/>
                    <a:pt x="228" y="0"/>
                    <a:pt x="170" y="0"/>
                  </a:cubicBezTo>
                  <a:cubicBezTo>
                    <a:pt x="84" y="0"/>
                    <a:pt x="0" y="81"/>
                    <a:pt x="0" y="163"/>
                  </a:cubicBezTo>
                  <a:cubicBezTo>
                    <a:pt x="0" y="218"/>
                    <a:pt x="38" y="266"/>
                    <a:pt x="108" y="266"/>
                  </a:cubicBezTo>
                  <a:cubicBezTo>
                    <a:pt x="163" y="266"/>
                    <a:pt x="211" y="239"/>
                    <a:pt x="245" y="216"/>
                  </a:cubicBezTo>
                  <a:cubicBezTo>
                    <a:pt x="257" y="259"/>
                    <a:pt x="288" y="266"/>
                    <a:pt x="305" y="266"/>
                  </a:cubicBezTo>
                  <a:cubicBezTo>
                    <a:pt x="341" y="266"/>
                    <a:pt x="362" y="237"/>
                    <a:pt x="362" y="225"/>
                  </a:cubicBezTo>
                  <a:cubicBezTo>
                    <a:pt x="362" y="218"/>
                    <a:pt x="355" y="218"/>
                    <a:pt x="350" y="218"/>
                  </a:cubicBezTo>
                  <a:cubicBezTo>
                    <a:pt x="343" y="218"/>
                    <a:pt x="343" y="220"/>
                    <a:pt x="341" y="223"/>
                  </a:cubicBezTo>
                  <a:cubicBezTo>
                    <a:pt x="334" y="244"/>
                    <a:pt x="314" y="249"/>
                    <a:pt x="307" y="249"/>
                  </a:cubicBezTo>
                  <a:cubicBezTo>
                    <a:pt x="300" y="249"/>
                    <a:pt x="290" y="249"/>
                    <a:pt x="286" y="177"/>
                  </a:cubicBezTo>
                  <a:moveTo>
                    <a:pt x="240" y="196"/>
                  </a:moveTo>
                  <a:cubicBezTo>
                    <a:pt x="182" y="244"/>
                    <a:pt x="132" y="249"/>
                    <a:pt x="110" y="249"/>
                  </a:cubicBezTo>
                  <a:cubicBezTo>
                    <a:pt x="70" y="249"/>
                    <a:pt x="48" y="223"/>
                    <a:pt x="48" y="184"/>
                  </a:cubicBezTo>
                  <a:cubicBezTo>
                    <a:pt x="48" y="165"/>
                    <a:pt x="58" y="103"/>
                    <a:pt x="89" y="62"/>
                  </a:cubicBezTo>
                  <a:cubicBezTo>
                    <a:pt x="115" y="26"/>
                    <a:pt x="149" y="17"/>
                    <a:pt x="170" y="17"/>
                  </a:cubicBezTo>
                  <a:cubicBezTo>
                    <a:pt x="216" y="17"/>
                    <a:pt x="230" y="62"/>
                    <a:pt x="235" y="98"/>
                  </a:cubicBezTo>
                  <a:cubicBezTo>
                    <a:pt x="238" y="125"/>
                    <a:pt x="238" y="165"/>
                    <a:pt x="240" y="1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44" name="Полилиния 243"/>
            <p:cNvSpPr/>
            <p:nvPr/>
          </p:nvSpPr>
          <p:spPr>
            <a:xfrm>
              <a:off x="8377560" y="2496600"/>
              <a:ext cx="34920" cy="89280"/>
            </a:xfrm>
            <a:custGeom>
              <a:avLst/>
              <a:gdLst>
                <a:gd name="textAreaLeft" fmla="*/ 0 w 34920"/>
                <a:gd name="textAreaRight" fmla="*/ 35280 w 34920"/>
                <a:gd name="textAreaTop" fmla="*/ 0 h 89280"/>
                <a:gd name="textAreaBottom" fmla="*/ 89640 h 89280"/>
              </a:gdLst>
              <a:ahLst/>
              <a:cxnLst/>
              <a:rect l="textAreaLeft" t="textAreaTop" r="textAreaRight" b="textAreaBottom"/>
              <a:pathLst>
                <a:path w="98" h="249">
                  <a:moveTo>
                    <a:pt x="98" y="86"/>
                  </a:moveTo>
                  <a:cubicBezTo>
                    <a:pt x="98" y="31"/>
                    <a:pt x="79" y="0"/>
                    <a:pt x="46" y="0"/>
                  </a:cubicBezTo>
                  <a:cubicBezTo>
                    <a:pt x="17" y="0"/>
                    <a:pt x="0" y="19"/>
                    <a:pt x="0" y="43"/>
                  </a:cubicBezTo>
                  <a:cubicBezTo>
                    <a:pt x="0" y="67"/>
                    <a:pt x="17" y="89"/>
                    <a:pt x="46" y="89"/>
                  </a:cubicBezTo>
                  <a:cubicBezTo>
                    <a:pt x="55" y="89"/>
                    <a:pt x="67" y="84"/>
                    <a:pt x="74" y="77"/>
                  </a:cubicBezTo>
                  <a:cubicBezTo>
                    <a:pt x="77" y="74"/>
                    <a:pt x="78" y="75"/>
                    <a:pt x="79" y="74"/>
                  </a:cubicBezTo>
                  <a:cubicBezTo>
                    <a:pt x="80" y="78"/>
                    <a:pt x="82" y="74"/>
                    <a:pt x="82" y="86"/>
                  </a:cubicBezTo>
                  <a:cubicBezTo>
                    <a:pt x="82" y="148"/>
                    <a:pt x="50" y="199"/>
                    <a:pt x="24" y="228"/>
                  </a:cubicBezTo>
                  <a:cubicBezTo>
                    <a:pt x="14" y="237"/>
                    <a:pt x="14" y="237"/>
                    <a:pt x="14" y="239"/>
                  </a:cubicBezTo>
                  <a:cubicBezTo>
                    <a:pt x="14" y="247"/>
                    <a:pt x="19" y="249"/>
                    <a:pt x="22" y="249"/>
                  </a:cubicBezTo>
                  <a:cubicBezTo>
                    <a:pt x="31" y="249"/>
                    <a:pt x="98" y="184"/>
                    <a:pt x="98" y="8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4640" rIns="90000" bIns="4464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45" name="Полилиния 244"/>
            <p:cNvSpPr/>
            <p:nvPr/>
          </p:nvSpPr>
          <p:spPr>
            <a:xfrm>
              <a:off x="8802720" y="2394720"/>
              <a:ext cx="169920" cy="136800"/>
            </a:xfrm>
            <a:custGeom>
              <a:avLst/>
              <a:gdLst>
                <a:gd name="textAreaLeft" fmla="*/ 0 w 169920"/>
                <a:gd name="textAreaRight" fmla="*/ 170280 w 169920"/>
                <a:gd name="textAreaTop" fmla="*/ 0 h 136800"/>
                <a:gd name="textAreaBottom" fmla="*/ 137160 h 136800"/>
              </a:gdLst>
              <a:ahLst/>
              <a:cxnLst/>
              <a:rect l="textAreaLeft" t="textAreaTop" r="textAreaRight" b="textAreaBottom"/>
              <a:pathLst>
                <a:path w="473" h="381">
                  <a:moveTo>
                    <a:pt x="367" y="172"/>
                  </a:moveTo>
                  <a:cubicBezTo>
                    <a:pt x="367" y="41"/>
                    <a:pt x="290" y="0"/>
                    <a:pt x="228" y="0"/>
                  </a:cubicBezTo>
                  <a:cubicBezTo>
                    <a:pt x="110" y="0"/>
                    <a:pt x="0" y="120"/>
                    <a:pt x="0" y="237"/>
                  </a:cubicBezTo>
                  <a:cubicBezTo>
                    <a:pt x="0" y="316"/>
                    <a:pt x="50" y="381"/>
                    <a:pt x="137" y="381"/>
                  </a:cubicBezTo>
                  <a:cubicBezTo>
                    <a:pt x="190" y="381"/>
                    <a:pt x="250" y="359"/>
                    <a:pt x="314" y="309"/>
                  </a:cubicBezTo>
                  <a:cubicBezTo>
                    <a:pt x="326" y="354"/>
                    <a:pt x="353" y="381"/>
                    <a:pt x="391" y="381"/>
                  </a:cubicBezTo>
                  <a:cubicBezTo>
                    <a:pt x="437" y="381"/>
                    <a:pt x="463" y="333"/>
                    <a:pt x="463" y="321"/>
                  </a:cubicBezTo>
                  <a:cubicBezTo>
                    <a:pt x="463" y="314"/>
                    <a:pt x="458" y="311"/>
                    <a:pt x="451" y="311"/>
                  </a:cubicBezTo>
                  <a:cubicBezTo>
                    <a:pt x="446" y="311"/>
                    <a:pt x="444" y="314"/>
                    <a:pt x="442" y="321"/>
                  </a:cubicBezTo>
                  <a:cubicBezTo>
                    <a:pt x="425" y="362"/>
                    <a:pt x="396" y="362"/>
                    <a:pt x="394" y="362"/>
                  </a:cubicBezTo>
                  <a:cubicBezTo>
                    <a:pt x="367" y="362"/>
                    <a:pt x="367" y="297"/>
                    <a:pt x="367" y="275"/>
                  </a:cubicBezTo>
                  <a:cubicBezTo>
                    <a:pt x="367" y="259"/>
                    <a:pt x="367" y="256"/>
                    <a:pt x="377" y="247"/>
                  </a:cubicBezTo>
                  <a:cubicBezTo>
                    <a:pt x="456" y="146"/>
                    <a:pt x="441" y="116"/>
                    <a:pt x="473" y="50"/>
                  </a:cubicBezTo>
                  <a:cubicBezTo>
                    <a:pt x="473" y="48"/>
                    <a:pt x="473" y="41"/>
                    <a:pt x="463" y="41"/>
                  </a:cubicBezTo>
                  <a:cubicBezTo>
                    <a:pt x="454" y="41"/>
                    <a:pt x="454" y="43"/>
                    <a:pt x="451" y="57"/>
                  </a:cubicBezTo>
                  <a:cubicBezTo>
                    <a:pt x="434" y="110"/>
                    <a:pt x="408" y="175"/>
                    <a:pt x="367" y="225"/>
                  </a:cubicBezTo>
                  <a:cubicBezTo>
                    <a:pt x="367" y="208"/>
                    <a:pt x="367" y="190"/>
                    <a:pt x="367" y="172"/>
                  </a:cubicBezTo>
                  <a:moveTo>
                    <a:pt x="312" y="287"/>
                  </a:moveTo>
                  <a:cubicBezTo>
                    <a:pt x="238" y="352"/>
                    <a:pt x="173" y="362"/>
                    <a:pt x="139" y="362"/>
                  </a:cubicBezTo>
                  <a:cubicBezTo>
                    <a:pt x="89" y="362"/>
                    <a:pt x="62" y="323"/>
                    <a:pt x="62" y="271"/>
                  </a:cubicBezTo>
                  <a:cubicBezTo>
                    <a:pt x="62" y="228"/>
                    <a:pt x="84" y="139"/>
                    <a:pt x="110" y="96"/>
                  </a:cubicBezTo>
                  <a:cubicBezTo>
                    <a:pt x="151" y="34"/>
                    <a:pt x="197" y="19"/>
                    <a:pt x="226" y="19"/>
                  </a:cubicBezTo>
                  <a:cubicBezTo>
                    <a:pt x="310" y="19"/>
                    <a:pt x="310" y="127"/>
                    <a:pt x="310" y="194"/>
                  </a:cubicBezTo>
                  <a:cubicBezTo>
                    <a:pt x="310" y="225"/>
                    <a:pt x="310" y="273"/>
                    <a:pt x="312" y="28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46" name="Полилиния 245"/>
            <p:cNvSpPr/>
            <p:nvPr/>
          </p:nvSpPr>
          <p:spPr>
            <a:xfrm>
              <a:off x="9011880" y="2496600"/>
              <a:ext cx="34920" cy="89280"/>
            </a:xfrm>
            <a:custGeom>
              <a:avLst/>
              <a:gdLst>
                <a:gd name="textAreaLeft" fmla="*/ 0 w 34920"/>
                <a:gd name="textAreaRight" fmla="*/ 35280 w 34920"/>
                <a:gd name="textAreaTop" fmla="*/ 0 h 89280"/>
                <a:gd name="textAreaBottom" fmla="*/ 89640 h 89280"/>
              </a:gdLst>
              <a:ahLst/>
              <a:cxnLst/>
              <a:rect l="textAreaLeft" t="textAreaTop" r="textAreaRight" b="textAreaBottom"/>
              <a:pathLst>
                <a:path w="98" h="249">
                  <a:moveTo>
                    <a:pt x="98" y="86"/>
                  </a:moveTo>
                  <a:cubicBezTo>
                    <a:pt x="98" y="31"/>
                    <a:pt x="77" y="0"/>
                    <a:pt x="46" y="0"/>
                  </a:cubicBezTo>
                  <a:cubicBezTo>
                    <a:pt x="17" y="0"/>
                    <a:pt x="0" y="19"/>
                    <a:pt x="0" y="43"/>
                  </a:cubicBezTo>
                  <a:cubicBezTo>
                    <a:pt x="0" y="67"/>
                    <a:pt x="17" y="89"/>
                    <a:pt x="46" y="89"/>
                  </a:cubicBezTo>
                  <a:cubicBezTo>
                    <a:pt x="55" y="89"/>
                    <a:pt x="65" y="84"/>
                    <a:pt x="74" y="77"/>
                  </a:cubicBezTo>
                  <a:cubicBezTo>
                    <a:pt x="77" y="74"/>
                    <a:pt x="77" y="74"/>
                    <a:pt x="79" y="74"/>
                  </a:cubicBezTo>
                  <a:cubicBezTo>
                    <a:pt x="79" y="78"/>
                    <a:pt x="79" y="74"/>
                    <a:pt x="79" y="86"/>
                  </a:cubicBezTo>
                  <a:cubicBezTo>
                    <a:pt x="79" y="148"/>
                    <a:pt x="50" y="199"/>
                    <a:pt x="22" y="228"/>
                  </a:cubicBezTo>
                  <a:cubicBezTo>
                    <a:pt x="14" y="237"/>
                    <a:pt x="14" y="237"/>
                    <a:pt x="14" y="239"/>
                  </a:cubicBezTo>
                  <a:cubicBezTo>
                    <a:pt x="14" y="247"/>
                    <a:pt x="17" y="249"/>
                    <a:pt x="22" y="249"/>
                  </a:cubicBezTo>
                  <a:cubicBezTo>
                    <a:pt x="31" y="249"/>
                    <a:pt x="98" y="184"/>
                    <a:pt x="98" y="8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4640" rIns="90000" bIns="4464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47" name="Полилиния 246"/>
            <p:cNvSpPr/>
            <p:nvPr/>
          </p:nvSpPr>
          <p:spPr>
            <a:xfrm>
              <a:off x="9129240" y="2314800"/>
              <a:ext cx="165600" cy="272160"/>
            </a:xfrm>
            <a:custGeom>
              <a:avLst/>
              <a:gdLst>
                <a:gd name="textAreaLeft" fmla="*/ 0 w 165600"/>
                <a:gd name="textAreaRight" fmla="*/ 165960 w 165600"/>
                <a:gd name="textAreaTop" fmla="*/ 0 h 272160"/>
                <a:gd name="textAreaBottom" fmla="*/ 272520 h 272160"/>
              </a:gdLst>
              <a:ahLst/>
              <a:cxnLst/>
              <a:rect l="textAreaLeft" t="textAreaTop" r="textAreaRight" b="textAreaBottom"/>
              <a:pathLst>
                <a:path w="461" h="757">
                  <a:moveTo>
                    <a:pt x="461" y="115"/>
                  </a:moveTo>
                  <a:cubicBezTo>
                    <a:pt x="461" y="53"/>
                    <a:pt x="415" y="0"/>
                    <a:pt x="346" y="0"/>
                  </a:cubicBezTo>
                  <a:cubicBezTo>
                    <a:pt x="298" y="0"/>
                    <a:pt x="274" y="14"/>
                    <a:pt x="245" y="36"/>
                  </a:cubicBezTo>
                  <a:cubicBezTo>
                    <a:pt x="197" y="69"/>
                    <a:pt x="151" y="151"/>
                    <a:pt x="134" y="216"/>
                  </a:cubicBezTo>
                  <a:cubicBezTo>
                    <a:pt x="90" y="393"/>
                    <a:pt x="45" y="570"/>
                    <a:pt x="0" y="747"/>
                  </a:cubicBezTo>
                  <a:cubicBezTo>
                    <a:pt x="0" y="752"/>
                    <a:pt x="6" y="757"/>
                    <a:pt x="12" y="757"/>
                  </a:cubicBezTo>
                  <a:cubicBezTo>
                    <a:pt x="18" y="757"/>
                    <a:pt x="22" y="754"/>
                    <a:pt x="22" y="752"/>
                  </a:cubicBezTo>
                  <a:cubicBezTo>
                    <a:pt x="41" y="675"/>
                    <a:pt x="60" y="597"/>
                    <a:pt x="79" y="520"/>
                  </a:cubicBezTo>
                  <a:cubicBezTo>
                    <a:pt x="96" y="570"/>
                    <a:pt x="133" y="601"/>
                    <a:pt x="194" y="601"/>
                  </a:cubicBezTo>
                  <a:cubicBezTo>
                    <a:pt x="256" y="601"/>
                    <a:pt x="319" y="572"/>
                    <a:pt x="358" y="536"/>
                  </a:cubicBezTo>
                  <a:cubicBezTo>
                    <a:pt x="398" y="496"/>
                    <a:pt x="425" y="443"/>
                    <a:pt x="425" y="381"/>
                  </a:cubicBezTo>
                  <a:cubicBezTo>
                    <a:pt x="425" y="321"/>
                    <a:pt x="394" y="278"/>
                    <a:pt x="365" y="256"/>
                  </a:cubicBezTo>
                  <a:cubicBezTo>
                    <a:pt x="413" y="228"/>
                    <a:pt x="461" y="177"/>
                    <a:pt x="461" y="115"/>
                  </a:cubicBezTo>
                  <a:moveTo>
                    <a:pt x="310" y="254"/>
                  </a:moveTo>
                  <a:cubicBezTo>
                    <a:pt x="298" y="259"/>
                    <a:pt x="288" y="261"/>
                    <a:pt x="269" y="261"/>
                  </a:cubicBezTo>
                  <a:cubicBezTo>
                    <a:pt x="257" y="261"/>
                    <a:pt x="240" y="261"/>
                    <a:pt x="230" y="259"/>
                  </a:cubicBezTo>
                  <a:cubicBezTo>
                    <a:pt x="233" y="249"/>
                    <a:pt x="264" y="251"/>
                    <a:pt x="274" y="251"/>
                  </a:cubicBezTo>
                  <a:cubicBezTo>
                    <a:pt x="290" y="251"/>
                    <a:pt x="298" y="251"/>
                    <a:pt x="310" y="254"/>
                  </a:cubicBezTo>
                  <a:moveTo>
                    <a:pt x="413" y="96"/>
                  </a:moveTo>
                  <a:cubicBezTo>
                    <a:pt x="413" y="156"/>
                    <a:pt x="382" y="216"/>
                    <a:pt x="338" y="242"/>
                  </a:cubicBezTo>
                  <a:cubicBezTo>
                    <a:pt x="314" y="232"/>
                    <a:pt x="298" y="232"/>
                    <a:pt x="274" y="232"/>
                  </a:cubicBezTo>
                  <a:cubicBezTo>
                    <a:pt x="254" y="232"/>
                    <a:pt x="209" y="230"/>
                    <a:pt x="209" y="259"/>
                  </a:cubicBezTo>
                  <a:cubicBezTo>
                    <a:pt x="206" y="283"/>
                    <a:pt x="250" y="280"/>
                    <a:pt x="266" y="280"/>
                  </a:cubicBezTo>
                  <a:cubicBezTo>
                    <a:pt x="298" y="280"/>
                    <a:pt x="310" y="278"/>
                    <a:pt x="336" y="268"/>
                  </a:cubicBezTo>
                  <a:cubicBezTo>
                    <a:pt x="367" y="299"/>
                    <a:pt x="372" y="326"/>
                    <a:pt x="372" y="364"/>
                  </a:cubicBezTo>
                  <a:cubicBezTo>
                    <a:pt x="374" y="412"/>
                    <a:pt x="353" y="474"/>
                    <a:pt x="331" y="508"/>
                  </a:cubicBezTo>
                  <a:cubicBezTo>
                    <a:pt x="298" y="553"/>
                    <a:pt x="240" y="582"/>
                    <a:pt x="192" y="582"/>
                  </a:cubicBezTo>
                  <a:cubicBezTo>
                    <a:pt x="130" y="582"/>
                    <a:pt x="96" y="534"/>
                    <a:pt x="96" y="474"/>
                  </a:cubicBezTo>
                  <a:cubicBezTo>
                    <a:pt x="96" y="467"/>
                    <a:pt x="96" y="455"/>
                    <a:pt x="101" y="438"/>
                  </a:cubicBezTo>
                  <a:cubicBezTo>
                    <a:pt x="118" y="367"/>
                    <a:pt x="136" y="296"/>
                    <a:pt x="154" y="225"/>
                  </a:cubicBezTo>
                  <a:cubicBezTo>
                    <a:pt x="173" y="153"/>
                    <a:pt x="233" y="19"/>
                    <a:pt x="336" y="19"/>
                  </a:cubicBezTo>
                  <a:cubicBezTo>
                    <a:pt x="384" y="19"/>
                    <a:pt x="413" y="46"/>
                    <a:pt x="413" y="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48" name="Полилиния 247"/>
            <p:cNvSpPr/>
            <p:nvPr/>
          </p:nvSpPr>
          <p:spPr>
            <a:xfrm>
              <a:off x="9410040" y="2417400"/>
              <a:ext cx="200880" cy="70200"/>
            </a:xfrm>
            <a:custGeom>
              <a:avLst/>
              <a:gdLst>
                <a:gd name="textAreaLeft" fmla="*/ 0 w 200880"/>
                <a:gd name="textAreaRight" fmla="*/ 201240 w 200880"/>
                <a:gd name="textAreaTop" fmla="*/ 0 h 70200"/>
                <a:gd name="textAreaBottom" fmla="*/ 70560 h 70200"/>
              </a:gdLst>
              <a:ahLst/>
              <a:cxnLst/>
              <a:rect l="textAreaLeft" t="textAreaTop" r="textAreaRight" b="textAreaBottom"/>
              <a:pathLst>
                <a:path w="559" h="196">
                  <a:moveTo>
                    <a:pt x="530" y="34"/>
                  </a:moveTo>
                  <a:cubicBezTo>
                    <a:pt x="545" y="34"/>
                    <a:pt x="559" y="34"/>
                    <a:pt x="559" y="17"/>
                  </a:cubicBezTo>
                  <a:cubicBezTo>
                    <a:pt x="559" y="0"/>
                    <a:pt x="545" y="0"/>
                    <a:pt x="533" y="0"/>
                  </a:cubicBezTo>
                  <a:cubicBezTo>
                    <a:pt x="364" y="0"/>
                    <a:pt x="195" y="0"/>
                    <a:pt x="26" y="0"/>
                  </a:cubicBezTo>
                  <a:cubicBezTo>
                    <a:pt x="14" y="0"/>
                    <a:pt x="0" y="0"/>
                    <a:pt x="0" y="17"/>
                  </a:cubicBezTo>
                  <a:cubicBezTo>
                    <a:pt x="0" y="34"/>
                    <a:pt x="14" y="34"/>
                    <a:pt x="26" y="34"/>
                  </a:cubicBezTo>
                  <a:cubicBezTo>
                    <a:pt x="194" y="34"/>
                    <a:pt x="362" y="34"/>
                    <a:pt x="530" y="34"/>
                  </a:cubicBezTo>
                  <a:moveTo>
                    <a:pt x="533" y="196"/>
                  </a:moveTo>
                  <a:cubicBezTo>
                    <a:pt x="545" y="196"/>
                    <a:pt x="559" y="196"/>
                    <a:pt x="559" y="180"/>
                  </a:cubicBezTo>
                  <a:cubicBezTo>
                    <a:pt x="559" y="163"/>
                    <a:pt x="545" y="163"/>
                    <a:pt x="530" y="163"/>
                  </a:cubicBezTo>
                  <a:cubicBezTo>
                    <a:pt x="362" y="163"/>
                    <a:pt x="194" y="163"/>
                    <a:pt x="26" y="163"/>
                  </a:cubicBezTo>
                  <a:cubicBezTo>
                    <a:pt x="14" y="163"/>
                    <a:pt x="0" y="163"/>
                    <a:pt x="0" y="180"/>
                  </a:cubicBezTo>
                  <a:cubicBezTo>
                    <a:pt x="0" y="196"/>
                    <a:pt x="14" y="196"/>
                    <a:pt x="26" y="196"/>
                  </a:cubicBezTo>
                  <a:cubicBezTo>
                    <a:pt x="195" y="196"/>
                    <a:pt x="364" y="196"/>
                    <a:pt x="533" y="1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5560" rIns="90000" bIns="2556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49" name="Полилиния 248"/>
            <p:cNvSpPr/>
            <p:nvPr/>
          </p:nvSpPr>
          <p:spPr>
            <a:xfrm>
              <a:off x="9740160" y="2326680"/>
              <a:ext cx="99720" cy="201240"/>
            </a:xfrm>
            <a:custGeom>
              <a:avLst/>
              <a:gdLst>
                <a:gd name="textAreaLeft" fmla="*/ 0 w 99720"/>
                <a:gd name="textAreaRight" fmla="*/ 100080 w 99720"/>
                <a:gd name="textAreaTop" fmla="*/ 0 h 201240"/>
                <a:gd name="textAreaBottom" fmla="*/ 201600 h 201240"/>
              </a:gdLst>
              <a:ahLst/>
              <a:cxnLst/>
              <a:rect l="textAreaLeft" t="textAreaTop" r="textAreaRight" b="textAreaBottom"/>
              <a:pathLst>
                <a:path w="278" h="560">
                  <a:moveTo>
                    <a:pt x="173" y="22"/>
                  </a:moveTo>
                  <a:cubicBezTo>
                    <a:pt x="173" y="2"/>
                    <a:pt x="173" y="0"/>
                    <a:pt x="154" y="0"/>
                  </a:cubicBezTo>
                  <a:cubicBezTo>
                    <a:pt x="101" y="55"/>
                    <a:pt x="26" y="55"/>
                    <a:pt x="0" y="55"/>
                  </a:cubicBezTo>
                  <a:cubicBezTo>
                    <a:pt x="0" y="64"/>
                    <a:pt x="0" y="73"/>
                    <a:pt x="0" y="81"/>
                  </a:cubicBezTo>
                  <a:cubicBezTo>
                    <a:pt x="17" y="81"/>
                    <a:pt x="67" y="81"/>
                    <a:pt x="110" y="60"/>
                  </a:cubicBezTo>
                  <a:cubicBezTo>
                    <a:pt x="110" y="204"/>
                    <a:pt x="110" y="349"/>
                    <a:pt x="110" y="493"/>
                  </a:cubicBezTo>
                  <a:cubicBezTo>
                    <a:pt x="110" y="524"/>
                    <a:pt x="108" y="534"/>
                    <a:pt x="31" y="534"/>
                  </a:cubicBezTo>
                  <a:cubicBezTo>
                    <a:pt x="22" y="534"/>
                    <a:pt x="14" y="534"/>
                    <a:pt x="5" y="534"/>
                  </a:cubicBezTo>
                  <a:cubicBezTo>
                    <a:pt x="5" y="543"/>
                    <a:pt x="5" y="552"/>
                    <a:pt x="5" y="560"/>
                  </a:cubicBezTo>
                  <a:cubicBezTo>
                    <a:pt x="34" y="558"/>
                    <a:pt x="108" y="558"/>
                    <a:pt x="142" y="558"/>
                  </a:cubicBezTo>
                  <a:cubicBezTo>
                    <a:pt x="175" y="558"/>
                    <a:pt x="250" y="558"/>
                    <a:pt x="278" y="560"/>
                  </a:cubicBezTo>
                  <a:cubicBezTo>
                    <a:pt x="278" y="552"/>
                    <a:pt x="278" y="543"/>
                    <a:pt x="278" y="534"/>
                  </a:cubicBezTo>
                  <a:cubicBezTo>
                    <a:pt x="270" y="534"/>
                    <a:pt x="261" y="534"/>
                    <a:pt x="252" y="534"/>
                  </a:cubicBezTo>
                  <a:cubicBezTo>
                    <a:pt x="175" y="534"/>
                    <a:pt x="173" y="524"/>
                    <a:pt x="173" y="493"/>
                  </a:cubicBezTo>
                  <a:cubicBezTo>
                    <a:pt x="173" y="336"/>
                    <a:pt x="173" y="179"/>
                    <a:pt x="173" y="2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50" name="Полилиния 249"/>
            <p:cNvSpPr/>
            <p:nvPr/>
          </p:nvSpPr>
          <p:spPr>
            <a:xfrm>
              <a:off x="9891360" y="2496600"/>
              <a:ext cx="34920" cy="89280"/>
            </a:xfrm>
            <a:custGeom>
              <a:avLst/>
              <a:gdLst>
                <a:gd name="textAreaLeft" fmla="*/ 0 w 34920"/>
                <a:gd name="textAreaRight" fmla="*/ 35280 w 34920"/>
                <a:gd name="textAreaTop" fmla="*/ 0 h 89280"/>
                <a:gd name="textAreaBottom" fmla="*/ 89640 h 89280"/>
              </a:gdLst>
              <a:ahLst/>
              <a:cxnLst/>
              <a:rect l="textAreaLeft" t="textAreaTop" r="textAreaRight" b="textAreaBottom"/>
              <a:pathLst>
                <a:path w="98" h="249">
                  <a:moveTo>
                    <a:pt x="98" y="86"/>
                  </a:moveTo>
                  <a:cubicBezTo>
                    <a:pt x="98" y="31"/>
                    <a:pt x="77" y="0"/>
                    <a:pt x="43" y="0"/>
                  </a:cubicBezTo>
                  <a:cubicBezTo>
                    <a:pt x="17" y="0"/>
                    <a:pt x="0" y="19"/>
                    <a:pt x="0" y="43"/>
                  </a:cubicBezTo>
                  <a:cubicBezTo>
                    <a:pt x="0" y="67"/>
                    <a:pt x="17" y="89"/>
                    <a:pt x="43" y="89"/>
                  </a:cubicBezTo>
                  <a:cubicBezTo>
                    <a:pt x="55" y="89"/>
                    <a:pt x="65" y="84"/>
                    <a:pt x="74" y="77"/>
                  </a:cubicBezTo>
                  <a:cubicBezTo>
                    <a:pt x="77" y="74"/>
                    <a:pt x="76" y="75"/>
                    <a:pt x="77" y="74"/>
                  </a:cubicBezTo>
                  <a:cubicBezTo>
                    <a:pt x="79" y="74"/>
                    <a:pt x="79" y="74"/>
                    <a:pt x="79" y="86"/>
                  </a:cubicBezTo>
                  <a:cubicBezTo>
                    <a:pt x="79" y="148"/>
                    <a:pt x="50" y="199"/>
                    <a:pt x="22" y="228"/>
                  </a:cubicBezTo>
                  <a:cubicBezTo>
                    <a:pt x="12" y="237"/>
                    <a:pt x="12" y="237"/>
                    <a:pt x="12" y="239"/>
                  </a:cubicBezTo>
                  <a:cubicBezTo>
                    <a:pt x="12" y="247"/>
                    <a:pt x="17" y="249"/>
                    <a:pt x="22" y="249"/>
                  </a:cubicBezTo>
                  <a:cubicBezTo>
                    <a:pt x="31" y="249"/>
                    <a:pt x="98" y="184"/>
                    <a:pt x="98" y="8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4640" rIns="90000" bIns="4464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51" name="Полилиния 250"/>
            <p:cNvSpPr/>
            <p:nvPr/>
          </p:nvSpPr>
          <p:spPr>
            <a:xfrm>
              <a:off x="10014840" y="2326680"/>
              <a:ext cx="121320" cy="201240"/>
            </a:xfrm>
            <a:custGeom>
              <a:avLst/>
              <a:gdLst>
                <a:gd name="textAreaLeft" fmla="*/ 0 w 121320"/>
                <a:gd name="textAreaRight" fmla="*/ 121680 w 121320"/>
                <a:gd name="textAreaTop" fmla="*/ 0 h 201240"/>
                <a:gd name="textAreaBottom" fmla="*/ 201600 h 201240"/>
              </a:gdLst>
              <a:ahLst/>
              <a:cxnLst/>
              <a:rect l="textAreaLeft" t="textAreaTop" r="textAreaRight" b="textAreaBottom"/>
              <a:pathLst>
                <a:path w="338" h="560">
                  <a:moveTo>
                    <a:pt x="65" y="496"/>
                  </a:moveTo>
                  <a:cubicBezTo>
                    <a:pt x="95" y="467"/>
                    <a:pt x="126" y="438"/>
                    <a:pt x="156" y="410"/>
                  </a:cubicBezTo>
                  <a:cubicBezTo>
                    <a:pt x="286" y="292"/>
                    <a:pt x="338" y="247"/>
                    <a:pt x="338" y="163"/>
                  </a:cubicBezTo>
                  <a:cubicBezTo>
                    <a:pt x="338" y="67"/>
                    <a:pt x="262" y="0"/>
                    <a:pt x="158" y="0"/>
                  </a:cubicBezTo>
                  <a:cubicBezTo>
                    <a:pt x="62" y="0"/>
                    <a:pt x="0" y="79"/>
                    <a:pt x="0" y="153"/>
                  </a:cubicBezTo>
                  <a:cubicBezTo>
                    <a:pt x="0" y="199"/>
                    <a:pt x="43" y="199"/>
                    <a:pt x="46" y="199"/>
                  </a:cubicBezTo>
                  <a:cubicBezTo>
                    <a:pt x="60" y="199"/>
                    <a:pt x="89" y="189"/>
                    <a:pt x="89" y="156"/>
                  </a:cubicBezTo>
                  <a:cubicBezTo>
                    <a:pt x="89" y="134"/>
                    <a:pt x="74" y="113"/>
                    <a:pt x="46" y="113"/>
                  </a:cubicBezTo>
                  <a:cubicBezTo>
                    <a:pt x="38" y="113"/>
                    <a:pt x="36" y="113"/>
                    <a:pt x="34" y="113"/>
                  </a:cubicBezTo>
                  <a:cubicBezTo>
                    <a:pt x="53" y="57"/>
                    <a:pt x="98" y="26"/>
                    <a:pt x="146" y="26"/>
                  </a:cubicBezTo>
                  <a:cubicBezTo>
                    <a:pt x="223" y="26"/>
                    <a:pt x="262" y="96"/>
                    <a:pt x="262" y="163"/>
                  </a:cubicBezTo>
                  <a:cubicBezTo>
                    <a:pt x="262" y="230"/>
                    <a:pt x="218" y="297"/>
                    <a:pt x="173" y="350"/>
                  </a:cubicBezTo>
                  <a:cubicBezTo>
                    <a:pt x="118" y="410"/>
                    <a:pt x="64" y="469"/>
                    <a:pt x="10" y="529"/>
                  </a:cubicBezTo>
                  <a:cubicBezTo>
                    <a:pt x="0" y="539"/>
                    <a:pt x="0" y="539"/>
                    <a:pt x="0" y="560"/>
                  </a:cubicBezTo>
                  <a:cubicBezTo>
                    <a:pt x="105" y="560"/>
                    <a:pt x="210" y="560"/>
                    <a:pt x="314" y="560"/>
                  </a:cubicBezTo>
                  <a:cubicBezTo>
                    <a:pt x="322" y="512"/>
                    <a:pt x="330" y="463"/>
                    <a:pt x="338" y="414"/>
                  </a:cubicBezTo>
                  <a:cubicBezTo>
                    <a:pt x="331" y="414"/>
                    <a:pt x="324" y="414"/>
                    <a:pt x="317" y="414"/>
                  </a:cubicBezTo>
                  <a:cubicBezTo>
                    <a:pt x="312" y="438"/>
                    <a:pt x="307" y="477"/>
                    <a:pt x="298" y="489"/>
                  </a:cubicBezTo>
                  <a:cubicBezTo>
                    <a:pt x="293" y="496"/>
                    <a:pt x="235" y="496"/>
                    <a:pt x="218" y="496"/>
                  </a:cubicBezTo>
                  <a:cubicBezTo>
                    <a:pt x="167" y="496"/>
                    <a:pt x="116" y="496"/>
                    <a:pt x="65" y="4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52" name="Полилиния 251"/>
            <p:cNvSpPr/>
            <p:nvPr/>
          </p:nvSpPr>
          <p:spPr>
            <a:xfrm>
              <a:off x="10178280" y="2496600"/>
              <a:ext cx="34920" cy="89280"/>
            </a:xfrm>
            <a:custGeom>
              <a:avLst/>
              <a:gdLst>
                <a:gd name="textAreaLeft" fmla="*/ 0 w 34920"/>
                <a:gd name="textAreaRight" fmla="*/ 35280 w 34920"/>
                <a:gd name="textAreaTop" fmla="*/ 0 h 89280"/>
                <a:gd name="textAreaBottom" fmla="*/ 89640 h 89280"/>
              </a:gdLst>
              <a:ahLst/>
              <a:cxnLst/>
              <a:rect l="textAreaLeft" t="textAreaTop" r="textAreaRight" b="textAreaBottom"/>
              <a:pathLst>
                <a:path w="98" h="249">
                  <a:moveTo>
                    <a:pt x="98" y="86"/>
                  </a:moveTo>
                  <a:cubicBezTo>
                    <a:pt x="98" y="31"/>
                    <a:pt x="77" y="0"/>
                    <a:pt x="43" y="0"/>
                  </a:cubicBezTo>
                  <a:cubicBezTo>
                    <a:pt x="17" y="0"/>
                    <a:pt x="0" y="19"/>
                    <a:pt x="0" y="43"/>
                  </a:cubicBezTo>
                  <a:cubicBezTo>
                    <a:pt x="0" y="67"/>
                    <a:pt x="17" y="89"/>
                    <a:pt x="43" y="89"/>
                  </a:cubicBezTo>
                  <a:cubicBezTo>
                    <a:pt x="53" y="89"/>
                    <a:pt x="65" y="84"/>
                    <a:pt x="74" y="77"/>
                  </a:cubicBezTo>
                  <a:cubicBezTo>
                    <a:pt x="77" y="74"/>
                    <a:pt x="76" y="75"/>
                    <a:pt x="77" y="74"/>
                  </a:cubicBezTo>
                  <a:cubicBezTo>
                    <a:pt x="79" y="74"/>
                    <a:pt x="79" y="74"/>
                    <a:pt x="79" y="86"/>
                  </a:cubicBezTo>
                  <a:cubicBezTo>
                    <a:pt x="79" y="148"/>
                    <a:pt x="50" y="199"/>
                    <a:pt x="22" y="228"/>
                  </a:cubicBezTo>
                  <a:cubicBezTo>
                    <a:pt x="12" y="237"/>
                    <a:pt x="12" y="237"/>
                    <a:pt x="12" y="239"/>
                  </a:cubicBezTo>
                  <a:cubicBezTo>
                    <a:pt x="12" y="247"/>
                    <a:pt x="17" y="249"/>
                    <a:pt x="22" y="249"/>
                  </a:cubicBezTo>
                  <a:cubicBezTo>
                    <a:pt x="31" y="249"/>
                    <a:pt x="98" y="184"/>
                    <a:pt x="98" y="8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4640" rIns="90000" bIns="4464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</p:grpSp>
      <p:grpSp>
        <p:nvGrpSpPr>
          <p:cNvPr id="253" name="Группа 252"/>
          <p:cNvGrpSpPr/>
          <p:nvPr/>
        </p:nvGrpSpPr>
        <p:grpSpPr>
          <a:xfrm>
            <a:off x="4798440" y="2777760"/>
            <a:ext cx="1185840" cy="301320"/>
            <a:chOff x="4798440" y="2777760"/>
            <a:chExt cx="1185840" cy="301320"/>
          </a:xfrm>
        </p:grpSpPr>
        <p:sp>
          <p:nvSpPr>
            <p:cNvPr id="254" name="Полилиния 253"/>
            <p:cNvSpPr/>
            <p:nvPr/>
          </p:nvSpPr>
          <p:spPr>
            <a:xfrm>
              <a:off x="4798440" y="2797560"/>
              <a:ext cx="200880" cy="206640"/>
            </a:xfrm>
            <a:custGeom>
              <a:avLst/>
              <a:gdLst>
                <a:gd name="textAreaLeft" fmla="*/ 0 w 200880"/>
                <a:gd name="textAreaRight" fmla="*/ 201240 w 200880"/>
                <a:gd name="textAreaTop" fmla="*/ 0 h 206640"/>
                <a:gd name="textAreaBottom" fmla="*/ 207000 h 206640"/>
              </a:gdLst>
              <a:ahLst/>
              <a:cxnLst/>
              <a:rect l="textAreaLeft" t="textAreaTop" r="textAreaRight" b="textAreaBottom"/>
              <a:pathLst>
                <a:path w="559" h="575">
                  <a:moveTo>
                    <a:pt x="312" y="67"/>
                  </a:moveTo>
                  <a:cubicBezTo>
                    <a:pt x="312" y="38"/>
                    <a:pt x="312" y="26"/>
                    <a:pt x="391" y="26"/>
                  </a:cubicBezTo>
                  <a:cubicBezTo>
                    <a:pt x="400" y="26"/>
                    <a:pt x="410" y="26"/>
                    <a:pt x="420" y="26"/>
                  </a:cubicBezTo>
                  <a:cubicBezTo>
                    <a:pt x="420" y="18"/>
                    <a:pt x="420" y="9"/>
                    <a:pt x="420" y="0"/>
                  </a:cubicBezTo>
                  <a:cubicBezTo>
                    <a:pt x="388" y="2"/>
                    <a:pt x="313" y="2"/>
                    <a:pt x="278" y="2"/>
                  </a:cubicBezTo>
                  <a:cubicBezTo>
                    <a:pt x="243" y="2"/>
                    <a:pt x="163" y="2"/>
                    <a:pt x="134" y="0"/>
                  </a:cubicBezTo>
                  <a:cubicBezTo>
                    <a:pt x="134" y="9"/>
                    <a:pt x="134" y="18"/>
                    <a:pt x="134" y="26"/>
                  </a:cubicBezTo>
                  <a:cubicBezTo>
                    <a:pt x="143" y="26"/>
                    <a:pt x="152" y="26"/>
                    <a:pt x="161" y="26"/>
                  </a:cubicBezTo>
                  <a:cubicBezTo>
                    <a:pt x="242" y="26"/>
                    <a:pt x="242" y="38"/>
                    <a:pt x="242" y="67"/>
                  </a:cubicBezTo>
                  <a:cubicBezTo>
                    <a:pt x="242" y="191"/>
                    <a:pt x="242" y="314"/>
                    <a:pt x="242" y="438"/>
                  </a:cubicBezTo>
                  <a:cubicBezTo>
                    <a:pt x="132" y="409"/>
                    <a:pt x="127" y="280"/>
                    <a:pt x="127" y="227"/>
                  </a:cubicBezTo>
                  <a:cubicBezTo>
                    <a:pt x="127" y="125"/>
                    <a:pt x="89" y="110"/>
                    <a:pt x="53" y="110"/>
                  </a:cubicBezTo>
                  <a:cubicBezTo>
                    <a:pt x="42" y="110"/>
                    <a:pt x="32" y="110"/>
                    <a:pt x="22" y="110"/>
                  </a:cubicBezTo>
                  <a:cubicBezTo>
                    <a:pt x="10" y="110"/>
                    <a:pt x="0" y="110"/>
                    <a:pt x="0" y="117"/>
                  </a:cubicBezTo>
                  <a:cubicBezTo>
                    <a:pt x="0" y="122"/>
                    <a:pt x="2" y="127"/>
                    <a:pt x="7" y="127"/>
                  </a:cubicBezTo>
                  <a:cubicBezTo>
                    <a:pt x="36" y="132"/>
                    <a:pt x="58" y="144"/>
                    <a:pt x="58" y="242"/>
                  </a:cubicBezTo>
                  <a:cubicBezTo>
                    <a:pt x="58" y="261"/>
                    <a:pt x="60" y="328"/>
                    <a:pt x="101" y="383"/>
                  </a:cubicBezTo>
                  <a:cubicBezTo>
                    <a:pt x="132" y="429"/>
                    <a:pt x="185" y="453"/>
                    <a:pt x="242" y="460"/>
                  </a:cubicBezTo>
                  <a:cubicBezTo>
                    <a:pt x="242" y="476"/>
                    <a:pt x="242" y="492"/>
                    <a:pt x="242" y="508"/>
                  </a:cubicBezTo>
                  <a:cubicBezTo>
                    <a:pt x="242" y="536"/>
                    <a:pt x="242" y="548"/>
                    <a:pt x="161" y="548"/>
                  </a:cubicBezTo>
                  <a:cubicBezTo>
                    <a:pt x="152" y="548"/>
                    <a:pt x="143" y="548"/>
                    <a:pt x="134" y="548"/>
                  </a:cubicBezTo>
                  <a:cubicBezTo>
                    <a:pt x="134" y="557"/>
                    <a:pt x="134" y="566"/>
                    <a:pt x="134" y="575"/>
                  </a:cubicBezTo>
                  <a:cubicBezTo>
                    <a:pt x="163" y="570"/>
                    <a:pt x="241" y="570"/>
                    <a:pt x="276" y="570"/>
                  </a:cubicBezTo>
                  <a:cubicBezTo>
                    <a:pt x="311" y="570"/>
                    <a:pt x="388" y="570"/>
                    <a:pt x="420" y="575"/>
                  </a:cubicBezTo>
                  <a:cubicBezTo>
                    <a:pt x="420" y="566"/>
                    <a:pt x="420" y="557"/>
                    <a:pt x="420" y="548"/>
                  </a:cubicBezTo>
                  <a:cubicBezTo>
                    <a:pt x="410" y="548"/>
                    <a:pt x="400" y="548"/>
                    <a:pt x="391" y="548"/>
                  </a:cubicBezTo>
                  <a:cubicBezTo>
                    <a:pt x="312" y="548"/>
                    <a:pt x="312" y="536"/>
                    <a:pt x="312" y="508"/>
                  </a:cubicBezTo>
                  <a:cubicBezTo>
                    <a:pt x="312" y="492"/>
                    <a:pt x="312" y="476"/>
                    <a:pt x="312" y="460"/>
                  </a:cubicBezTo>
                  <a:cubicBezTo>
                    <a:pt x="372" y="453"/>
                    <a:pt x="424" y="429"/>
                    <a:pt x="456" y="383"/>
                  </a:cubicBezTo>
                  <a:cubicBezTo>
                    <a:pt x="501" y="326"/>
                    <a:pt x="501" y="259"/>
                    <a:pt x="501" y="220"/>
                  </a:cubicBezTo>
                  <a:cubicBezTo>
                    <a:pt x="501" y="208"/>
                    <a:pt x="501" y="134"/>
                    <a:pt x="547" y="127"/>
                  </a:cubicBezTo>
                  <a:cubicBezTo>
                    <a:pt x="552" y="127"/>
                    <a:pt x="559" y="127"/>
                    <a:pt x="559" y="117"/>
                  </a:cubicBezTo>
                  <a:cubicBezTo>
                    <a:pt x="559" y="110"/>
                    <a:pt x="552" y="110"/>
                    <a:pt x="537" y="110"/>
                  </a:cubicBezTo>
                  <a:cubicBezTo>
                    <a:pt x="527" y="110"/>
                    <a:pt x="516" y="110"/>
                    <a:pt x="506" y="110"/>
                  </a:cubicBezTo>
                  <a:cubicBezTo>
                    <a:pt x="472" y="110"/>
                    <a:pt x="432" y="115"/>
                    <a:pt x="432" y="237"/>
                  </a:cubicBezTo>
                  <a:cubicBezTo>
                    <a:pt x="429" y="328"/>
                    <a:pt x="403" y="417"/>
                    <a:pt x="312" y="438"/>
                  </a:cubicBezTo>
                  <a:cubicBezTo>
                    <a:pt x="312" y="314"/>
                    <a:pt x="312" y="191"/>
                    <a:pt x="312" y="6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55" name="Полилиния 254"/>
            <p:cNvSpPr/>
            <p:nvPr/>
          </p:nvSpPr>
          <p:spPr>
            <a:xfrm>
              <a:off x="5097240" y="2777760"/>
              <a:ext cx="70560" cy="301320"/>
            </a:xfrm>
            <a:custGeom>
              <a:avLst/>
              <a:gdLst>
                <a:gd name="textAreaLeft" fmla="*/ 0 w 70560"/>
                <a:gd name="textAreaRight" fmla="*/ 70920 w 70560"/>
                <a:gd name="textAreaTop" fmla="*/ 0 h 301320"/>
                <a:gd name="textAreaBottom" fmla="*/ 301680 h 301320"/>
              </a:gdLst>
              <a:ahLst/>
              <a:cxnLst/>
              <a:rect l="textAreaLeft" t="textAreaTop" r="textAreaRight" b="textAreaBottom"/>
              <a:pathLst>
                <a:path w="197" h="838">
                  <a:moveTo>
                    <a:pt x="197" y="828"/>
                  </a:moveTo>
                  <a:cubicBezTo>
                    <a:pt x="197" y="826"/>
                    <a:pt x="197" y="826"/>
                    <a:pt x="182" y="812"/>
                  </a:cubicBezTo>
                  <a:cubicBezTo>
                    <a:pt x="77" y="706"/>
                    <a:pt x="50" y="548"/>
                    <a:pt x="50" y="419"/>
                  </a:cubicBezTo>
                  <a:cubicBezTo>
                    <a:pt x="50" y="273"/>
                    <a:pt x="82" y="127"/>
                    <a:pt x="185" y="22"/>
                  </a:cubicBezTo>
                  <a:cubicBezTo>
                    <a:pt x="197" y="12"/>
                    <a:pt x="197" y="12"/>
                    <a:pt x="197" y="7"/>
                  </a:cubicBezTo>
                  <a:cubicBezTo>
                    <a:pt x="197" y="2"/>
                    <a:pt x="192" y="0"/>
                    <a:pt x="187" y="0"/>
                  </a:cubicBezTo>
                  <a:cubicBezTo>
                    <a:pt x="180" y="0"/>
                    <a:pt x="103" y="57"/>
                    <a:pt x="55" y="163"/>
                  </a:cubicBezTo>
                  <a:cubicBezTo>
                    <a:pt x="12" y="256"/>
                    <a:pt x="0" y="350"/>
                    <a:pt x="0" y="419"/>
                  </a:cubicBezTo>
                  <a:cubicBezTo>
                    <a:pt x="0" y="484"/>
                    <a:pt x="10" y="587"/>
                    <a:pt x="58" y="680"/>
                  </a:cubicBezTo>
                  <a:cubicBezTo>
                    <a:pt x="108" y="783"/>
                    <a:pt x="180" y="838"/>
                    <a:pt x="187" y="838"/>
                  </a:cubicBezTo>
                  <a:cubicBezTo>
                    <a:pt x="192" y="838"/>
                    <a:pt x="197" y="836"/>
                    <a:pt x="197" y="82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56" name="Полилиния 255"/>
            <p:cNvSpPr/>
            <p:nvPr/>
          </p:nvSpPr>
          <p:spPr>
            <a:xfrm>
              <a:off x="5192280" y="2814840"/>
              <a:ext cx="92880" cy="191880"/>
            </a:xfrm>
            <a:custGeom>
              <a:avLst/>
              <a:gdLst>
                <a:gd name="textAreaLeft" fmla="*/ 0 w 92880"/>
                <a:gd name="textAreaRight" fmla="*/ 93240 w 92880"/>
                <a:gd name="textAreaTop" fmla="*/ 0 h 191880"/>
                <a:gd name="textAreaBottom" fmla="*/ 192240 h 191880"/>
              </a:gdLst>
              <a:ahLst/>
              <a:cxnLst/>
              <a:rect l="textAreaLeft" t="textAreaTop" r="textAreaRight" b="textAreaBottom"/>
              <a:pathLst>
                <a:path w="259" h="534">
                  <a:moveTo>
                    <a:pt x="156" y="192"/>
                  </a:moveTo>
                  <a:cubicBezTo>
                    <a:pt x="182" y="192"/>
                    <a:pt x="209" y="192"/>
                    <a:pt x="235" y="192"/>
                  </a:cubicBezTo>
                  <a:cubicBezTo>
                    <a:pt x="252" y="192"/>
                    <a:pt x="259" y="192"/>
                    <a:pt x="259" y="172"/>
                  </a:cubicBezTo>
                  <a:cubicBezTo>
                    <a:pt x="259" y="165"/>
                    <a:pt x="252" y="165"/>
                    <a:pt x="235" y="165"/>
                  </a:cubicBezTo>
                  <a:cubicBezTo>
                    <a:pt x="210" y="165"/>
                    <a:pt x="185" y="165"/>
                    <a:pt x="161" y="165"/>
                  </a:cubicBezTo>
                  <a:cubicBezTo>
                    <a:pt x="192" y="45"/>
                    <a:pt x="197" y="29"/>
                    <a:pt x="197" y="24"/>
                  </a:cubicBezTo>
                  <a:cubicBezTo>
                    <a:pt x="197" y="10"/>
                    <a:pt x="187" y="0"/>
                    <a:pt x="173" y="0"/>
                  </a:cubicBezTo>
                  <a:cubicBezTo>
                    <a:pt x="168" y="0"/>
                    <a:pt x="146" y="2"/>
                    <a:pt x="137" y="31"/>
                  </a:cubicBezTo>
                  <a:cubicBezTo>
                    <a:pt x="126" y="76"/>
                    <a:pt x="116" y="121"/>
                    <a:pt x="106" y="165"/>
                  </a:cubicBezTo>
                  <a:cubicBezTo>
                    <a:pt x="79" y="165"/>
                    <a:pt x="53" y="165"/>
                    <a:pt x="26" y="165"/>
                  </a:cubicBezTo>
                  <a:cubicBezTo>
                    <a:pt x="10" y="165"/>
                    <a:pt x="0" y="165"/>
                    <a:pt x="0" y="180"/>
                  </a:cubicBezTo>
                  <a:cubicBezTo>
                    <a:pt x="0" y="192"/>
                    <a:pt x="7" y="192"/>
                    <a:pt x="24" y="192"/>
                  </a:cubicBezTo>
                  <a:cubicBezTo>
                    <a:pt x="49" y="192"/>
                    <a:pt x="74" y="192"/>
                    <a:pt x="98" y="192"/>
                  </a:cubicBezTo>
                  <a:cubicBezTo>
                    <a:pt x="38" y="429"/>
                    <a:pt x="34" y="443"/>
                    <a:pt x="34" y="457"/>
                  </a:cubicBezTo>
                  <a:cubicBezTo>
                    <a:pt x="34" y="503"/>
                    <a:pt x="67" y="534"/>
                    <a:pt x="113" y="534"/>
                  </a:cubicBezTo>
                  <a:cubicBezTo>
                    <a:pt x="197" y="534"/>
                    <a:pt x="245" y="412"/>
                    <a:pt x="245" y="405"/>
                  </a:cubicBezTo>
                  <a:cubicBezTo>
                    <a:pt x="245" y="397"/>
                    <a:pt x="240" y="397"/>
                    <a:pt x="235" y="397"/>
                  </a:cubicBezTo>
                  <a:cubicBezTo>
                    <a:pt x="228" y="397"/>
                    <a:pt x="228" y="400"/>
                    <a:pt x="223" y="409"/>
                  </a:cubicBezTo>
                  <a:cubicBezTo>
                    <a:pt x="187" y="496"/>
                    <a:pt x="141" y="517"/>
                    <a:pt x="113" y="517"/>
                  </a:cubicBezTo>
                  <a:cubicBezTo>
                    <a:pt x="96" y="517"/>
                    <a:pt x="86" y="505"/>
                    <a:pt x="86" y="479"/>
                  </a:cubicBezTo>
                  <a:cubicBezTo>
                    <a:pt x="86" y="457"/>
                    <a:pt x="89" y="453"/>
                    <a:pt x="94" y="438"/>
                  </a:cubicBezTo>
                  <a:cubicBezTo>
                    <a:pt x="114" y="356"/>
                    <a:pt x="135" y="274"/>
                    <a:pt x="156" y="19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57" name="Полилиния 256"/>
            <p:cNvSpPr/>
            <p:nvPr/>
          </p:nvSpPr>
          <p:spPr>
            <a:xfrm>
              <a:off x="5320800" y="2971800"/>
              <a:ext cx="34920" cy="90000"/>
            </a:xfrm>
            <a:custGeom>
              <a:avLst/>
              <a:gdLst>
                <a:gd name="textAreaLeft" fmla="*/ 0 w 34920"/>
                <a:gd name="textAreaRight" fmla="*/ 35280 w 34920"/>
                <a:gd name="textAreaTop" fmla="*/ 0 h 90000"/>
                <a:gd name="textAreaBottom" fmla="*/ 90360 h 90000"/>
              </a:gdLst>
              <a:ahLst/>
              <a:cxnLst/>
              <a:rect l="textAreaLeft" t="textAreaTop" r="textAreaRight" b="textAreaBottom"/>
              <a:pathLst>
                <a:path w="98" h="251">
                  <a:moveTo>
                    <a:pt x="98" y="89"/>
                  </a:moveTo>
                  <a:cubicBezTo>
                    <a:pt x="98" y="34"/>
                    <a:pt x="77" y="0"/>
                    <a:pt x="46" y="0"/>
                  </a:cubicBezTo>
                  <a:cubicBezTo>
                    <a:pt x="17" y="0"/>
                    <a:pt x="0" y="22"/>
                    <a:pt x="0" y="45"/>
                  </a:cubicBezTo>
                  <a:cubicBezTo>
                    <a:pt x="0" y="67"/>
                    <a:pt x="17" y="91"/>
                    <a:pt x="46" y="91"/>
                  </a:cubicBezTo>
                  <a:cubicBezTo>
                    <a:pt x="55" y="91"/>
                    <a:pt x="67" y="86"/>
                    <a:pt x="74" y="79"/>
                  </a:cubicBezTo>
                  <a:cubicBezTo>
                    <a:pt x="77" y="77"/>
                    <a:pt x="77" y="77"/>
                    <a:pt x="79" y="77"/>
                  </a:cubicBezTo>
                  <a:cubicBezTo>
                    <a:pt x="80" y="81"/>
                    <a:pt x="82" y="77"/>
                    <a:pt x="82" y="89"/>
                  </a:cubicBezTo>
                  <a:cubicBezTo>
                    <a:pt x="82" y="151"/>
                    <a:pt x="52" y="202"/>
                    <a:pt x="24" y="230"/>
                  </a:cubicBezTo>
                  <a:cubicBezTo>
                    <a:pt x="16" y="238"/>
                    <a:pt x="14" y="239"/>
                    <a:pt x="14" y="242"/>
                  </a:cubicBezTo>
                  <a:cubicBezTo>
                    <a:pt x="14" y="249"/>
                    <a:pt x="19" y="251"/>
                    <a:pt x="22" y="251"/>
                  </a:cubicBezTo>
                  <a:cubicBezTo>
                    <a:pt x="31" y="251"/>
                    <a:pt x="98" y="187"/>
                    <a:pt x="98" y="8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58" name="Полилиния 257"/>
            <p:cNvSpPr/>
            <p:nvPr/>
          </p:nvSpPr>
          <p:spPr>
            <a:xfrm>
              <a:off x="5438160" y="2871000"/>
              <a:ext cx="150840" cy="135720"/>
            </a:xfrm>
            <a:custGeom>
              <a:avLst/>
              <a:gdLst>
                <a:gd name="textAreaLeft" fmla="*/ 0 w 150840"/>
                <a:gd name="textAreaRight" fmla="*/ 151200 w 150840"/>
                <a:gd name="textAreaTop" fmla="*/ 0 h 135720"/>
                <a:gd name="textAreaBottom" fmla="*/ 136080 h 135720"/>
              </a:gdLst>
              <a:ahLst/>
              <a:cxnLst/>
              <a:rect l="textAreaLeft" t="textAreaTop" r="textAreaRight" b="textAreaBottom"/>
              <a:pathLst>
                <a:path w="420" h="378">
                  <a:moveTo>
                    <a:pt x="257" y="117"/>
                  </a:moveTo>
                  <a:cubicBezTo>
                    <a:pt x="261" y="96"/>
                    <a:pt x="281" y="17"/>
                    <a:pt x="341" y="17"/>
                  </a:cubicBezTo>
                  <a:cubicBezTo>
                    <a:pt x="345" y="17"/>
                    <a:pt x="365" y="17"/>
                    <a:pt x="384" y="29"/>
                  </a:cubicBezTo>
                  <a:cubicBezTo>
                    <a:pt x="360" y="34"/>
                    <a:pt x="343" y="55"/>
                    <a:pt x="343" y="74"/>
                  </a:cubicBezTo>
                  <a:cubicBezTo>
                    <a:pt x="343" y="89"/>
                    <a:pt x="353" y="103"/>
                    <a:pt x="374" y="103"/>
                  </a:cubicBezTo>
                  <a:cubicBezTo>
                    <a:pt x="393" y="103"/>
                    <a:pt x="420" y="89"/>
                    <a:pt x="420" y="55"/>
                  </a:cubicBezTo>
                  <a:cubicBezTo>
                    <a:pt x="420" y="12"/>
                    <a:pt x="369" y="0"/>
                    <a:pt x="341" y="0"/>
                  </a:cubicBezTo>
                  <a:cubicBezTo>
                    <a:pt x="293" y="0"/>
                    <a:pt x="264" y="43"/>
                    <a:pt x="254" y="62"/>
                  </a:cubicBezTo>
                  <a:cubicBezTo>
                    <a:pt x="233" y="7"/>
                    <a:pt x="187" y="0"/>
                    <a:pt x="163" y="0"/>
                  </a:cubicBezTo>
                  <a:cubicBezTo>
                    <a:pt x="74" y="0"/>
                    <a:pt x="26" y="108"/>
                    <a:pt x="26" y="129"/>
                  </a:cubicBezTo>
                  <a:cubicBezTo>
                    <a:pt x="26" y="136"/>
                    <a:pt x="33" y="134"/>
                    <a:pt x="36" y="136"/>
                  </a:cubicBezTo>
                  <a:cubicBezTo>
                    <a:pt x="43" y="136"/>
                    <a:pt x="46" y="134"/>
                    <a:pt x="48" y="127"/>
                  </a:cubicBezTo>
                  <a:cubicBezTo>
                    <a:pt x="77" y="38"/>
                    <a:pt x="132" y="17"/>
                    <a:pt x="161" y="17"/>
                  </a:cubicBezTo>
                  <a:cubicBezTo>
                    <a:pt x="177" y="17"/>
                    <a:pt x="206" y="26"/>
                    <a:pt x="206" y="74"/>
                  </a:cubicBezTo>
                  <a:cubicBezTo>
                    <a:pt x="206" y="101"/>
                    <a:pt x="192" y="156"/>
                    <a:pt x="161" y="273"/>
                  </a:cubicBezTo>
                  <a:cubicBezTo>
                    <a:pt x="146" y="326"/>
                    <a:pt x="118" y="362"/>
                    <a:pt x="82" y="362"/>
                  </a:cubicBezTo>
                  <a:cubicBezTo>
                    <a:pt x="74" y="362"/>
                    <a:pt x="55" y="362"/>
                    <a:pt x="38" y="350"/>
                  </a:cubicBezTo>
                  <a:cubicBezTo>
                    <a:pt x="60" y="345"/>
                    <a:pt x="79" y="328"/>
                    <a:pt x="79" y="304"/>
                  </a:cubicBezTo>
                  <a:cubicBezTo>
                    <a:pt x="79" y="283"/>
                    <a:pt x="60" y="275"/>
                    <a:pt x="48" y="275"/>
                  </a:cubicBezTo>
                  <a:cubicBezTo>
                    <a:pt x="22" y="275"/>
                    <a:pt x="0" y="297"/>
                    <a:pt x="0" y="323"/>
                  </a:cubicBezTo>
                  <a:cubicBezTo>
                    <a:pt x="0" y="362"/>
                    <a:pt x="43" y="378"/>
                    <a:pt x="79" y="378"/>
                  </a:cubicBezTo>
                  <a:cubicBezTo>
                    <a:pt x="134" y="378"/>
                    <a:pt x="165" y="321"/>
                    <a:pt x="168" y="316"/>
                  </a:cubicBezTo>
                  <a:cubicBezTo>
                    <a:pt x="177" y="347"/>
                    <a:pt x="209" y="378"/>
                    <a:pt x="259" y="378"/>
                  </a:cubicBezTo>
                  <a:cubicBezTo>
                    <a:pt x="345" y="378"/>
                    <a:pt x="393" y="271"/>
                    <a:pt x="393" y="249"/>
                  </a:cubicBezTo>
                  <a:cubicBezTo>
                    <a:pt x="393" y="242"/>
                    <a:pt x="386" y="242"/>
                    <a:pt x="384" y="242"/>
                  </a:cubicBezTo>
                  <a:cubicBezTo>
                    <a:pt x="377" y="242"/>
                    <a:pt x="374" y="244"/>
                    <a:pt x="372" y="251"/>
                  </a:cubicBezTo>
                  <a:cubicBezTo>
                    <a:pt x="345" y="340"/>
                    <a:pt x="288" y="362"/>
                    <a:pt x="261" y="362"/>
                  </a:cubicBezTo>
                  <a:cubicBezTo>
                    <a:pt x="228" y="362"/>
                    <a:pt x="213" y="333"/>
                    <a:pt x="213" y="306"/>
                  </a:cubicBezTo>
                  <a:cubicBezTo>
                    <a:pt x="213" y="287"/>
                    <a:pt x="221" y="268"/>
                    <a:pt x="228" y="232"/>
                  </a:cubicBezTo>
                  <a:cubicBezTo>
                    <a:pt x="237" y="194"/>
                    <a:pt x="247" y="156"/>
                    <a:pt x="257" y="11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59" name="Полилиния 258"/>
            <p:cNvSpPr/>
            <p:nvPr/>
          </p:nvSpPr>
          <p:spPr>
            <a:xfrm>
              <a:off x="5628960" y="2971800"/>
              <a:ext cx="34920" cy="90000"/>
            </a:xfrm>
            <a:custGeom>
              <a:avLst/>
              <a:gdLst>
                <a:gd name="textAreaLeft" fmla="*/ 0 w 34920"/>
                <a:gd name="textAreaRight" fmla="*/ 35280 w 34920"/>
                <a:gd name="textAreaTop" fmla="*/ 0 h 90000"/>
                <a:gd name="textAreaBottom" fmla="*/ 90360 h 90000"/>
              </a:gdLst>
              <a:ahLst/>
              <a:cxnLst/>
              <a:rect l="textAreaLeft" t="textAreaTop" r="textAreaRight" b="textAreaBottom"/>
              <a:pathLst>
                <a:path w="98" h="251">
                  <a:moveTo>
                    <a:pt x="98" y="89"/>
                  </a:moveTo>
                  <a:cubicBezTo>
                    <a:pt x="98" y="34"/>
                    <a:pt x="77" y="0"/>
                    <a:pt x="46" y="0"/>
                  </a:cubicBezTo>
                  <a:cubicBezTo>
                    <a:pt x="17" y="0"/>
                    <a:pt x="0" y="22"/>
                    <a:pt x="0" y="45"/>
                  </a:cubicBezTo>
                  <a:cubicBezTo>
                    <a:pt x="0" y="67"/>
                    <a:pt x="17" y="91"/>
                    <a:pt x="46" y="91"/>
                  </a:cubicBezTo>
                  <a:cubicBezTo>
                    <a:pt x="55" y="91"/>
                    <a:pt x="65" y="86"/>
                    <a:pt x="74" y="79"/>
                  </a:cubicBezTo>
                  <a:cubicBezTo>
                    <a:pt x="77" y="77"/>
                    <a:pt x="77" y="77"/>
                    <a:pt x="79" y="77"/>
                  </a:cubicBezTo>
                  <a:cubicBezTo>
                    <a:pt x="79" y="81"/>
                    <a:pt x="79" y="77"/>
                    <a:pt x="79" y="89"/>
                  </a:cubicBezTo>
                  <a:cubicBezTo>
                    <a:pt x="79" y="151"/>
                    <a:pt x="50" y="201"/>
                    <a:pt x="22" y="230"/>
                  </a:cubicBezTo>
                  <a:cubicBezTo>
                    <a:pt x="14" y="237"/>
                    <a:pt x="14" y="239"/>
                    <a:pt x="14" y="242"/>
                  </a:cubicBezTo>
                  <a:cubicBezTo>
                    <a:pt x="14" y="249"/>
                    <a:pt x="17" y="251"/>
                    <a:pt x="22" y="251"/>
                  </a:cubicBezTo>
                  <a:cubicBezTo>
                    <a:pt x="31" y="251"/>
                    <a:pt x="98" y="187"/>
                    <a:pt x="98" y="8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60" name="Полилиния 259"/>
            <p:cNvSpPr/>
            <p:nvPr/>
          </p:nvSpPr>
          <p:spPr>
            <a:xfrm>
              <a:off x="5746320" y="2871000"/>
              <a:ext cx="139320" cy="194400"/>
            </a:xfrm>
            <a:custGeom>
              <a:avLst/>
              <a:gdLst>
                <a:gd name="textAreaLeft" fmla="*/ 0 w 139320"/>
                <a:gd name="textAreaRight" fmla="*/ 139680 w 139320"/>
                <a:gd name="textAreaTop" fmla="*/ 0 h 194400"/>
                <a:gd name="textAreaBottom" fmla="*/ 194760 h 194400"/>
              </a:gdLst>
              <a:ahLst/>
              <a:cxnLst/>
              <a:rect l="textAreaLeft" t="textAreaTop" r="textAreaRight" b="textAreaBottom"/>
              <a:pathLst>
                <a:path w="388" h="541">
                  <a:moveTo>
                    <a:pt x="384" y="50"/>
                  </a:moveTo>
                  <a:cubicBezTo>
                    <a:pt x="388" y="38"/>
                    <a:pt x="388" y="38"/>
                    <a:pt x="388" y="31"/>
                  </a:cubicBezTo>
                  <a:cubicBezTo>
                    <a:pt x="388" y="17"/>
                    <a:pt x="377" y="10"/>
                    <a:pt x="365" y="10"/>
                  </a:cubicBezTo>
                  <a:cubicBezTo>
                    <a:pt x="355" y="10"/>
                    <a:pt x="343" y="14"/>
                    <a:pt x="333" y="26"/>
                  </a:cubicBezTo>
                  <a:cubicBezTo>
                    <a:pt x="333" y="31"/>
                    <a:pt x="326" y="57"/>
                    <a:pt x="321" y="72"/>
                  </a:cubicBezTo>
                  <a:cubicBezTo>
                    <a:pt x="317" y="93"/>
                    <a:pt x="312" y="115"/>
                    <a:pt x="305" y="139"/>
                  </a:cubicBezTo>
                  <a:cubicBezTo>
                    <a:pt x="293" y="189"/>
                    <a:pt x="281" y="239"/>
                    <a:pt x="269" y="290"/>
                  </a:cubicBezTo>
                  <a:cubicBezTo>
                    <a:pt x="264" y="302"/>
                    <a:pt x="228" y="362"/>
                    <a:pt x="173" y="362"/>
                  </a:cubicBezTo>
                  <a:cubicBezTo>
                    <a:pt x="129" y="362"/>
                    <a:pt x="120" y="323"/>
                    <a:pt x="120" y="292"/>
                  </a:cubicBezTo>
                  <a:cubicBezTo>
                    <a:pt x="120" y="254"/>
                    <a:pt x="134" y="204"/>
                    <a:pt x="163" y="129"/>
                  </a:cubicBezTo>
                  <a:cubicBezTo>
                    <a:pt x="177" y="93"/>
                    <a:pt x="180" y="84"/>
                    <a:pt x="180" y="67"/>
                  </a:cubicBezTo>
                  <a:cubicBezTo>
                    <a:pt x="180" y="31"/>
                    <a:pt x="153" y="0"/>
                    <a:pt x="110" y="0"/>
                  </a:cubicBezTo>
                  <a:cubicBezTo>
                    <a:pt x="31" y="0"/>
                    <a:pt x="0" y="122"/>
                    <a:pt x="0" y="129"/>
                  </a:cubicBezTo>
                  <a:cubicBezTo>
                    <a:pt x="0" y="136"/>
                    <a:pt x="7" y="136"/>
                    <a:pt x="10" y="136"/>
                  </a:cubicBezTo>
                  <a:cubicBezTo>
                    <a:pt x="19" y="136"/>
                    <a:pt x="19" y="134"/>
                    <a:pt x="24" y="122"/>
                  </a:cubicBezTo>
                  <a:cubicBezTo>
                    <a:pt x="46" y="43"/>
                    <a:pt x="79" y="17"/>
                    <a:pt x="108" y="17"/>
                  </a:cubicBezTo>
                  <a:cubicBezTo>
                    <a:pt x="115" y="17"/>
                    <a:pt x="129" y="17"/>
                    <a:pt x="129" y="45"/>
                  </a:cubicBezTo>
                  <a:cubicBezTo>
                    <a:pt x="129" y="65"/>
                    <a:pt x="122" y="89"/>
                    <a:pt x="115" y="103"/>
                  </a:cubicBezTo>
                  <a:cubicBezTo>
                    <a:pt x="82" y="192"/>
                    <a:pt x="67" y="239"/>
                    <a:pt x="67" y="280"/>
                  </a:cubicBezTo>
                  <a:cubicBezTo>
                    <a:pt x="67" y="354"/>
                    <a:pt x="120" y="378"/>
                    <a:pt x="170" y="378"/>
                  </a:cubicBezTo>
                  <a:cubicBezTo>
                    <a:pt x="201" y="378"/>
                    <a:pt x="230" y="364"/>
                    <a:pt x="254" y="342"/>
                  </a:cubicBezTo>
                  <a:cubicBezTo>
                    <a:pt x="242" y="385"/>
                    <a:pt x="233" y="426"/>
                    <a:pt x="199" y="469"/>
                  </a:cubicBezTo>
                  <a:cubicBezTo>
                    <a:pt x="177" y="498"/>
                    <a:pt x="146" y="524"/>
                    <a:pt x="108" y="524"/>
                  </a:cubicBezTo>
                  <a:cubicBezTo>
                    <a:pt x="96" y="524"/>
                    <a:pt x="58" y="520"/>
                    <a:pt x="43" y="488"/>
                  </a:cubicBezTo>
                  <a:cubicBezTo>
                    <a:pt x="55" y="488"/>
                    <a:pt x="67" y="488"/>
                    <a:pt x="79" y="479"/>
                  </a:cubicBezTo>
                  <a:cubicBezTo>
                    <a:pt x="86" y="469"/>
                    <a:pt x="96" y="460"/>
                    <a:pt x="96" y="443"/>
                  </a:cubicBezTo>
                  <a:cubicBezTo>
                    <a:pt x="96" y="417"/>
                    <a:pt x="74" y="414"/>
                    <a:pt x="65" y="414"/>
                  </a:cubicBezTo>
                  <a:cubicBezTo>
                    <a:pt x="46" y="414"/>
                    <a:pt x="17" y="429"/>
                    <a:pt x="17" y="469"/>
                  </a:cubicBezTo>
                  <a:cubicBezTo>
                    <a:pt x="17" y="510"/>
                    <a:pt x="55" y="541"/>
                    <a:pt x="108" y="541"/>
                  </a:cubicBezTo>
                  <a:cubicBezTo>
                    <a:pt x="194" y="541"/>
                    <a:pt x="281" y="464"/>
                    <a:pt x="305" y="371"/>
                  </a:cubicBezTo>
                  <a:cubicBezTo>
                    <a:pt x="331" y="264"/>
                    <a:pt x="357" y="157"/>
                    <a:pt x="384" y="5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61" name="Полилиния 260"/>
            <p:cNvSpPr/>
            <p:nvPr/>
          </p:nvSpPr>
          <p:spPr>
            <a:xfrm>
              <a:off x="5914800" y="2777760"/>
              <a:ext cx="69480" cy="301320"/>
            </a:xfrm>
            <a:custGeom>
              <a:avLst/>
              <a:gdLst>
                <a:gd name="textAreaLeft" fmla="*/ 0 w 69480"/>
                <a:gd name="textAreaRight" fmla="*/ 69840 w 69480"/>
                <a:gd name="textAreaTop" fmla="*/ 0 h 301320"/>
                <a:gd name="textAreaBottom" fmla="*/ 301680 h 301320"/>
              </a:gdLst>
              <a:ahLst/>
              <a:cxnLst/>
              <a:rect l="textAreaLeft" t="textAreaTop" r="textAreaRight" b="textAreaBottom"/>
              <a:pathLst>
                <a:path w="194" h="838">
                  <a:moveTo>
                    <a:pt x="194" y="419"/>
                  </a:moveTo>
                  <a:cubicBezTo>
                    <a:pt x="194" y="354"/>
                    <a:pt x="185" y="251"/>
                    <a:pt x="139" y="158"/>
                  </a:cubicBezTo>
                  <a:cubicBezTo>
                    <a:pt x="89" y="55"/>
                    <a:pt x="17" y="0"/>
                    <a:pt x="7" y="0"/>
                  </a:cubicBezTo>
                  <a:cubicBezTo>
                    <a:pt x="2" y="0"/>
                    <a:pt x="0" y="2"/>
                    <a:pt x="0" y="7"/>
                  </a:cubicBezTo>
                  <a:cubicBezTo>
                    <a:pt x="0" y="12"/>
                    <a:pt x="0" y="12"/>
                    <a:pt x="14" y="29"/>
                  </a:cubicBezTo>
                  <a:cubicBezTo>
                    <a:pt x="98" y="110"/>
                    <a:pt x="146" y="244"/>
                    <a:pt x="146" y="419"/>
                  </a:cubicBezTo>
                  <a:cubicBezTo>
                    <a:pt x="146" y="563"/>
                    <a:pt x="115" y="709"/>
                    <a:pt x="10" y="816"/>
                  </a:cubicBezTo>
                  <a:cubicBezTo>
                    <a:pt x="0" y="826"/>
                    <a:pt x="0" y="826"/>
                    <a:pt x="0" y="828"/>
                  </a:cubicBezTo>
                  <a:cubicBezTo>
                    <a:pt x="0" y="836"/>
                    <a:pt x="2" y="838"/>
                    <a:pt x="7" y="838"/>
                  </a:cubicBezTo>
                  <a:cubicBezTo>
                    <a:pt x="17" y="838"/>
                    <a:pt x="91" y="781"/>
                    <a:pt x="141" y="675"/>
                  </a:cubicBezTo>
                  <a:cubicBezTo>
                    <a:pt x="185" y="582"/>
                    <a:pt x="194" y="488"/>
                    <a:pt x="194" y="41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</p:grpSp>
      <p:grpSp>
        <p:nvGrpSpPr>
          <p:cNvPr id="262" name="Группа 261"/>
          <p:cNvGrpSpPr/>
          <p:nvPr/>
        </p:nvGrpSpPr>
        <p:grpSpPr>
          <a:xfrm>
            <a:off x="6625800" y="2790360"/>
            <a:ext cx="1751760" cy="302760"/>
            <a:chOff x="6625800" y="2790360"/>
            <a:chExt cx="1751760" cy="302760"/>
          </a:xfrm>
        </p:grpSpPr>
        <p:sp>
          <p:nvSpPr>
            <p:cNvPr id="263" name="Полилиния 262"/>
            <p:cNvSpPr/>
            <p:nvPr/>
          </p:nvSpPr>
          <p:spPr>
            <a:xfrm>
              <a:off x="6625800" y="2800800"/>
              <a:ext cx="209520" cy="212400"/>
            </a:xfrm>
            <a:custGeom>
              <a:avLst/>
              <a:gdLst>
                <a:gd name="textAreaLeft" fmla="*/ 0 w 209520"/>
                <a:gd name="textAreaRight" fmla="*/ 209880 w 209520"/>
                <a:gd name="textAreaTop" fmla="*/ 0 h 212400"/>
                <a:gd name="textAreaBottom" fmla="*/ 212760 h 212400"/>
              </a:gdLst>
              <a:ahLst/>
              <a:cxnLst/>
              <a:rect l="textAreaLeft" t="textAreaTop" r="textAreaRight" b="textAreaBottom"/>
              <a:pathLst>
                <a:path w="583" h="591">
                  <a:moveTo>
                    <a:pt x="477" y="89"/>
                  </a:moveTo>
                  <a:cubicBezTo>
                    <a:pt x="487" y="53"/>
                    <a:pt x="501" y="29"/>
                    <a:pt x="569" y="26"/>
                  </a:cubicBezTo>
                  <a:cubicBezTo>
                    <a:pt x="573" y="26"/>
                    <a:pt x="583" y="24"/>
                    <a:pt x="583" y="10"/>
                  </a:cubicBezTo>
                  <a:cubicBezTo>
                    <a:pt x="583" y="7"/>
                    <a:pt x="583" y="0"/>
                    <a:pt x="573" y="0"/>
                  </a:cubicBezTo>
                  <a:cubicBezTo>
                    <a:pt x="545" y="0"/>
                    <a:pt x="516" y="2"/>
                    <a:pt x="487" y="2"/>
                  </a:cubicBezTo>
                  <a:cubicBezTo>
                    <a:pt x="458" y="2"/>
                    <a:pt x="427" y="0"/>
                    <a:pt x="398" y="0"/>
                  </a:cubicBezTo>
                  <a:cubicBezTo>
                    <a:pt x="393" y="0"/>
                    <a:pt x="384" y="0"/>
                    <a:pt x="384" y="17"/>
                  </a:cubicBezTo>
                  <a:cubicBezTo>
                    <a:pt x="384" y="26"/>
                    <a:pt x="393" y="26"/>
                    <a:pt x="398" y="26"/>
                  </a:cubicBezTo>
                  <a:cubicBezTo>
                    <a:pt x="446" y="26"/>
                    <a:pt x="456" y="43"/>
                    <a:pt x="456" y="62"/>
                  </a:cubicBezTo>
                  <a:cubicBezTo>
                    <a:pt x="456" y="65"/>
                    <a:pt x="456" y="77"/>
                    <a:pt x="453" y="79"/>
                  </a:cubicBezTo>
                  <a:cubicBezTo>
                    <a:pt x="429" y="179"/>
                    <a:pt x="404" y="280"/>
                    <a:pt x="379" y="380"/>
                  </a:cubicBezTo>
                  <a:cubicBezTo>
                    <a:pt x="350" y="493"/>
                    <a:pt x="252" y="565"/>
                    <a:pt x="168" y="565"/>
                  </a:cubicBezTo>
                  <a:cubicBezTo>
                    <a:pt x="110" y="565"/>
                    <a:pt x="65" y="529"/>
                    <a:pt x="65" y="457"/>
                  </a:cubicBezTo>
                  <a:cubicBezTo>
                    <a:pt x="65" y="455"/>
                    <a:pt x="65" y="428"/>
                    <a:pt x="74" y="390"/>
                  </a:cubicBezTo>
                  <a:cubicBezTo>
                    <a:pt x="102" y="282"/>
                    <a:pt x="129" y="173"/>
                    <a:pt x="156" y="65"/>
                  </a:cubicBezTo>
                  <a:cubicBezTo>
                    <a:pt x="163" y="33"/>
                    <a:pt x="166" y="26"/>
                    <a:pt x="228" y="26"/>
                  </a:cubicBezTo>
                  <a:cubicBezTo>
                    <a:pt x="249" y="26"/>
                    <a:pt x="257" y="26"/>
                    <a:pt x="257" y="10"/>
                  </a:cubicBezTo>
                  <a:cubicBezTo>
                    <a:pt x="257" y="0"/>
                    <a:pt x="247" y="0"/>
                    <a:pt x="245" y="0"/>
                  </a:cubicBezTo>
                  <a:cubicBezTo>
                    <a:pt x="221" y="0"/>
                    <a:pt x="161" y="2"/>
                    <a:pt x="137" y="2"/>
                  </a:cubicBezTo>
                  <a:cubicBezTo>
                    <a:pt x="113" y="2"/>
                    <a:pt x="53" y="0"/>
                    <a:pt x="26" y="0"/>
                  </a:cubicBezTo>
                  <a:cubicBezTo>
                    <a:pt x="22" y="0"/>
                    <a:pt x="12" y="0"/>
                    <a:pt x="12" y="17"/>
                  </a:cubicBezTo>
                  <a:cubicBezTo>
                    <a:pt x="12" y="26"/>
                    <a:pt x="19" y="26"/>
                    <a:pt x="36" y="26"/>
                  </a:cubicBezTo>
                  <a:cubicBezTo>
                    <a:pt x="46" y="26"/>
                    <a:pt x="53" y="26"/>
                    <a:pt x="67" y="26"/>
                  </a:cubicBezTo>
                  <a:cubicBezTo>
                    <a:pt x="82" y="29"/>
                    <a:pt x="89" y="29"/>
                    <a:pt x="89" y="41"/>
                  </a:cubicBezTo>
                  <a:cubicBezTo>
                    <a:pt x="89" y="45"/>
                    <a:pt x="79" y="81"/>
                    <a:pt x="74" y="100"/>
                  </a:cubicBezTo>
                  <a:cubicBezTo>
                    <a:pt x="69" y="125"/>
                    <a:pt x="63" y="150"/>
                    <a:pt x="58" y="175"/>
                  </a:cubicBezTo>
                  <a:cubicBezTo>
                    <a:pt x="48" y="206"/>
                    <a:pt x="10" y="366"/>
                    <a:pt x="5" y="380"/>
                  </a:cubicBezTo>
                  <a:cubicBezTo>
                    <a:pt x="0" y="404"/>
                    <a:pt x="0" y="419"/>
                    <a:pt x="0" y="431"/>
                  </a:cubicBezTo>
                  <a:cubicBezTo>
                    <a:pt x="0" y="534"/>
                    <a:pt x="77" y="591"/>
                    <a:pt x="166" y="591"/>
                  </a:cubicBezTo>
                  <a:cubicBezTo>
                    <a:pt x="271" y="591"/>
                    <a:pt x="374" y="498"/>
                    <a:pt x="403" y="385"/>
                  </a:cubicBezTo>
                  <a:cubicBezTo>
                    <a:pt x="428" y="286"/>
                    <a:pt x="453" y="187"/>
                    <a:pt x="477" y="8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64" name="Полилиния 263"/>
            <p:cNvSpPr/>
            <p:nvPr/>
          </p:nvSpPr>
          <p:spPr>
            <a:xfrm>
              <a:off x="6825240" y="2959200"/>
              <a:ext cx="129960" cy="95400"/>
            </a:xfrm>
            <a:custGeom>
              <a:avLst/>
              <a:gdLst>
                <a:gd name="textAreaLeft" fmla="*/ 0 w 129960"/>
                <a:gd name="textAreaRight" fmla="*/ 130320 w 129960"/>
                <a:gd name="textAreaTop" fmla="*/ 0 h 95400"/>
                <a:gd name="textAreaBottom" fmla="*/ 95760 h 95400"/>
              </a:gdLst>
              <a:ahLst/>
              <a:cxnLst/>
              <a:rect l="textAreaLeft" t="textAreaTop" r="textAreaRight" b="textAreaBottom"/>
              <a:pathLst>
                <a:path w="362" h="266">
                  <a:moveTo>
                    <a:pt x="288" y="175"/>
                  </a:moveTo>
                  <a:cubicBezTo>
                    <a:pt x="341" y="120"/>
                    <a:pt x="362" y="41"/>
                    <a:pt x="362" y="36"/>
                  </a:cubicBezTo>
                  <a:cubicBezTo>
                    <a:pt x="362" y="29"/>
                    <a:pt x="355" y="29"/>
                    <a:pt x="353" y="29"/>
                  </a:cubicBezTo>
                  <a:cubicBezTo>
                    <a:pt x="345" y="29"/>
                    <a:pt x="345" y="29"/>
                    <a:pt x="341" y="43"/>
                  </a:cubicBezTo>
                  <a:cubicBezTo>
                    <a:pt x="331" y="81"/>
                    <a:pt x="312" y="117"/>
                    <a:pt x="285" y="148"/>
                  </a:cubicBezTo>
                  <a:cubicBezTo>
                    <a:pt x="285" y="141"/>
                    <a:pt x="283" y="100"/>
                    <a:pt x="283" y="96"/>
                  </a:cubicBezTo>
                  <a:cubicBezTo>
                    <a:pt x="273" y="38"/>
                    <a:pt x="230" y="0"/>
                    <a:pt x="170" y="0"/>
                  </a:cubicBezTo>
                  <a:cubicBezTo>
                    <a:pt x="84" y="0"/>
                    <a:pt x="0" y="79"/>
                    <a:pt x="0" y="163"/>
                  </a:cubicBezTo>
                  <a:cubicBezTo>
                    <a:pt x="0" y="215"/>
                    <a:pt x="41" y="266"/>
                    <a:pt x="108" y="266"/>
                  </a:cubicBezTo>
                  <a:cubicBezTo>
                    <a:pt x="163" y="266"/>
                    <a:pt x="211" y="239"/>
                    <a:pt x="245" y="215"/>
                  </a:cubicBezTo>
                  <a:cubicBezTo>
                    <a:pt x="259" y="258"/>
                    <a:pt x="288" y="266"/>
                    <a:pt x="307" y="266"/>
                  </a:cubicBezTo>
                  <a:cubicBezTo>
                    <a:pt x="341" y="266"/>
                    <a:pt x="362" y="237"/>
                    <a:pt x="362" y="223"/>
                  </a:cubicBezTo>
                  <a:cubicBezTo>
                    <a:pt x="362" y="215"/>
                    <a:pt x="355" y="215"/>
                    <a:pt x="353" y="215"/>
                  </a:cubicBezTo>
                  <a:cubicBezTo>
                    <a:pt x="345" y="215"/>
                    <a:pt x="343" y="218"/>
                    <a:pt x="343" y="223"/>
                  </a:cubicBezTo>
                  <a:cubicBezTo>
                    <a:pt x="333" y="244"/>
                    <a:pt x="314" y="249"/>
                    <a:pt x="309" y="249"/>
                  </a:cubicBezTo>
                  <a:cubicBezTo>
                    <a:pt x="300" y="249"/>
                    <a:pt x="290" y="249"/>
                    <a:pt x="288" y="175"/>
                  </a:cubicBezTo>
                  <a:moveTo>
                    <a:pt x="240" y="196"/>
                  </a:moveTo>
                  <a:cubicBezTo>
                    <a:pt x="182" y="242"/>
                    <a:pt x="132" y="249"/>
                    <a:pt x="110" y="249"/>
                  </a:cubicBezTo>
                  <a:cubicBezTo>
                    <a:pt x="72" y="249"/>
                    <a:pt x="50" y="223"/>
                    <a:pt x="50" y="182"/>
                  </a:cubicBezTo>
                  <a:cubicBezTo>
                    <a:pt x="50" y="165"/>
                    <a:pt x="58" y="103"/>
                    <a:pt x="89" y="62"/>
                  </a:cubicBezTo>
                  <a:cubicBezTo>
                    <a:pt x="115" y="26"/>
                    <a:pt x="149" y="17"/>
                    <a:pt x="170" y="17"/>
                  </a:cubicBezTo>
                  <a:cubicBezTo>
                    <a:pt x="218" y="17"/>
                    <a:pt x="230" y="62"/>
                    <a:pt x="235" y="98"/>
                  </a:cubicBezTo>
                  <a:cubicBezTo>
                    <a:pt x="240" y="122"/>
                    <a:pt x="237" y="165"/>
                    <a:pt x="240" y="1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65" name="Полилиния 264"/>
            <p:cNvSpPr/>
            <p:nvPr/>
          </p:nvSpPr>
          <p:spPr>
            <a:xfrm>
              <a:off x="7086960" y="2896200"/>
              <a:ext cx="200880" cy="70200"/>
            </a:xfrm>
            <a:custGeom>
              <a:avLst/>
              <a:gdLst>
                <a:gd name="textAreaLeft" fmla="*/ 0 w 200880"/>
                <a:gd name="textAreaRight" fmla="*/ 201240 w 200880"/>
                <a:gd name="textAreaTop" fmla="*/ 0 h 70200"/>
                <a:gd name="textAreaBottom" fmla="*/ 70560 h 70200"/>
              </a:gdLst>
              <a:ahLst/>
              <a:cxnLst/>
              <a:rect l="textAreaLeft" t="textAreaTop" r="textAreaRight" b="textAreaBottom"/>
              <a:pathLst>
                <a:path w="559" h="196">
                  <a:moveTo>
                    <a:pt x="530" y="33"/>
                  </a:moveTo>
                  <a:cubicBezTo>
                    <a:pt x="545" y="33"/>
                    <a:pt x="559" y="33"/>
                    <a:pt x="559" y="17"/>
                  </a:cubicBezTo>
                  <a:cubicBezTo>
                    <a:pt x="559" y="0"/>
                    <a:pt x="545" y="0"/>
                    <a:pt x="533" y="0"/>
                  </a:cubicBezTo>
                  <a:cubicBezTo>
                    <a:pt x="364" y="0"/>
                    <a:pt x="195" y="0"/>
                    <a:pt x="26" y="0"/>
                  </a:cubicBezTo>
                  <a:cubicBezTo>
                    <a:pt x="14" y="0"/>
                    <a:pt x="0" y="0"/>
                    <a:pt x="0" y="17"/>
                  </a:cubicBezTo>
                  <a:cubicBezTo>
                    <a:pt x="0" y="33"/>
                    <a:pt x="14" y="33"/>
                    <a:pt x="29" y="33"/>
                  </a:cubicBezTo>
                  <a:cubicBezTo>
                    <a:pt x="196" y="33"/>
                    <a:pt x="363" y="33"/>
                    <a:pt x="530" y="33"/>
                  </a:cubicBezTo>
                  <a:moveTo>
                    <a:pt x="533" y="196"/>
                  </a:moveTo>
                  <a:cubicBezTo>
                    <a:pt x="545" y="196"/>
                    <a:pt x="559" y="196"/>
                    <a:pt x="559" y="179"/>
                  </a:cubicBezTo>
                  <a:cubicBezTo>
                    <a:pt x="559" y="163"/>
                    <a:pt x="545" y="163"/>
                    <a:pt x="530" y="163"/>
                  </a:cubicBezTo>
                  <a:cubicBezTo>
                    <a:pt x="363" y="163"/>
                    <a:pt x="196" y="163"/>
                    <a:pt x="29" y="163"/>
                  </a:cubicBezTo>
                  <a:cubicBezTo>
                    <a:pt x="14" y="163"/>
                    <a:pt x="0" y="163"/>
                    <a:pt x="0" y="179"/>
                  </a:cubicBezTo>
                  <a:cubicBezTo>
                    <a:pt x="0" y="196"/>
                    <a:pt x="14" y="196"/>
                    <a:pt x="26" y="196"/>
                  </a:cubicBezTo>
                  <a:cubicBezTo>
                    <a:pt x="195" y="196"/>
                    <a:pt x="364" y="196"/>
                    <a:pt x="533" y="1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5560" rIns="90000" bIns="2556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66" name="Полилиния 265"/>
            <p:cNvSpPr/>
            <p:nvPr/>
          </p:nvSpPr>
          <p:spPr>
            <a:xfrm>
              <a:off x="7403760" y="2876400"/>
              <a:ext cx="99720" cy="133200"/>
            </a:xfrm>
            <a:custGeom>
              <a:avLst/>
              <a:gdLst>
                <a:gd name="textAreaLeft" fmla="*/ 0 w 99720"/>
                <a:gd name="textAreaRight" fmla="*/ 100080 w 99720"/>
                <a:gd name="textAreaTop" fmla="*/ 0 h 133200"/>
                <a:gd name="textAreaBottom" fmla="*/ 133560 h 133200"/>
              </a:gdLst>
              <a:ahLst/>
              <a:cxnLst/>
              <a:rect l="textAreaLeft" t="textAreaTop" r="textAreaRight" b="textAreaBottom"/>
              <a:pathLst>
                <a:path w="278" h="371">
                  <a:moveTo>
                    <a:pt x="213" y="172"/>
                  </a:moveTo>
                  <a:cubicBezTo>
                    <a:pt x="225" y="172"/>
                    <a:pt x="242" y="172"/>
                    <a:pt x="242" y="158"/>
                  </a:cubicBezTo>
                  <a:cubicBezTo>
                    <a:pt x="242" y="146"/>
                    <a:pt x="230" y="146"/>
                    <a:pt x="216" y="146"/>
                  </a:cubicBezTo>
                  <a:cubicBezTo>
                    <a:pt x="170" y="146"/>
                    <a:pt x="125" y="146"/>
                    <a:pt x="79" y="146"/>
                  </a:cubicBezTo>
                  <a:cubicBezTo>
                    <a:pt x="101" y="74"/>
                    <a:pt x="149" y="26"/>
                    <a:pt x="225" y="26"/>
                  </a:cubicBezTo>
                  <a:cubicBezTo>
                    <a:pt x="233" y="26"/>
                    <a:pt x="241" y="26"/>
                    <a:pt x="249" y="26"/>
                  </a:cubicBezTo>
                  <a:cubicBezTo>
                    <a:pt x="264" y="26"/>
                    <a:pt x="278" y="26"/>
                    <a:pt x="278" y="12"/>
                  </a:cubicBezTo>
                  <a:cubicBezTo>
                    <a:pt x="278" y="0"/>
                    <a:pt x="266" y="0"/>
                    <a:pt x="252" y="0"/>
                  </a:cubicBezTo>
                  <a:cubicBezTo>
                    <a:pt x="242" y="0"/>
                    <a:pt x="233" y="0"/>
                    <a:pt x="223" y="0"/>
                  </a:cubicBezTo>
                  <a:cubicBezTo>
                    <a:pt x="113" y="0"/>
                    <a:pt x="0" y="84"/>
                    <a:pt x="0" y="213"/>
                  </a:cubicBezTo>
                  <a:cubicBezTo>
                    <a:pt x="0" y="306"/>
                    <a:pt x="65" y="371"/>
                    <a:pt x="154" y="371"/>
                  </a:cubicBezTo>
                  <a:cubicBezTo>
                    <a:pt x="209" y="371"/>
                    <a:pt x="264" y="337"/>
                    <a:pt x="264" y="328"/>
                  </a:cubicBezTo>
                  <a:cubicBezTo>
                    <a:pt x="264" y="325"/>
                    <a:pt x="261" y="318"/>
                    <a:pt x="254" y="318"/>
                  </a:cubicBezTo>
                  <a:cubicBezTo>
                    <a:pt x="252" y="318"/>
                    <a:pt x="252" y="318"/>
                    <a:pt x="245" y="323"/>
                  </a:cubicBezTo>
                  <a:cubicBezTo>
                    <a:pt x="218" y="340"/>
                    <a:pt x="187" y="354"/>
                    <a:pt x="156" y="354"/>
                  </a:cubicBezTo>
                  <a:cubicBezTo>
                    <a:pt x="106" y="354"/>
                    <a:pt x="65" y="318"/>
                    <a:pt x="65" y="244"/>
                  </a:cubicBezTo>
                  <a:cubicBezTo>
                    <a:pt x="65" y="215"/>
                    <a:pt x="72" y="182"/>
                    <a:pt x="74" y="172"/>
                  </a:cubicBezTo>
                  <a:cubicBezTo>
                    <a:pt x="121" y="172"/>
                    <a:pt x="167" y="172"/>
                    <a:pt x="213" y="17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67" name="Полилиния 266"/>
            <p:cNvSpPr/>
            <p:nvPr/>
          </p:nvSpPr>
          <p:spPr>
            <a:xfrm>
              <a:off x="7526520" y="2959200"/>
              <a:ext cx="129960" cy="95400"/>
            </a:xfrm>
            <a:custGeom>
              <a:avLst/>
              <a:gdLst>
                <a:gd name="textAreaLeft" fmla="*/ 0 w 129960"/>
                <a:gd name="textAreaRight" fmla="*/ 130320 w 129960"/>
                <a:gd name="textAreaTop" fmla="*/ 0 h 95400"/>
                <a:gd name="textAreaBottom" fmla="*/ 95760 h 95400"/>
              </a:gdLst>
              <a:ahLst/>
              <a:cxnLst/>
              <a:rect l="textAreaLeft" t="textAreaTop" r="textAreaRight" b="textAreaBottom"/>
              <a:pathLst>
                <a:path w="362" h="266">
                  <a:moveTo>
                    <a:pt x="285" y="175"/>
                  </a:moveTo>
                  <a:cubicBezTo>
                    <a:pt x="341" y="120"/>
                    <a:pt x="362" y="41"/>
                    <a:pt x="362" y="36"/>
                  </a:cubicBezTo>
                  <a:cubicBezTo>
                    <a:pt x="362" y="29"/>
                    <a:pt x="355" y="29"/>
                    <a:pt x="353" y="29"/>
                  </a:cubicBezTo>
                  <a:cubicBezTo>
                    <a:pt x="343" y="29"/>
                    <a:pt x="343" y="29"/>
                    <a:pt x="338" y="43"/>
                  </a:cubicBezTo>
                  <a:cubicBezTo>
                    <a:pt x="329" y="81"/>
                    <a:pt x="309" y="117"/>
                    <a:pt x="285" y="148"/>
                  </a:cubicBezTo>
                  <a:cubicBezTo>
                    <a:pt x="283" y="141"/>
                    <a:pt x="283" y="100"/>
                    <a:pt x="281" y="96"/>
                  </a:cubicBezTo>
                  <a:cubicBezTo>
                    <a:pt x="273" y="38"/>
                    <a:pt x="228" y="0"/>
                    <a:pt x="170" y="0"/>
                  </a:cubicBezTo>
                  <a:cubicBezTo>
                    <a:pt x="82" y="0"/>
                    <a:pt x="0" y="79"/>
                    <a:pt x="0" y="163"/>
                  </a:cubicBezTo>
                  <a:cubicBezTo>
                    <a:pt x="0" y="215"/>
                    <a:pt x="38" y="266"/>
                    <a:pt x="108" y="266"/>
                  </a:cubicBezTo>
                  <a:cubicBezTo>
                    <a:pt x="161" y="266"/>
                    <a:pt x="211" y="239"/>
                    <a:pt x="245" y="215"/>
                  </a:cubicBezTo>
                  <a:cubicBezTo>
                    <a:pt x="257" y="258"/>
                    <a:pt x="288" y="266"/>
                    <a:pt x="305" y="266"/>
                  </a:cubicBezTo>
                  <a:cubicBezTo>
                    <a:pt x="338" y="266"/>
                    <a:pt x="360" y="237"/>
                    <a:pt x="360" y="223"/>
                  </a:cubicBezTo>
                  <a:cubicBezTo>
                    <a:pt x="360" y="215"/>
                    <a:pt x="353" y="215"/>
                    <a:pt x="350" y="215"/>
                  </a:cubicBezTo>
                  <a:cubicBezTo>
                    <a:pt x="343" y="215"/>
                    <a:pt x="341" y="218"/>
                    <a:pt x="341" y="223"/>
                  </a:cubicBezTo>
                  <a:cubicBezTo>
                    <a:pt x="331" y="244"/>
                    <a:pt x="314" y="249"/>
                    <a:pt x="307" y="249"/>
                  </a:cubicBezTo>
                  <a:cubicBezTo>
                    <a:pt x="297" y="249"/>
                    <a:pt x="288" y="249"/>
                    <a:pt x="285" y="175"/>
                  </a:cubicBezTo>
                  <a:moveTo>
                    <a:pt x="240" y="196"/>
                  </a:moveTo>
                  <a:cubicBezTo>
                    <a:pt x="182" y="242"/>
                    <a:pt x="132" y="249"/>
                    <a:pt x="108" y="249"/>
                  </a:cubicBezTo>
                  <a:cubicBezTo>
                    <a:pt x="70" y="249"/>
                    <a:pt x="48" y="223"/>
                    <a:pt x="48" y="182"/>
                  </a:cubicBezTo>
                  <a:cubicBezTo>
                    <a:pt x="48" y="165"/>
                    <a:pt x="58" y="103"/>
                    <a:pt x="86" y="62"/>
                  </a:cubicBezTo>
                  <a:cubicBezTo>
                    <a:pt x="115" y="26"/>
                    <a:pt x="149" y="17"/>
                    <a:pt x="168" y="17"/>
                  </a:cubicBezTo>
                  <a:cubicBezTo>
                    <a:pt x="216" y="17"/>
                    <a:pt x="230" y="62"/>
                    <a:pt x="235" y="98"/>
                  </a:cubicBezTo>
                  <a:cubicBezTo>
                    <a:pt x="237" y="122"/>
                    <a:pt x="237" y="165"/>
                    <a:pt x="240" y="1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68" name="Полилиния 267"/>
            <p:cNvSpPr/>
            <p:nvPr/>
          </p:nvSpPr>
          <p:spPr>
            <a:xfrm>
              <a:off x="7680960" y="2903040"/>
              <a:ext cx="123840" cy="190080"/>
            </a:xfrm>
            <a:custGeom>
              <a:avLst/>
              <a:gdLst>
                <a:gd name="textAreaLeft" fmla="*/ 0 w 123840"/>
                <a:gd name="textAreaRight" fmla="*/ 124200 w 123840"/>
                <a:gd name="textAreaTop" fmla="*/ 0 h 190080"/>
                <a:gd name="textAreaBottom" fmla="*/ 190440 h 190080"/>
              </a:gdLst>
              <a:ahLst/>
              <a:cxnLst/>
              <a:rect l="textAreaLeft" t="textAreaTop" r="textAreaRight" b="textAreaBottom"/>
              <a:pathLst>
                <a:path w="345" h="529">
                  <a:moveTo>
                    <a:pt x="345" y="81"/>
                  </a:moveTo>
                  <a:cubicBezTo>
                    <a:pt x="345" y="29"/>
                    <a:pt x="300" y="0"/>
                    <a:pt x="249" y="0"/>
                  </a:cubicBezTo>
                  <a:cubicBezTo>
                    <a:pt x="168" y="0"/>
                    <a:pt x="108" y="91"/>
                    <a:pt x="94" y="151"/>
                  </a:cubicBezTo>
                  <a:cubicBezTo>
                    <a:pt x="62" y="274"/>
                    <a:pt x="31" y="398"/>
                    <a:pt x="0" y="522"/>
                  </a:cubicBezTo>
                  <a:cubicBezTo>
                    <a:pt x="0" y="526"/>
                    <a:pt x="5" y="529"/>
                    <a:pt x="10" y="529"/>
                  </a:cubicBezTo>
                  <a:cubicBezTo>
                    <a:pt x="14" y="529"/>
                    <a:pt x="19" y="529"/>
                    <a:pt x="19" y="524"/>
                  </a:cubicBezTo>
                  <a:cubicBezTo>
                    <a:pt x="33" y="471"/>
                    <a:pt x="46" y="419"/>
                    <a:pt x="60" y="366"/>
                  </a:cubicBezTo>
                  <a:cubicBezTo>
                    <a:pt x="72" y="395"/>
                    <a:pt x="101" y="419"/>
                    <a:pt x="149" y="419"/>
                  </a:cubicBezTo>
                  <a:cubicBezTo>
                    <a:pt x="230" y="419"/>
                    <a:pt x="324" y="361"/>
                    <a:pt x="324" y="270"/>
                  </a:cubicBezTo>
                  <a:cubicBezTo>
                    <a:pt x="324" y="234"/>
                    <a:pt x="307" y="201"/>
                    <a:pt x="278" y="182"/>
                  </a:cubicBezTo>
                  <a:cubicBezTo>
                    <a:pt x="307" y="163"/>
                    <a:pt x="345" y="129"/>
                    <a:pt x="345" y="81"/>
                  </a:cubicBezTo>
                  <a:moveTo>
                    <a:pt x="228" y="179"/>
                  </a:moveTo>
                  <a:cubicBezTo>
                    <a:pt x="218" y="182"/>
                    <a:pt x="216" y="184"/>
                    <a:pt x="199" y="184"/>
                  </a:cubicBezTo>
                  <a:cubicBezTo>
                    <a:pt x="190" y="184"/>
                    <a:pt x="175" y="184"/>
                    <a:pt x="170" y="182"/>
                  </a:cubicBezTo>
                  <a:cubicBezTo>
                    <a:pt x="178" y="177"/>
                    <a:pt x="192" y="177"/>
                    <a:pt x="199" y="177"/>
                  </a:cubicBezTo>
                  <a:cubicBezTo>
                    <a:pt x="206" y="177"/>
                    <a:pt x="221" y="177"/>
                    <a:pt x="228" y="179"/>
                  </a:cubicBezTo>
                  <a:moveTo>
                    <a:pt x="307" y="72"/>
                  </a:moveTo>
                  <a:cubicBezTo>
                    <a:pt x="307" y="103"/>
                    <a:pt x="290" y="148"/>
                    <a:pt x="254" y="167"/>
                  </a:cubicBezTo>
                  <a:cubicBezTo>
                    <a:pt x="242" y="165"/>
                    <a:pt x="233" y="160"/>
                    <a:pt x="199" y="160"/>
                  </a:cubicBezTo>
                  <a:cubicBezTo>
                    <a:pt x="178" y="160"/>
                    <a:pt x="149" y="163"/>
                    <a:pt x="149" y="184"/>
                  </a:cubicBezTo>
                  <a:cubicBezTo>
                    <a:pt x="149" y="199"/>
                    <a:pt x="168" y="201"/>
                    <a:pt x="197" y="201"/>
                  </a:cubicBezTo>
                  <a:cubicBezTo>
                    <a:pt x="216" y="201"/>
                    <a:pt x="235" y="196"/>
                    <a:pt x="252" y="191"/>
                  </a:cubicBezTo>
                  <a:cubicBezTo>
                    <a:pt x="271" y="203"/>
                    <a:pt x="281" y="230"/>
                    <a:pt x="281" y="254"/>
                  </a:cubicBezTo>
                  <a:cubicBezTo>
                    <a:pt x="281" y="340"/>
                    <a:pt x="221" y="402"/>
                    <a:pt x="149" y="402"/>
                  </a:cubicBezTo>
                  <a:cubicBezTo>
                    <a:pt x="106" y="402"/>
                    <a:pt x="72" y="376"/>
                    <a:pt x="72" y="330"/>
                  </a:cubicBezTo>
                  <a:cubicBezTo>
                    <a:pt x="72" y="323"/>
                    <a:pt x="72" y="318"/>
                    <a:pt x="74" y="311"/>
                  </a:cubicBezTo>
                  <a:cubicBezTo>
                    <a:pt x="87" y="259"/>
                    <a:pt x="100" y="207"/>
                    <a:pt x="113" y="156"/>
                  </a:cubicBezTo>
                  <a:cubicBezTo>
                    <a:pt x="127" y="100"/>
                    <a:pt x="178" y="17"/>
                    <a:pt x="247" y="17"/>
                  </a:cubicBezTo>
                  <a:cubicBezTo>
                    <a:pt x="283" y="17"/>
                    <a:pt x="307" y="36"/>
                    <a:pt x="307" y="7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69" name="Полилиния 268"/>
            <p:cNvSpPr/>
            <p:nvPr/>
          </p:nvSpPr>
          <p:spPr>
            <a:xfrm>
              <a:off x="7846920" y="2790360"/>
              <a:ext cx="159480" cy="222840"/>
            </a:xfrm>
            <a:custGeom>
              <a:avLst/>
              <a:gdLst>
                <a:gd name="textAreaLeft" fmla="*/ 0 w 159480"/>
                <a:gd name="textAreaRight" fmla="*/ 159840 w 159480"/>
                <a:gd name="textAreaTop" fmla="*/ 0 h 222840"/>
                <a:gd name="textAreaBottom" fmla="*/ 223200 h 222840"/>
              </a:gdLst>
              <a:ahLst/>
              <a:cxnLst/>
              <a:rect l="textAreaLeft" t="textAreaTop" r="textAreaRight" b="textAreaBottom"/>
              <a:pathLst>
                <a:path w="444" h="620">
                  <a:moveTo>
                    <a:pt x="355" y="318"/>
                  </a:moveTo>
                  <a:cubicBezTo>
                    <a:pt x="348" y="266"/>
                    <a:pt x="312" y="218"/>
                    <a:pt x="247" y="218"/>
                  </a:cubicBezTo>
                  <a:cubicBezTo>
                    <a:pt x="197" y="218"/>
                    <a:pt x="142" y="232"/>
                    <a:pt x="74" y="297"/>
                  </a:cubicBezTo>
                  <a:cubicBezTo>
                    <a:pt x="5" y="366"/>
                    <a:pt x="0" y="445"/>
                    <a:pt x="0" y="471"/>
                  </a:cubicBezTo>
                  <a:cubicBezTo>
                    <a:pt x="0" y="524"/>
                    <a:pt x="36" y="620"/>
                    <a:pt x="154" y="620"/>
                  </a:cubicBezTo>
                  <a:cubicBezTo>
                    <a:pt x="355" y="620"/>
                    <a:pt x="444" y="337"/>
                    <a:pt x="444" y="218"/>
                  </a:cubicBezTo>
                  <a:cubicBezTo>
                    <a:pt x="444" y="84"/>
                    <a:pt x="365" y="0"/>
                    <a:pt x="261" y="0"/>
                  </a:cubicBezTo>
                  <a:cubicBezTo>
                    <a:pt x="139" y="0"/>
                    <a:pt x="101" y="110"/>
                    <a:pt x="101" y="134"/>
                  </a:cubicBezTo>
                  <a:cubicBezTo>
                    <a:pt x="101" y="146"/>
                    <a:pt x="106" y="163"/>
                    <a:pt x="132" y="163"/>
                  </a:cubicBezTo>
                  <a:cubicBezTo>
                    <a:pt x="161" y="163"/>
                    <a:pt x="178" y="136"/>
                    <a:pt x="178" y="117"/>
                  </a:cubicBezTo>
                  <a:cubicBezTo>
                    <a:pt x="178" y="89"/>
                    <a:pt x="151" y="89"/>
                    <a:pt x="137" y="89"/>
                  </a:cubicBezTo>
                  <a:cubicBezTo>
                    <a:pt x="175" y="26"/>
                    <a:pt x="235" y="22"/>
                    <a:pt x="259" y="22"/>
                  </a:cubicBezTo>
                  <a:cubicBezTo>
                    <a:pt x="321" y="22"/>
                    <a:pt x="379" y="65"/>
                    <a:pt x="379" y="175"/>
                  </a:cubicBezTo>
                  <a:cubicBezTo>
                    <a:pt x="379" y="206"/>
                    <a:pt x="374" y="249"/>
                    <a:pt x="357" y="318"/>
                  </a:cubicBezTo>
                  <a:cubicBezTo>
                    <a:pt x="357" y="318"/>
                    <a:pt x="356" y="318"/>
                    <a:pt x="355" y="318"/>
                  </a:cubicBezTo>
                  <a:moveTo>
                    <a:pt x="156" y="596"/>
                  </a:moveTo>
                  <a:cubicBezTo>
                    <a:pt x="65" y="596"/>
                    <a:pt x="65" y="510"/>
                    <a:pt x="65" y="502"/>
                  </a:cubicBezTo>
                  <a:cubicBezTo>
                    <a:pt x="65" y="479"/>
                    <a:pt x="86" y="361"/>
                    <a:pt x="120" y="311"/>
                  </a:cubicBezTo>
                  <a:cubicBezTo>
                    <a:pt x="154" y="263"/>
                    <a:pt x="194" y="237"/>
                    <a:pt x="247" y="237"/>
                  </a:cubicBezTo>
                  <a:cubicBezTo>
                    <a:pt x="338" y="237"/>
                    <a:pt x="341" y="330"/>
                    <a:pt x="341" y="347"/>
                  </a:cubicBezTo>
                  <a:cubicBezTo>
                    <a:pt x="341" y="407"/>
                    <a:pt x="288" y="596"/>
                    <a:pt x="156" y="5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70" name="Полилиния 269"/>
            <p:cNvSpPr/>
            <p:nvPr/>
          </p:nvSpPr>
          <p:spPr>
            <a:xfrm>
              <a:off x="8005680" y="2903040"/>
              <a:ext cx="123840" cy="190080"/>
            </a:xfrm>
            <a:custGeom>
              <a:avLst/>
              <a:gdLst>
                <a:gd name="textAreaLeft" fmla="*/ 0 w 123840"/>
                <a:gd name="textAreaRight" fmla="*/ 124200 w 123840"/>
                <a:gd name="textAreaTop" fmla="*/ 0 h 190080"/>
                <a:gd name="textAreaBottom" fmla="*/ 190440 h 190080"/>
              </a:gdLst>
              <a:ahLst/>
              <a:cxnLst/>
              <a:rect l="textAreaLeft" t="textAreaTop" r="textAreaRight" b="textAreaBottom"/>
              <a:pathLst>
                <a:path w="345" h="529">
                  <a:moveTo>
                    <a:pt x="345" y="81"/>
                  </a:moveTo>
                  <a:cubicBezTo>
                    <a:pt x="345" y="29"/>
                    <a:pt x="300" y="0"/>
                    <a:pt x="249" y="0"/>
                  </a:cubicBezTo>
                  <a:cubicBezTo>
                    <a:pt x="168" y="0"/>
                    <a:pt x="108" y="91"/>
                    <a:pt x="94" y="151"/>
                  </a:cubicBezTo>
                  <a:cubicBezTo>
                    <a:pt x="62" y="274"/>
                    <a:pt x="31" y="398"/>
                    <a:pt x="0" y="522"/>
                  </a:cubicBezTo>
                  <a:cubicBezTo>
                    <a:pt x="0" y="526"/>
                    <a:pt x="5" y="529"/>
                    <a:pt x="10" y="529"/>
                  </a:cubicBezTo>
                  <a:cubicBezTo>
                    <a:pt x="14" y="529"/>
                    <a:pt x="19" y="529"/>
                    <a:pt x="19" y="524"/>
                  </a:cubicBezTo>
                  <a:cubicBezTo>
                    <a:pt x="33" y="471"/>
                    <a:pt x="46" y="419"/>
                    <a:pt x="60" y="366"/>
                  </a:cubicBezTo>
                  <a:cubicBezTo>
                    <a:pt x="72" y="395"/>
                    <a:pt x="101" y="419"/>
                    <a:pt x="149" y="419"/>
                  </a:cubicBezTo>
                  <a:cubicBezTo>
                    <a:pt x="230" y="419"/>
                    <a:pt x="324" y="361"/>
                    <a:pt x="324" y="270"/>
                  </a:cubicBezTo>
                  <a:cubicBezTo>
                    <a:pt x="324" y="234"/>
                    <a:pt x="307" y="201"/>
                    <a:pt x="278" y="182"/>
                  </a:cubicBezTo>
                  <a:cubicBezTo>
                    <a:pt x="307" y="163"/>
                    <a:pt x="345" y="129"/>
                    <a:pt x="345" y="81"/>
                  </a:cubicBezTo>
                  <a:moveTo>
                    <a:pt x="228" y="179"/>
                  </a:moveTo>
                  <a:cubicBezTo>
                    <a:pt x="221" y="182"/>
                    <a:pt x="216" y="184"/>
                    <a:pt x="199" y="184"/>
                  </a:cubicBezTo>
                  <a:cubicBezTo>
                    <a:pt x="190" y="184"/>
                    <a:pt x="175" y="184"/>
                    <a:pt x="170" y="182"/>
                  </a:cubicBezTo>
                  <a:cubicBezTo>
                    <a:pt x="178" y="177"/>
                    <a:pt x="192" y="177"/>
                    <a:pt x="199" y="177"/>
                  </a:cubicBezTo>
                  <a:cubicBezTo>
                    <a:pt x="206" y="177"/>
                    <a:pt x="221" y="177"/>
                    <a:pt x="228" y="179"/>
                  </a:cubicBezTo>
                  <a:moveTo>
                    <a:pt x="307" y="72"/>
                  </a:moveTo>
                  <a:cubicBezTo>
                    <a:pt x="307" y="103"/>
                    <a:pt x="290" y="148"/>
                    <a:pt x="254" y="167"/>
                  </a:cubicBezTo>
                  <a:cubicBezTo>
                    <a:pt x="242" y="165"/>
                    <a:pt x="233" y="160"/>
                    <a:pt x="199" y="160"/>
                  </a:cubicBezTo>
                  <a:cubicBezTo>
                    <a:pt x="178" y="160"/>
                    <a:pt x="149" y="163"/>
                    <a:pt x="149" y="184"/>
                  </a:cubicBezTo>
                  <a:cubicBezTo>
                    <a:pt x="149" y="199"/>
                    <a:pt x="168" y="201"/>
                    <a:pt x="197" y="201"/>
                  </a:cubicBezTo>
                  <a:cubicBezTo>
                    <a:pt x="218" y="201"/>
                    <a:pt x="235" y="196"/>
                    <a:pt x="254" y="191"/>
                  </a:cubicBezTo>
                  <a:cubicBezTo>
                    <a:pt x="271" y="203"/>
                    <a:pt x="281" y="230"/>
                    <a:pt x="281" y="254"/>
                  </a:cubicBezTo>
                  <a:cubicBezTo>
                    <a:pt x="281" y="340"/>
                    <a:pt x="223" y="402"/>
                    <a:pt x="151" y="402"/>
                  </a:cubicBezTo>
                  <a:cubicBezTo>
                    <a:pt x="106" y="402"/>
                    <a:pt x="72" y="376"/>
                    <a:pt x="72" y="330"/>
                  </a:cubicBezTo>
                  <a:cubicBezTo>
                    <a:pt x="72" y="323"/>
                    <a:pt x="72" y="318"/>
                    <a:pt x="74" y="311"/>
                  </a:cubicBezTo>
                  <a:cubicBezTo>
                    <a:pt x="87" y="259"/>
                    <a:pt x="100" y="207"/>
                    <a:pt x="113" y="156"/>
                  </a:cubicBezTo>
                  <a:cubicBezTo>
                    <a:pt x="127" y="100"/>
                    <a:pt x="180" y="17"/>
                    <a:pt x="247" y="17"/>
                  </a:cubicBezTo>
                  <a:cubicBezTo>
                    <a:pt x="283" y="17"/>
                    <a:pt x="307" y="36"/>
                    <a:pt x="307" y="7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71" name="Полилиния 270"/>
            <p:cNvSpPr/>
            <p:nvPr/>
          </p:nvSpPr>
          <p:spPr>
            <a:xfrm>
              <a:off x="8176680" y="2800800"/>
              <a:ext cx="200880" cy="205560"/>
            </a:xfrm>
            <a:custGeom>
              <a:avLst/>
              <a:gdLst>
                <a:gd name="textAreaLeft" fmla="*/ 0 w 200880"/>
                <a:gd name="textAreaRight" fmla="*/ 201240 w 200880"/>
                <a:gd name="textAreaTop" fmla="*/ 0 h 205560"/>
                <a:gd name="textAreaBottom" fmla="*/ 205920 h 205560"/>
              </a:gdLst>
              <a:ahLst/>
              <a:cxnLst/>
              <a:rect l="textAreaLeft" t="textAreaTop" r="textAreaRight" b="textAreaBottom"/>
              <a:pathLst>
                <a:path w="559" h="572">
                  <a:moveTo>
                    <a:pt x="312" y="67"/>
                  </a:moveTo>
                  <a:cubicBezTo>
                    <a:pt x="312" y="38"/>
                    <a:pt x="312" y="26"/>
                    <a:pt x="391" y="26"/>
                  </a:cubicBezTo>
                  <a:cubicBezTo>
                    <a:pt x="401" y="26"/>
                    <a:pt x="410" y="26"/>
                    <a:pt x="420" y="26"/>
                  </a:cubicBezTo>
                  <a:cubicBezTo>
                    <a:pt x="420" y="18"/>
                    <a:pt x="420" y="9"/>
                    <a:pt x="420" y="0"/>
                  </a:cubicBezTo>
                  <a:cubicBezTo>
                    <a:pt x="389" y="2"/>
                    <a:pt x="311" y="2"/>
                    <a:pt x="276" y="2"/>
                  </a:cubicBezTo>
                  <a:cubicBezTo>
                    <a:pt x="241" y="2"/>
                    <a:pt x="163" y="2"/>
                    <a:pt x="134" y="0"/>
                  </a:cubicBezTo>
                  <a:cubicBezTo>
                    <a:pt x="134" y="9"/>
                    <a:pt x="134" y="18"/>
                    <a:pt x="134" y="26"/>
                  </a:cubicBezTo>
                  <a:cubicBezTo>
                    <a:pt x="143" y="26"/>
                    <a:pt x="152" y="26"/>
                    <a:pt x="161" y="26"/>
                  </a:cubicBezTo>
                  <a:cubicBezTo>
                    <a:pt x="242" y="26"/>
                    <a:pt x="242" y="36"/>
                    <a:pt x="242" y="67"/>
                  </a:cubicBezTo>
                  <a:cubicBezTo>
                    <a:pt x="242" y="191"/>
                    <a:pt x="242" y="314"/>
                    <a:pt x="242" y="438"/>
                  </a:cubicBezTo>
                  <a:cubicBezTo>
                    <a:pt x="132" y="409"/>
                    <a:pt x="127" y="280"/>
                    <a:pt x="127" y="225"/>
                  </a:cubicBezTo>
                  <a:cubicBezTo>
                    <a:pt x="127" y="124"/>
                    <a:pt x="89" y="108"/>
                    <a:pt x="53" y="108"/>
                  </a:cubicBezTo>
                  <a:cubicBezTo>
                    <a:pt x="42" y="108"/>
                    <a:pt x="32" y="108"/>
                    <a:pt x="22" y="108"/>
                  </a:cubicBezTo>
                  <a:cubicBezTo>
                    <a:pt x="7" y="108"/>
                    <a:pt x="0" y="108"/>
                    <a:pt x="0" y="117"/>
                  </a:cubicBezTo>
                  <a:cubicBezTo>
                    <a:pt x="0" y="122"/>
                    <a:pt x="2" y="124"/>
                    <a:pt x="7" y="127"/>
                  </a:cubicBezTo>
                  <a:cubicBezTo>
                    <a:pt x="36" y="129"/>
                    <a:pt x="55" y="141"/>
                    <a:pt x="58" y="242"/>
                  </a:cubicBezTo>
                  <a:cubicBezTo>
                    <a:pt x="58" y="261"/>
                    <a:pt x="60" y="325"/>
                    <a:pt x="101" y="383"/>
                  </a:cubicBezTo>
                  <a:cubicBezTo>
                    <a:pt x="132" y="428"/>
                    <a:pt x="185" y="452"/>
                    <a:pt x="242" y="459"/>
                  </a:cubicBezTo>
                  <a:cubicBezTo>
                    <a:pt x="242" y="475"/>
                    <a:pt x="242" y="491"/>
                    <a:pt x="242" y="507"/>
                  </a:cubicBezTo>
                  <a:cubicBezTo>
                    <a:pt x="242" y="536"/>
                    <a:pt x="242" y="548"/>
                    <a:pt x="161" y="548"/>
                  </a:cubicBezTo>
                  <a:cubicBezTo>
                    <a:pt x="152" y="548"/>
                    <a:pt x="143" y="548"/>
                    <a:pt x="134" y="548"/>
                  </a:cubicBezTo>
                  <a:cubicBezTo>
                    <a:pt x="134" y="556"/>
                    <a:pt x="134" y="564"/>
                    <a:pt x="134" y="572"/>
                  </a:cubicBezTo>
                  <a:cubicBezTo>
                    <a:pt x="163" y="569"/>
                    <a:pt x="242" y="569"/>
                    <a:pt x="276" y="569"/>
                  </a:cubicBezTo>
                  <a:cubicBezTo>
                    <a:pt x="309" y="569"/>
                    <a:pt x="389" y="569"/>
                    <a:pt x="420" y="572"/>
                  </a:cubicBezTo>
                  <a:cubicBezTo>
                    <a:pt x="420" y="564"/>
                    <a:pt x="420" y="556"/>
                    <a:pt x="420" y="548"/>
                  </a:cubicBezTo>
                  <a:cubicBezTo>
                    <a:pt x="410" y="548"/>
                    <a:pt x="401" y="548"/>
                    <a:pt x="391" y="548"/>
                  </a:cubicBezTo>
                  <a:cubicBezTo>
                    <a:pt x="312" y="548"/>
                    <a:pt x="312" y="536"/>
                    <a:pt x="312" y="507"/>
                  </a:cubicBezTo>
                  <a:cubicBezTo>
                    <a:pt x="312" y="491"/>
                    <a:pt x="312" y="475"/>
                    <a:pt x="312" y="459"/>
                  </a:cubicBezTo>
                  <a:cubicBezTo>
                    <a:pt x="372" y="452"/>
                    <a:pt x="425" y="426"/>
                    <a:pt x="456" y="383"/>
                  </a:cubicBezTo>
                  <a:cubicBezTo>
                    <a:pt x="501" y="323"/>
                    <a:pt x="501" y="258"/>
                    <a:pt x="501" y="220"/>
                  </a:cubicBezTo>
                  <a:cubicBezTo>
                    <a:pt x="501" y="206"/>
                    <a:pt x="501" y="132"/>
                    <a:pt x="547" y="127"/>
                  </a:cubicBezTo>
                  <a:cubicBezTo>
                    <a:pt x="552" y="124"/>
                    <a:pt x="559" y="124"/>
                    <a:pt x="559" y="117"/>
                  </a:cubicBezTo>
                  <a:cubicBezTo>
                    <a:pt x="559" y="108"/>
                    <a:pt x="552" y="108"/>
                    <a:pt x="537" y="108"/>
                  </a:cubicBezTo>
                  <a:cubicBezTo>
                    <a:pt x="527" y="108"/>
                    <a:pt x="517" y="108"/>
                    <a:pt x="506" y="108"/>
                  </a:cubicBezTo>
                  <a:cubicBezTo>
                    <a:pt x="473" y="108"/>
                    <a:pt x="432" y="115"/>
                    <a:pt x="432" y="234"/>
                  </a:cubicBezTo>
                  <a:cubicBezTo>
                    <a:pt x="429" y="328"/>
                    <a:pt x="403" y="416"/>
                    <a:pt x="312" y="438"/>
                  </a:cubicBezTo>
                  <a:cubicBezTo>
                    <a:pt x="312" y="314"/>
                    <a:pt x="312" y="191"/>
                    <a:pt x="312" y="6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</p:grpSp>
      <p:grpSp>
        <p:nvGrpSpPr>
          <p:cNvPr id="272" name="Группа 271"/>
          <p:cNvGrpSpPr/>
          <p:nvPr/>
        </p:nvGrpSpPr>
        <p:grpSpPr>
          <a:xfrm>
            <a:off x="2279160" y="3904920"/>
            <a:ext cx="7639200" cy="340920"/>
            <a:chOff x="2279160" y="3904920"/>
            <a:chExt cx="7639200" cy="340920"/>
          </a:xfrm>
        </p:grpSpPr>
        <p:sp>
          <p:nvSpPr>
            <p:cNvPr id="273" name="Полилиния 272"/>
            <p:cNvSpPr/>
            <p:nvPr/>
          </p:nvSpPr>
          <p:spPr>
            <a:xfrm>
              <a:off x="2279160" y="3953880"/>
              <a:ext cx="159480" cy="222840"/>
            </a:xfrm>
            <a:custGeom>
              <a:avLst/>
              <a:gdLst>
                <a:gd name="textAreaLeft" fmla="*/ 0 w 159480"/>
                <a:gd name="textAreaRight" fmla="*/ 159840 w 159480"/>
                <a:gd name="textAreaTop" fmla="*/ 0 h 222840"/>
                <a:gd name="textAreaBottom" fmla="*/ 223200 h 222840"/>
              </a:gdLst>
              <a:ahLst/>
              <a:cxnLst/>
              <a:rect l="textAreaLeft" t="textAreaTop" r="textAreaRight" b="textAreaBottom"/>
              <a:pathLst>
                <a:path w="444" h="620">
                  <a:moveTo>
                    <a:pt x="358" y="316"/>
                  </a:moveTo>
                  <a:cubicBezTo>
                    <a:pt x="348" y="263"/>
                    <a:pt x="314" y="218"/>
                    <a:pt x="250" y="218"/>
                  </a:cubicBezTo>
                  <a:cubicBezTo>
                    <a:pt x="197" y="218"/>
                    <a:pt x="142" y="230"/>
                    <a:pt x="77" y="297"/>
                  </a:cubicBezTo>
                  <a:cubicBezTo>
                    <a:pt x="7" y="366"/>
                    <a:pt x="0" y="443"/>
                    <a:pt x="0" y="469"/>
                  </a:cubicBezTo>
                  <a:cubicBezTo>
                    <a:pt x="0" y="522"/>
                    <a:pt x="38" y="620"/>
                    <a:pt x="156" y="620"/>
                  </a:cubicBezTo>
                  <a:cubicBezTo>
                    <a:pt x="358" y="620"/>
                    <a:pt x="444" y="338"/>
                    <a:pt x="444" y="218"/>
                  </a:cubicBezTo>
                  <a:cubicBezTo>
                    <a:pt x="444" y="84"/>
                    <a:pt x="365" y="0"/>
                    <a:pt x="262" y="0"/>
                  </a:cubicBezTo>
                  <a:cubicBezTo>
                    <a:pt x="139" y="0"/>
                    <a:pt x="101" y="110"/>
                    <a:pt x="101" y="132"/>
                  </a:cubicBezTo>
                  <a:cubicBezTo>
                    <a:pt x="101" y="144"/>
                    <a:pt x="108" y="163"/>
                    <a:pt x="132" y="163"/>
                  </a:cubicBezTo>
                  <a:cubicBezTo>
                    <a:pt x="161" y="163"/>
                    <a:pt x="178" y="136"/>
                    <a:pt x="178" y="117"/>
                  </a:cubicBezTo>
                  <a:cubicBezTo>
                    <a:pt x="178" y="89"/>
                    <a:pt x="154" y="89"/>
                    <a:pt x="139" y="89"/>
                  </a:cubicBezTo>
                  <a:cubicBezTo>
                    <a:pt x="175" y="26"/>
                    <a:pt x="235" y="22"/>
                    <a:pt x="262" y="22"/>
                  </a:cubicBezTo>
                  <a:cubicBezTo>
                    <a:pt x="322" y="22"/>
                    <a:pt x="382" y="65"/>
                    <a:pt x="382" y="172"/>
                  </a:cubicBezTo>
                  <a:cubicBezTo>
                    <a:pt x="382" y="206"/>
                    <a:pt x="377" y="249"/>
                    <a:pt x="358" y="316"/>
                  </a:cubicBezTo>
                  <a:moveTo>
                    <a:pt x="158" y="596"/>
                  </a:moveTo>
                  <a:cubicBezTo>
                    <a:pt x="65" y="596"/>
                    <a:pt x="65" y="510"/>
                    <a:pt x="65" y="500"/>
                  </a:cubicBezTo>
                  <a:cubicBezTo>
                    <a:pt x="65" y="479"/>
                    <a:pt x="86" y="362"/>
                    <a:pt x="122" y="311"/>
                  </a:cubicBezTo>
                  <a:cubicBezTo>
                    <a:pt x="156" y="263"/>
                    <a:pt x="197" y="235"/>
                    <a:pt x="250" y="235"/>
                  </a:cubicBezTo>
                  <a:cubicBezTo>
                    <a:pt x="341" y="235"/>
                    <a:pt x="343" y="330"/>
                    <a:pt x="343" y="347"/>
                  </a:cubicBezTo>
                  <a:cubicBezTo>
                    <a:pt x="343" y="407"/>
                    <a:pt x="288" y="596"/>
                    <a:pt x="158" y="5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74" name="Полилиния 273"/>
            <p:cNvSpPr/>
            <p:nvPr/>
          </p:nvSpPr>
          <p:spPr>
            <a:xfrm>
              <a:off x="2437200" y="4083480"/>
              <a:ext cx="71280" cy="134280"/>
            </a:xfrm>
            <a:custGeom>
              <a:avLst/>
              <a:gdLst>
                <a:gd name="textAreaLeft" fmla="*/ 0 w 71280"/>
                <a:gd name="textAreaRight" fmla="*/ 71640 w 71280"/>
                <a:gd name="textAreaTop" fmla="*/ 0 h 134280"/>
                <a:gd name="textAreaBottom" fmla="*/ 134640 h 134280"/>
              </a:gdLst>
              <a:ahLst/>
              <a:cxnLst/>
              <a:rect l="textAreaLeft" t="textAreaTop" r="textAreaRight" b="textAreaBottom"/>
              <a:pathLst>
                <a:path w="199" h="374">
                  <a:moveTo>
                    <a:pt x="120" y="136"/>
                  </a:moveTo>
                  <a:cubicBezTo>
                    <a:pt x="140" y="136"/>
                    <a:pt x="160" y="136"/>
                    <a:pt x="180" y="136"/>
                  </a:cubicBezTo>
                  <a:cubicBezTo>
                    <a:pt x="192" y="136"/>
                    <a:pt x="199" y="136"/>
                    <a:pt x="199" y="122"/>
                  </a:cubicBezTo>
                  <a:cubicBezTo>
                    <a:pt x="199" y="115"/>
                    <a:pt x="192" y="115"/>
                    <a:pt x="182" y="115"/>
                  </a:cubicBezTo>
                  <a:cubicBezTo>
                    <a:pt x="164" y="115"/>
                    <a:pt x="146" y="115"/>
                    <a:pt x="127" y="115"/>
                  </a:cubicBezTo>
                  <a:cubicBezTo>
                    <a:pt x="134" y="86"/>
                    <a:pt x="142" y="57"/>
                    <a:pt x="149" y="29"/>
                  </a:cubicBezTo>
                  <a:cubicBezTo>
                    <a:pt x="149" y="24"/>
                    <a:pt x="149" y="22"/>
                    <a:pt x="149" y="19"/>
                  </a:cubicBezTo>
                  <a:cubicBezTo>
                    <a:pt x="149" y="10"/>
                    <a:pt x="142" y="0"/>
                    <a:pt x="130" y="0"/>
                  </a:cubicBezTo>
                  <a:cubicBezTo>
                    <a:pt x="115" y="0"/>
                    <a:pt x="106" y="10"/>
                    <a:pt x="101" y="26"/>
                  </a:cubicBezTo>
                  <a:cubicBezTo>
                    <a:pt x="98" y="41"/>
                    <a:pt x="106" y="12"/>
                    <a:pt x="79" y="115"/>
                  </a:cubicBezTo>
                  <a:cubicBezTo>
                    <a:pt x="59" y="115"/>
                    <a:pt x="39" y="115"/>
                    <a:pt x="19" y="115"/>
                  </a:cubicBezTo>
                  <a:cubicBezTo>
                    <a:pt x="7" y="115"/>
                    <a:pt x="0" y="115"/>
                    <a:pt x="0" y="127"/>
                  </a:cubicBezTo>
                  <a:cubicBezTo>
                    <a:pt x="0" y="136"/>
                    <a:pt x="7" y="136"/>
                    <a:pt x="19" y="136"/>
                  </a:cubicBezTo>
                  <a:cubicBezTo>
                    <a:pt x="38" y="136"/>
                    <a:pt x="56" y="136"/>
                    <a:pt x="74" y="136"/>
                  </a:cubicBezTo>
                  <a:cubicBezTo>
                    <a:pt x="62" y="183"/>
                    <a:pt x="50" y="229"/>
                    <a:pt x="38" y="275"/>
                  </a:cubicBezTo>
                  <a:cubicBezTo>
                    <a:pt x="36" y="290"/>
                    <a:pt x="31" y="311"/>
                    <a:pt x="31" y="318"/>
                  </a:cubicBezTo>
                  <a:cubicBezTo>
                    <a:pt x="31" y="352"/>
                    <a:pt x="60" y="374"/>
                    <a:pt x="94" y="374"/>
                  </a:cubicBezTo>
                  <a:cubicBezTo>
                    <a:pt x="158" y="374"/>
                    <a:pt x="197" y="293"/>
                    <a:pt x="197" y="285"/>
                  </a:cubicBezTo>
                  <a:cubicBezTo>
                    <a:pt x="197" y="277"/>
                    <a:pt x="190" y="275"/>
                    <a:pt x="187" y="275"/>
                  </a:cubicBezTo>
                  <a:cubicBezTo>
                    <a:pt x="180" y="275"/>
                    <a:pt x="180" y="278"/>
                    <a:pt x="175" y="287"/>
                  </a:cubicBezTo>
                  <a:cubicBezTo>
                    <a:pt x="158" y="326"/>
                    <a:pt x="127" y="357"/>
                    <a:pt x="96" y="357"/>
                  </a:cubicBezTo>
                  <a:cubicBezTo>
                    <a:pt x="84" y="357"/>
                    <a:pt x="74" y="350"/>
                    <a:pt x="74" y="328"/>
                  </a:cubicBezTo>
                  <a:cubicBezTo>
                    <a:pt x="74" y="323"/>
                    <a:pt x="77" y="311"/>
                    <a:pt x="79" y="304"/>
                  </a:cubicBezTo>
                  <a:cubicBezTo>
                    <a:pt x="93" y="248"/>
                    <a:pt x="106" y="192"/>
                    <a:pt x="120" y="13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75" name="Полилиния 274"/>
            <p:cNvSpPr/>
            <p:nvPr/>
          </p:nvSpPr>
          <p:spPr>
            <a:xfrm>
              <a:off x="2554920" y="3962520"/>
              <a:ext cx="246600" cy="212400"/>
            </a:xfrm>
            <a:custGeom>
              <a:avLst/>
              <a:gdLst>
                <a:gd name="textAreaLeft" fmla="*/ 0 w 246600"/>
                <a:gd name="textAreaRight" fmla="*/ 246960 w 246600"/>
                <a:gd name="textAreaTop" fmla="*/ 0 h 212400"/>
                <a:gd name="textAreaBottom" fmla="*/ 212760 h 212400"/>
              </a:gdLst>
              <a:ahLst/>
              <a:cxnLst/>
              <a:rect l="textAreaLeft" t="textAreaTop" r="textAreaRight" b="textAreaBottom"/>
              <a:pathLst>
                <a:path w="686" h="591">
                  <a:moveTo>
                    <a:pt x="583" y="67"/>
                  </a:moveTo>
                  <a:cubicBezTo>
                    <a:pt x="588" y="50"/>
                    <a:pt x="588" y="50"/>
                    <a:pt x="607" y="45"/>
                  </a:cubicBezTo>
                  <a:cubicBezTo>
                    <a:pt x="622" y="43"/>
                    <a:pt x="643" y="41"/>
                    <a:pt x="655" y="41"/>
                  </a:cubicBezTo>
                  <a:cubicBezTo>
                    <a:pt x="672" y="41"/>
                    <a:pt x="686" y="41"/>
                    <a:pt x="686" y="17"/>
                  </a:cubicBezTo>
                  <a:cubicBezTo>
                    <a:pt x="686" y="7"/>
                    <a:pt x="679" y="0"/>
                    <a:pt x="670" y="0"/>
                  </a:cubicBezTo>
                  <a:cubicBezTo>
                    <a:pt x="638" y="0"/>
                    <a:pt x="607" y="5"/>
                    <a:pt x="576" y="5"/>
                  </a:cubicBezTo>
                  <a:cubicBezTo>
                    <a:pt x="554" y="5"/>
                    <a:pt x="499" y="0"/>
                    <a:pt x="480" y="0"/>
                  </a:cubicBezTo>
                  <a:cubicBezTo>
                    <a:pt x="473" y="0"/>
                    <a:pt x="456" y="0"/>
                    <a:pt x="456" y="26"/>
                  </a:cubicBezTo>
                  <a:cubicBezTo>
                    <a:pt x="456" y="41"/>
                    <a:pt x="470" y="41"/>
                    <a:pt x="482" y="41"/>
                  </a:cubicBezTo>
                  <a:cubicBezTo>
                    <a:pt x="490" y="41"/>
                    <a:pt x="521" y="41"/>
                    <a:pt x="542" y="48"/>
                  </a:cubicBezTo>
                  <a:cubicBezTo>
                    <a:pt x="514" y="159"/>
                    <a:pt x="486" y="270"/>
                    <a:pt x="458" y="381"/>
                  </a:cubicBezTo>
                  <a:cubicBezTo>
                    <a:pt x="427" y="503"/>
                    <a:pt x="329" y="553"/>
                    <a:pt x="228" y="553"/>
                  </a:cubicBezTo>
                  <a:cubicBezTo>
                    <a:pt x="149" y="553"/>
                    <a:pt x="110" y="520"/>
                    <a:pt x="110" y="460"/>
                  </a:cubicBezTo>
                  <a:cubicBezTo>
                    <a:pt x="110" y="438"/>
                    <a:pt x="113" y="417"/>
                    <a:pt x="120" y="395"/>
                  </a:cubicBezTo>
                  <a:cubicBezTo>
                    <a:pt x="149" y="278"/>
                    <a:pt x="178" y="160"/>
                    <a:pt x="206" y="43"/>
                  </a:cubicBezTo>
                  <a:cubicBezTo>
                    <a:pt x="226" y="41"/>
                    <a:pt x="257" y="41"/>
                    <a:pt x="264" y="41"/>
                  </a:cubicBezTo>
                  <a:cubicBezTo>
                    <a:pt x="295" y="41"/>
                    <a:pt x="305" y="41"/>
                    <a:pt x="305" y="17"/>
                  </a:cubicBezTo>
                  <a:cubicBezTo>
                    <a:pt x="305" y="5"/>
                    <a:pt x="295" y="0"/>
                    <a:pt x="288" y="0"/>
                  </a:cubicBezTo>
                  <a:cubicBezTo>
                    <a:pt x="266" y="0"/>
                    <a:pt x="245" y="2"/>
                    <a:pt x="223" y="2"/>
                  </a:cubicBezTo>
                  <a:cubicBezTo>
                    <a:pt x="202" y="2"/>
                    <a:pt x="180" y="5"/>
                    <a:pt x="158" y="5"/>
                  </a:cubicBezTo>
                  <a:cubicBezTo>
                    <a:pt x="137" y="5"/>
                    <a:pt x="115" y="2"/>
                    <a:pt x="94" y="2"/>
                  </a:cubicBezTo>
                  <a:cubicBezTo>
                    <a:pt x="72" y="2"/>
                    <a:pt x="50" y="0"/>
                    <a:pt x="29" y="0"/>
                  </a:cubicBezTo>
                  <a:cubicBezTo>
                    <a:pt x="19" y="0"/>
                    <a:pt x="2" y="0"/>
                    <a:pt x="2" y="26"/>
                  </a:cubicBezTo>
                  <a:cubicBezTo>
                    <a:pt x="2" y="41"/>
                    <a:pt x="14" y="41"/>
                    <a:pt x="43" y="41"/>
                  </a:cubicBezTo>
                  <a:cubicBezTo>
                    <a:pt x="62" y="41"/>
                    <a:pt x="89" y="41"/>
                    <a:pt x="89" y="45"/>
                  </a:cubicBezTo>
                  <a:cubicBezTo>
                    <a:pt x="85" y="61"/>
                    <a:pt x="82" y="77"/>
                    <a:pt x="77" y="93"/>
                  </a:cubicBezTo>
                  <a:cubicBezTo>
                    <a:pt x="70" y="118"/>
                    <a:pt x="64" y="143"/>
                    <a:pt x="58" y="168"/>
                  </a:cubicBezTo>
                  <a:cubicBezTo>
                    <a:pt x="41" y="237"/>
                    <a:pt x="24" y="306"/>
                    <a:pt x="7" y="376"/>
                  </a:cubicBezTo>
                  <a:cubicBezTo>
                    <a:pt x="0" y="405"/>
                    <a:pt x="0" y="412"/>
                    <a:pt x="0" y="429"/>
                  </a:cubicBezTo>
                  <a:cubicBezTo>
                    <a:pt x="0" y="539"/>
                    <a:pt x="94" y="591"/>
                    <a:pt x="221" y="591"/>
                  </a:cubicBezTo>
                  <a:cubicBezTo>
                    <a:pt x="372" y="591"/>
                    <a:pt x="473" y="503"/>
                    <a:pt x="502" y="388"/>
                  </a:cubicBezTo>
                  <a:cubicBezTo>
                    <a:pt x="529" y="281"/>
                    <a:pt x="556" y="174"/>
                    <a:pt x="583" y="6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76" name="Полилиния 275"/>
            <p:cNvSpPr/>
            <p:nvPr/>
          </p:nvSpPr>
          <p:spPr>
            <a:xfrm>
              <a:off x="2897640" y="3994560"/>
              <a:ext cx="200880" cy="200520"/>
            </a:xfrm>
            <a:custGeom>
              <a:avLst/>
              <a:gdLst>
                <a:gd name="textAreaLeft" fmla="*/ 0 w 200880"/>
                <a:gd name="textAreaRight" fmla="*/ 201240 w 200880"/>
                <a:gd name="textAreaTop" fmla="*/ 0 h 200520"/>
                <a:gd name="textAreaBottom" fmla="*/ 200880 h 200520"/>
              </a:gdLst>
              <a:ahLst/>
              <a:cxnLst/>
              <a:rect l="textAreaLeft" t="textAreaTop" r="textAreaRight" b="textAreaBottom"/>
              <a:pathLst>
                <a:path w="559" h="558">
                  <a:moveTo>
                    <a:pt x="298" y="295"/>
                  </a:moveTo>
                  <a:cubicBezTo>
                    <a:pt x="376" y="295"/>
                    <a:pt x="454" y="295"/>
                    <a:pt x="533" y="295"/>
                  </a:cubicBezTo>
                  <a:cubicBezTo>
                    <a:pt x="545" y="295"/>
                    <a:pt x="559" y="295"/>
                    <a:pt x="559" y="278"/>
                  </a:cubicBezTo>
                  <a:cubicBezTo>
                    <a:pt x="559" y="261"/>
                    <a:pt x="545" y="261"/>
                    <a:pt x="533" y="261"/>
                  </a:cubicBezTo>
                  <a:cubicBezTo>
                    <a:pt x="454" y="261"/>
                    <a:pt x="376" y="261"/>
                    <a:pt x="298" y="261"/>
                  </a:cubicBezTo>
                  <a:cubicBezTo>
                    <a:pt x="298" y="183"/>
                    <a:pt x="298" y="105"/>
                    <a:pt x="298" y="26"/>
                  </a:cubicBezTo>
                  <a:cubicBezTo>
                    <a:pt x="298" y="14"/>
                    <a:pt x="298" y="0"/>
                    <a:pt x="281" y="0"/>
                  </a:cubicBezTo>
                  <a:cubicBezTo>
                    <a:pt x="264" y="0"/>
                    <a:pt x="264" y="14"/>
                    <a:pt x="264" y="26"/>
                  </a:cubicBezTo>
                  <a:cubicBezTo>
                    <a:pt x="264" y="105"/>
                    <a:pt x="264" y="183"/>
                    <a:pt x="264" y="261"/>
                  </a:cubicBezTo>
                  <a:cubicBezTo>
                    <a:pt x="185" y="261"/>
                    <a:pt x="106" y="261"/>
                    <a:pt x="26" y="261"/>
                  </a:cubicBezTo>
                  <a:cubicBezTo>
                    <a:pt x="14" y="261"/>
                    <a:pt x="0" y="261"/>
                    <a:pt x="0" y="278"/>
                  </a:cubicBezTo>
                  <a:cubicBezTo>
                    <a:pt x="0" y="295"/>
                    <a:pt x="14" y="295"/>
                    <a:pt x="26" y="295"/>
                  </a:cubicBezTo>
                  <a:cubicBezTo>
                    <a:pt x="106" y="295"/>
                    <a:pt x="185" y="295"/>
                    <a:pt x="264" y="295"/>
                  </a:cubicBezTo>
                  <a:cubicBezTo>
                    <a:pt x="264" y="374"/>
                    <a:pt x="264" y="453"/>
                    <a:pt x="264" y="532"/>
                  </a:cubicBezTo>
                  <a:cubicBezTo>
                    <a:pt x="264" y="544"/>
                    <a:pt x="264" y="558"/>
                    <a:pt x="281" y="558"/>
                  </a:cubicBezTo>
                  <a:cubicBezTo>
                    <a:pt x="298" y="558"/>
                    <a:pt x="298" y="544"/>
                    <a:pt x="298" y="532"/>
                  </a:cubicBezTo>
                  <a:cubicBezTo>
                    <a:pt x="298" y="453"/>
                    <a:pt x="298" y="374"/>
                    <a:pt x="298" y="29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77" name="Полилиния 276"/>
            <p:cNvSpPr/>
            <p:nvPr/>
          </p:nvSpPr>
          <p:spPr>
            <a:xfrm>
              <a:off x="3214080" y="3943800"/>
              <a:ext cx="70560" cy="302040"/>
            </a:xfrm>
            <a:custGeom>
              <a:avLst/>
              <a:gdLst>
                <a:gd name="textAreaLeft" fmla="*/ 0 w 70560"/>
                <a:gd name="textAreaRight" fmla="*/ 70920 w 70560"/>
                <a:gd name="textAreaTop" fmla="*/ 0 h 302040"/>
                <a:gd name="textAreaBottom" fmla="*/ 302400 h 302040"/>
              </a:gdLst>
              <a:ahLst/>
              <a:cxnLst/>
              <a:rect l="textAreaLeft" t="textAreaTop" r="textAreaRight" b="textAreaBottom"/>
              <a:pathLst>
                <a:path w="197" h="840">
                  <a:moveTo>
                    <a:pt x="197" y="831"/>
                  </a:moveTo>
                  <a:cubicBezTo>
                    <a:pt x="197" y="828"/>
                    <a:pt x="197" y="828"/>
                    <a:pt x="182" y="814"/>
                  </a:cubicBezTo>
                  <a:cubicBezTo>
                    <a:pt x="77" y="706"/>
                    <a:pt x="50" y="548"/>
                    <a:pt x="50" y="419"/>
                  </a:cubicBezTo>
                  <a:cubicBezTo>
                    <a:pt x="50" y="273"/>
                    <a:pt x="82" y="127"/>
                    <a:pt x="185" y="22"/>
                  </a:cubicBezTo>
                  <a:cubicBezTo>
                    <a:pt x="197" y="12"/>
                    <a:pt x="197" y="12"/>
                    <a:pt x="197" y="10"/>
                  </a:cubicBezTo>
                  <a:cubicBezTo>
                    <a:pt x="197" y="2"/>
                    <a:pt x="192" y="0"/>
                    <a:pt x="187" y="0"/>
                  </a:cubicBezTo>
                  <a:cubicBezTo>
                    <a:pt x="180" y="0"/>
                    <a:pt x="103" y="57"/>
                    <a:pt x="53" y="163"/>
                  </a:cubicBezTo>
                  <a:cubicBezTo>
                    <a:pt x="10" y="256"/>
                    <a:pt x="0" y="350"/>
                    <a:pt x="0" y="419"/>
                  </a:cubicBezTo>
                  <a:cubicBezTo>
                    <a:pt x="0" y="486"/>
                    <a:pt x="10" y="587"/>
                    <a:pt x="55" y="682"/>
                  </a:cubicBezTo>
                  <a:cubicBezTo>
                    <a:pt x="108" y="785"/>
                    <a:pt x="180" y="840"/>
                    <a:pt x="187" y="840"/>
                  </a:cubicBezTo>
                  <a:cubicBezTo>
                    <a:pt x="192" y="840"/>
                    <a:pt x="197" y="838"/>
                    <a:pt x="197" y="8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78" name="Полилиния 277"/>
            <p:cNvSpPr/>
            <p:nvPr/>
          </p:nvSpPr>
          <p:spPr>
            <a:xfrm>
              <a:off x="3321000" y="3962520"/>
              <a:ext cx="246600" cy="212400"/>
            </a:xfrm>
            <a:custGeom>
              <a:avLst/>
              <a:gdLst>
                <a:gd name="textAreaLeft" fmla="*/ 0 w 246600"/>
                <a:gd name="textAreaRight" fmla="*/ 246960 w 246600"/>
                <a:gd name="textAreaTop" fmla="*/ 0 h 212400"/>
                <a:gd name="textAreaBottom" fmla="*/ 212760 h 212400"/>
              </a:gdLst>
              <a:ahLst/>
              <a:cxnLst/>
              <a:rect l="textAreaLeft" t="textAreaTop" r="textAreaRight" b="textAreaBottom"/>
              <a:pathLst>
                <a:path w="686" h="591">
                  <a:moveTo>
                    <a:pt x="583" y="67"/>
                  </a:moveTo>
                  <a:cubicBezTo>
                    <a:pt x="588" y="50"/>
                    <a:pt x="588" y="50"/>
                    <a:pt x="610" y="45"/>
                  </a:cubicBezTo>
                  <a:cubicBezTo>
                    <a:pt x="624" y="43"/>
                    <a:pt x="643" y="41"/>
                    <a:pt x="658" y="41"/>
                  </a:cubicBezTo>
                  <a:cubicBezTo>
                    <a:pt x="674" y="41"/>
                    <a:pt x="686" y="41"/>
                    <a:pt x="686" y="17"/>
                  </a:cubicBezTo>
                  <a:cubicBezTo>
                    <a:pt x="686" y="7"/>
                    <a:pt x="682" y="0"/>
                    <a:pt x="670" y="0"/>
                  </a:cubicBezTo>
                  <a:cubicBezTo>
                    <a:pt x="641" y="0"/>
                    <a:pt x="607" y="5"/>
                    <a:pt x="576" y="5"/>
                  </a:cubicBezTo>
                  <a:cubicBezTo>
                    <a:pt x="557" y="5"/>
                    <a:pt x="502" y="0"/>
                    <a:pt x="480" y="0"/>
                  </a:cubicBezTo>
                  <a:cubicBezTo>
                    <a:pt x="475" y="0"/>
                    <a:pt x="458" y="0"/>
                    <a:pt x="458" y="26"/>
                  </a:cubicBezTo>
                  <a:cubicBezTo>
                    <a:pt x="458" y="41"/>
                    <a:pt x="473" y="41"/>
                    <a:pt x="485" y="41"/>
                  </a:cubicBezTo>
                  <a:cubicBezTo>
                    <a:pt x="492" y="41"/>
                    <a:pt x="523" y="41"/>
                    <a:pt x="542" y="48"/>
                  </a:cubicBezTo>
                  <a:cubicBezTo>
                    <a:pt x="514" y="159"/>
                    <a:pt x="486" y="270"/>
                    <a:pt x="458" y="381"/>
                  </a:cubicBezTo>
                  <a:cubicBezTo>
                    <a:pt x="430" y="503"/>
                    <a:pt x="329" y="553"/>
                    <a:pt x="228" y="553"/>
                  </a:cubicBezTo>
                  <a:cubicBezTo>
                    <a:pt x="149" y="553"/>
                    <a:pt x="113" y="520"/>
                    <a:pt x="113" y="460"/>
                  </a:cubicBezTo>
                  <a:cubicBezTo>
                    <a:pt x="113" y="438"/>
                    <a:pt x="115" y="417"/>
                    <a:pt x="120" y="395"/>
                  </a:cubicBezTo>
                  <a:cubicBezTo>
                    <a:pt x="150" y="278"/>
                    <a:pt x="179" y="160"/>
                    <a:pt x="209" y="43"/>
                  </a:cubicBezTo>
                  <a:cubicBezTo>
                    <a:pt x="228" y="41"/>
                    <a:pt x="257" y="41"/>
                    <a:pt x="266" y="41"/>
                  </a:cubicBezTo>
                  <a:cubicBezTo>
                    <a:pt x="295" y="41"/>
                    <a:pt x="307" y="41"/>
                    <a:pt x="307" y="17"/>
                  </a:cubicBezTo>
                  <a:cubicBezTo>
                    <a:pt x="307" y="5"/>
                    <a:pt x="298" y="0"/>
                    <a:pt x="288" y="0"/>
                  </a:cubicBezTo>
                  <a:cubicBezTo>
                    <a:pt x="266" y="0"/>
                    <a:pt x="244" y="2"/>
                    <a:pt x="223" y="2"/>
                  </a:cubicBezTo>
                  <a:cubicBezTo>
                    <a:pt x="203" y="2"/>
                    <a:pt x="182" y="5"/>
                    <a:pt x="161" y="5"/>
                  </a:cubicBezTo>
                  <a:cubicBezTo>
                    <a:pt x="139" y="5"/>
                    <a:pt x="118" y="2"/>
                    <a:pt x="96" y="2"/>
                  </a:cubicBezTo>
                  <a:cubicBezTo>
                    <a:pt x="74" y="2"/>
                    <a:pt x="50" y="0"/>
                    <a:pt x="29" y="0"/>
                  </a:cubicBezTo>
                  <a:cubicBezTo>
                    <a:pt x="22" y="0"/>
                    <a:pt x="5" y="0"/>
                    <a:pt x="5" y="26"/>
                  </a:cubicBezTo>
                  <a:cubicBezTo>
                    <a:pt x="5" y="41"/>
                    <a:pt x="17" y="41"/>
                    <a:pt x="43" y="41"/>
                  </a:cubicBezTo>
                  <a:cubicBezTo>
                    <a:pt x="65" y="41"/>
                    <a:pt x="91" y="41"/>
                    <a:pt x="91" y="45"/>
                  </a:cubicBezTo>
                  <a:cubicBezTo>
                    <a:pt x="87" y="61"/>
                    <a:pt x="82" y="77"/>
                    <a:pt x="79" y="93"/>
                  </a:cubicBezTo>
                  <a:cubicBezTo>
                    <a:pt x="73" y="118"/>
                    <a:pt x="66" y="143"/>
                    <a:pt x="60" y="168"/>
                  </a:cubicBezTo>
                  <a:cubicBezTo>
                    <a:pt x="42" y="237"/>
                    <a:pt x="25" y="306"/>
                    <a:pt x="7" y="376"/>
                  </a:cubicBezTo>
                  <a:cubicBezTo>
                    <a:pt x="0" y="405"/>
                    <a:pt x="0" y="412"/>
                    <a:pt x="0" y="429"/>
                  </a:cubicBezTo>
                  <a:cubicBezTo>
                    <a:pt x="0" y="539"/>
                    <a:pt x="96" y="591"/>
                    <a:pt x="223" y="591"/>
                  </a:cubicBezTo>
                  <a:cubicBezTo>
                    <a:pt x="374" y="591"/>
                    <a:pt x="475" y="503"/>
                    <a:pt x="504" y="388"/>
                  </a:cubicBezTo>
                  <a:cubicBezTo>
                    <a:pt x="530" y="281"/>
                    <a:pt x="557" y="174"/>
                    <a:pt x="583" y="6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79" name="Полилиния 278"/>
            <p:cNvSpPr/>
            <p:nvPr/>
          </p:nvSpPr>
          <p:spPr>
            <a:xfrm>
              <a:off x="3673440" y="4079160"/>
              <a:ext cx="31680" cy="31680"/>
            </a:xfrm>
            <a:custGeom>
              <a:avLst/>
              <a:gdLst>
                <a:gd name="textAreaLeft" fmla="*/ 0 w 31680"/>
                <a:gd name="textAreaRight" fmla="*/ 32040 w 31680"/>
                <a:gd name="textAreaTop" fmla="*/ 0 h 31680"/>
                <a:gd name="textAreaBottom" fmla="*/ 32040 h 31680"/>
              </a:gdLst>
              <a:ahLst/>
              <a:cxnLst/>
              <a:rect l="textAreaLeft" t="textAreaTop" r="textAreaRight" b="textAreaBottom"/>
              <a:pathLst>
                <a:path w="89" h="89">
                  <a:moveTo>
                    <a:pt x="89" y="43"/>
                  </a:moveTo>
                  <a:cubicBezTo>
                    <a:pt x="89" y="19"/>
                    <a:pt x="68" y="0"/>
                    <a:pt x="43" y="0"/>
                  </a:cubicBezTo>
                  <a:cubicBezTo>
                    <a:pt x="18" y="0"/>
                    <a:pt x="0" y="18"/>
                    <a:pt x="0" y="43"/>
                  </a:cubicBezTo>
                  <a:cubicBezTo>
                    <a:pt x="0" y="68"/>
                    <a:pt x="18" y="89"/>
                    <a:pt x="43" y="89"/>
                  </a:cubicBezTo>
                  <a:cubicBezTo>
                    <a:pt x="68" y="89"/>
                    <a:pt x="89" y="69"/>
                    <a:pt x="89" y="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12960" rIns="90000" bIns="-1296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80" name="Полилиния 279"/>
            <p:cNvSpPr/>
            <p:nvPr/>
          </p:nvSpPr>
          <p:spPr>
            <a:xfrm>
              <a:off x="3813480" y="3964320"/>
              <a:ext cx="223560" cy="216000"/>
            </a:xfrm>
            <a:custGeom>
              <a:avLst/>
              <a:gdLst>
                <a:gd name="textAreaLeft" fmla="*/ 0 w 223560"/>
                <a:gd name="textAreaRight" fmla="*/ 223920 w 223560"/>
                <a:gd name="textAreaTop" fmla="*/ 0 h 216000"/>
                <a:gd name="textAreaBottom" fmla="*/ 216360 h 216000"/>
              </a:gdLst>
              <a:ahLst/>
              <a:cxnLst/>
              <a:rect l="textAreaLeft" t="textAreaTop" r="textAreaRight" b="textAreaBottom"/>
              <a:pathLst>
                <a:path w="622" h="601">
                  <a:moveTo>
                    <a:pt x="617" y="17"/>
                  </a:moveTo>
                  <a:cubicBezTo>
                    <a:pt x="619" y="14"/>
                    <a:pt x="622" y="10"/>
                    <a:pt x="622" y="5"/>
                  </a:cubicBezTo>
                  <a:cubicBezTo>
                    <a:pt x="622" y="0"/>
                    <a:pt x="622" y="0"/>
                    <a:pt x="602" y="0"/>
                  </a:cubicBezTo>
                  <a:cubicBezTo>
                    <a:pt x="408" y="0"/>
                    <a:pt x="214" y="0"/>
                    <a:pt x="19" y="0"/>
                  </a:cubicBezTo>
                  <a:cubicBezTo>
                    <a:pt x="0" y="0"/>
                    <a:pt x="0" y="0"/>
                    <a:pt x="0" y="5"/>
                  </a:cubicBezTo>
                  <a:cubicBezTo>
                    <a:pt x="0" y="10"/>
                    <a:pt x="2" y="14"/>
                    <a:pt x="5" y="17"/>
                  </a:cubicBezTo>
                  <a:cubicBezTo>
                    <a:pt x="99" y="206"/>
                    <a:pt x="194" y="395"/>
                    <a:pt x="288" y="584"/>
                  </a:cubicBezTo>
                  <a:cubicBezTo>
                    <a:pt x="295" y="596"/>
                    <a:pt x="298" y="601"/>
                    <a:pt x="312" y="601"/>
                  </a:cubicBezTo>
                  <a:cubicBezTo>
                    <a:pt x="326" y="601"/>
                    <a:pt x="329" y="596"/>
                    <a:pt x="334" y="584"/>
                  </a:cubicBezTo>
                  <a:cubicBezTo>
                    <a:pt x="428" y="395"/>
                    <a:pt x="522" y="206"/>
                    <a:pt x="617" y="17"/>
                  </a:cubicBezTo>
                  <a:moveTo>
                    <a:pt x="103" y="60"/>
                  </a:moveTo>
                  <a:cubicBezTo>
                    <a:pt x="258" y="60"/>
                    <a:pt x="412" y="60"/>
                    <a:pt x="566" y="60"/>
                  </a:cubicBezTo>
                  <a:cubicBezTo>
                    <a:pt x="490" y="214"/>
                    <a:pt x="413" y="368"/>
                    <a:pt x="336" y="522"/>
                  </a:cubicBezTo>
                  <a:cubicBezTo>
                    <a:pt x="258" y="368"/>
                    <a:pt x="181" y="214"/>
                    <a:pt x="103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81" name="Полилиния 280"/>
            <p:cNvSpPr/>
            <p:nvPr/>
          </p:nvSpPr>
          <p:spPr>
            <a:xfrm>
              <a:off x="4069080" y="3943800"/>
              <a:ext cx="70560" cy="302040"/>
            </a:xfrm>
            <a:custGeom>
              <a:avLst/>
              <a:gdLst>
                <a:gd name="textAreaLeft" fmla="*/ 0 w 70560"/>
                <a:gd name="textAreaRight" fmla="*/ 70920 w 70560"/>
                <a:gd name="textAreaTop" fmla="*/ 0 h 302040"/>
                <a:gd name="textAreaBottom" fmla="*/ 302400 h 302040"/>
              </a:gdLst>
              <a:ahLst/>
              <a:cxnLst/>
              <a:rect l="textAreaLeft" t="textAreaTop" r="textAreaRight" b="textAreaBottom"/>
              <a:pathLst>
                <a:path w="197" h="840">
                  <a:moveTo>
                    <a:pt x="197" y="419"/>
                  </a:moveTo>
                  <a:cubicBezTo>
                    <a:pt x="197" y="354"/>
                    <a:pt x="187" y="254"/>
                    <a:pt x="142" y="158"/>
                  </a:cubicBezTo>
                  <a:cubicBezTo>
                    <a:pt x="89" y="55"/>
                    <a:pt x="17" y="0"/>
                    <a:pt x="10" y="0"/>
                  </a:cubicBezTo>
                  <a:cubicBezTo>
                    <a:pt x="5" y="0"/>
                    <a:pt x="0" y="2"/>
                    <a:pt x="0" y="10"/>
                  </a:cubicBezTo>
                  <a:cubicBezTo>
                    <a:pt x="0" y="12"/>
                    <a:pt x="0" y="12"/>
                    <a:pt x="17" y="29"/>
                  </a:cubicBezTo>
                  <a:cubicBezTo>
                    <a:pt x="98" y="110"/>
                    <a:pt x="146" y="244"/>
                    <a:pt x="146" y="419"/>
                  </a:cubicBezTo>
                  <a:cubicBezTo>
                    <a:pt x="146" y="563"/>
                    <a:pt x="115" y="711"/>
                    <a:pt x="12" y="816"/>
                  </a:cubicBezTo>
                  <a:cubicBezTo>
                    <a:pt x="0" y="828"/>
                    <a:pt x="0" y="828"/>
                    <a:pt x="0" y="831"/>
                  </a:cubicBezTo>
                  <a:cubicBezTo>
                    <a:pt x="0" y="836"/>
                    <a:pt x="5" y="840"/>
                    <a:pt x="10" y="840"/>
                  </a:cubicBezTo>
                  <a:cubicBezTo>
                    <a:pt x="17" y="840"/>
                    <a:pt x="94" y="783"/>
                    <a:pt x="144" y="675"/>
                  </a:cubicBezTo>
                  <a:cubicBezTo>
                    <a:pt x="187" y="584"/>
                    <a:pt x="197" y="491"/>
                    <a:pt x="197" y="41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82" name="Полилиния 281"/>
            <p:cNvSpPr/>
            <p:nvPr/>
          </p:nvSpPr>
          <p:spPr>
            <a:xfrm>
              <a:off x="4240080" y="3962520"/>
              <a:ext cx="246600" cy="212400"/>
            </a:xfrm>
            <a:custGeom>
              <a:avLst/>
              <a:gdLst>
                <a:gd name="textAreaLeft" fmla="*/ 0 w 246600"/>
                <a:gd name="textAreaRight" fmla="*/ 246960 w 246600"/>
                <a:gd name="textAreaTop" fmla="*/ 0 h 212400"/>
                <a:gd name="textAreaBottom" fmla="*/ 212760 h 212400"/>
              </a:gdLst>
              <a:ahLst/>
              <a:cxnLst/>
              <a:rect l="textAreaLeft" t="textAreaTop" r="textAreaRight" b="textAreaBottom"/>
              <a:pathLst>
                <a:path w="686" h="591">
                  <a:moveTo>
                    <a:pt x="583" y="67"/>
                  </a:moveTo>
                  <a:cubicBezTo>
                    <a:pt x="588" y="50"/>
                    <a:pt x="588" y="50"/>
                    <a:pt x="607" y="45"/>
                  </a:cubicBezTo>
                  <a:cubicBezTo>
                    <a:pt x="622" y="43"/>
                    <a:pt x="643" y="41"/>
                    <a:pt x="655" y="41"/>
                  </a:cubicBezTo>
                  <a:cubicBezTo>
                    <a:pt x="672" y="41"/>
                    <a:pt x="686" y="41"/>
                    <a:pt x="686" y="17"/>
                  </a:cubicBezTo>
                  <a:cubicBezTo>
                    <a:pt x="686" y="7"/>
                    <a:pt x="679" y="0"/>
                    <a:pt x="670" y="0"/>
                  </a:cubicBezTo>
                  <a:cubicBezTo>
                    <a:pt x="638" y="0"/>
                    <a:pt x="607" y="5"/>
                    <a:pt x="576" y="5"/>
                  </a:cubicBezTo>
                  <a:cubicBezTo>
                    <a:pt x="554" y="5"/>
                    <a:pt x="499" y="0"/>
                    <a:pt x="480" y="0"/>
                  </a:cubicBezTo>
                  <a:cubicBezTo>
                    <a:pt x="473" y="0"/>
                    <a:pt x="456" y="0"/>
                    <a:pt x="456" y="26"/>
                  </a:cubicBezTo>
                  <a:cubicBezTo>
                    <a:pt x="456" y="41"/>
                    <a:pt x="470" y="41"/>
                    <a:pt x="482" y="41"/>
                  </a:cubicBezTo>
                  <a:cubicBezTo>
                    <a:pt x="490" y="41"/>
                    <a:pt x="521" y="41"/>
                    <a:pt x="542" y="48"/>
                  </a:cubicBezTo>
                  <a:cubicBezTo>
                    <a:pt x="514" y="159"/>
                    <a:pt x="486" y="270"/>
                    <a:pt x="458" y="381"/>
                  </a:cubicBezTo>
                  <a:cubicBezTo>
                    <a:pt x="427" y="503"/>
                    <a:pt x="329" y="553"/>
                    <a:pt x="226" y="553"/>
                  </a:cubicBezTo>
                  <a:cubicBezTo>
                    <a:pt x="146" y="553"/>
                    <a:pt x="110" y="520"/>
                    <a:pt x="110" y="460"/>
                  </a:cubicBezTo>
                  <a:cubicBezTo>
                    <a:pt x="110" y="438"/>
                    <a:pt x="113" y="417"/>
                    <a:pt x="118" y="395"/>
                  </a:cubicBezTo>
                  <a:cubicBezTo>
                    <a:pt x="147" y="278"/>
                    <a:pt x="177" y="160"/>
                    <a:pt x="206" y="43"/>
                  </a:cubicBezTo>
                  <a:cubicBezTo>
                    <a:pt x="226" y="41"/>
                    <a:pt x="254" y="41"/>
                    <a:pt x="264" y="41"/>
                  </a:cubicBezTo>
                  <a:cubicBezTo>
                    <a:pt x="295" y="41"/>
                    <a:pt x="305" y="41"/>
                    <a:pt x="305" y="17"/>
                  </a:cubicBezTo>
                  <a:cubicBezTo>
                    <a:pt x="305" y="5"/>
                    <a:pt x="295" y="0"/>
                    <a:pt x="286" y="0"/>
                  </a:cubicBezTo>
                  <a:cubicBezTo>
                    <a:pt x="266" y="0"/>
                    <a:pt x="245" y="2"/>
                    <a:pt x="223" y="2"/>
                  </a:cubicBezTo>
                  <a:cubicBezTo>
                    <a:pt x="202" y="2"/>
                    <a:pt x="180" y="5"/>
                    <a:pt x="158" y="5"/>
                  </a:cubicBezTo>
                  <a:cubicBezTo>
                    <a:pt x="137" y="5"/>
                    <a:pt x="115" y="2"/>
                    <a:pt x="94" y="2"/>
                  </a:cubicBezTo>
                  <a:cubicBezTo>
                    <a:pt x="72" y="2"/>
                    <a:pt x="50" y="0"/>
                    <a:pt x="29" y="0"/>
                  </a:cubicBezTo>
                  <a:cubicBezTo>
                    <a:pt x="19" y="0"/>
                    <a:pt x="2" y="0"/>
                    <a:pt x="2" y="26"/>
                  </a:cubicBezTo>
                  <a:cubicBezTo>
                    <a:pt x="2" y="41"/>
                    <a:pt x="14" y="41"/>
                    <a:pt x="43" y="41"/>
                  </a:cubicBezTo>
                  <a:cubicBezTo>
                    <a:pt x="62" y="41"/>
                    <a:pt x="89" y="41"/>
                    <a:pt x="89" y="45"/>
                  </a:cubicBezTo>
                  <a:cubicBezTo>
                    <a:pt x="85" y="61"/>
                    <a:pt x="82" y="77"/>
                    <a:pt x="77" y="93"/>
                  </a:cubicBezTo>
                  <a:cubicBezTo>
                    <a:pt x="70" y="118"/>
                    <a:pt x="64" y="143"/>
                    <a:pt x="58" y="168"/>
                  </a:cubicBezTo>
                  <a:cubicBezTo>
                    <a:pt x="41" y="237"/>
                    <a:pt x="24" y="306"/>
                    <a:pt x="7" y="376"/>
                  </a:cubicBezTo>
                  <a:cubicBezTo>
                    <a:pt x="0" y="405"/>
                    <a:pt x="0" y="412"/>
                    <a:pt x="0" y="429"/>
                  </a:cubicBezTo>
                  <a:cubicBezTo>
                    <a:pt x="0" y="539"/>
                    <a:pt x="94" y="591"/>
                    <a:pt x="221" y="591"/>
                  </a:cubicBezTo>
                  <a:cubicBezTo>
                    <a:pt x="372" y="591"/>
                    <a:pt x="473" y="503"/>
                    <a:pt x="502" y="388"/>
                  </a:cubicBezTo>
                  <a:cubicBezTo>
                    <a:pt x="529" y="281"/>
                    <a:pt x="556" y="174"/>
                    <a:pt x="583" y="6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83" name="Полилиния 282"/>
            <p:cNvSpPr/>
            <p:nvPr/>
          </p:nvSpPr>
          <p:spPr>
            <a:xfrm>
              <a:off x="4599720" y="4059360"/>
              <a:ext cx="201960" cy="70200"/>
            </a:xfrm>
            <a:custGeom>
              <a:avLst/>
              <a:gdLst>
                <a:gd name="textAreaLeft" fmla="*/ 0 w 201960"/>
                <a:gd name="textAreaRight" fmla="*/ 202320 w 201960"/>
                <a:gd name="textAreaTop" fmla="*/ 0 h 70200"/>
                <a:gd name="textAreaBottom" fmla="*/ 70560 h 70200"/>
              </a:gdLst>
              <a:ahLst/>
              <a:cxnLst/>
              <a:rect l="textAreaLeft" t="textAreaTop" r="textAreaRight" b="textAreaBottom"/>
              <a:pathLst>
                <a:path w="562" h="196">
                  <a:moveTo>
                    <a:pt x="533" y="34"/>
                  </a:moveTo>
                  <a:cubicBezTo>
                    <a:pt x="545" y="34"/>
                    <a:pt x="562" y="34"/>
                    <a:pt x="562" y="17"/>
                  </a:cubicBezTo>
                  <a:cubicBezTo>
                    <a:pt x="562" y="0"/>
                    <a:pt x="545" y="0"/>
                    <a:pt x="533" y="0"/>
                  </a:cubicBezTo>
                  <a:cubicBezTo>
                    <a:pt x="365" y="0"/>
                    <a:pt x="197" y="0"/>
                    <a:pt x="29" y="0"/>
                  </a:cubicBezTo>
                  <a:cubicBezTo>
                    <a:pt x="17" y="0"/>
                    <a:pt x="0" y="0"/>
                    <a:pt x="0" y="17"/>
                  </a:cubicBezTo>
                  <a:cubicBezTo>
                    <a:pt x="0" y="34"/>
                    <a:pt x="17" y="34"/>
                    <a:pt x="29" y="34"/>
                  </a:cubicBezTo>
                  <a:cubicBezTo>
                    <a:pt x="197" y="34"/>
                    <a:pt x="365" y="34"/>
                    <a:pt x="533" y="34"/>
                  </a:cubicBezTo>
                  <a:moveTo>
                    <a:pt x="533" y="196"/>
                  </a:moveTo>
                  <a:cubicBezTo>
                    <a:pt x="545" y="196"/>
                    <a:pt x="562" y="196"/>
                    <a:pt x="562" y="180"/>
                  </a:cubicBezTo>
                  <a:cubicBezTo>
                    <a:pt x="562" y="163"/>
                    <a:pt x="545" y="163"/>
                    <a:pt x="533" y="163"/>
                  </a:cubicBezTo>
                  <a:cubicBezTo>
                    <a:pt x="365" y="163"/>
                    <a:pt x="197" y="163"/>
                    <a:pt x="29" y="163"/>
                  </a:cubicBezTo>
                  <a:cubicBezTo>
                    <a:pt x="17" y="163"/>
                    <a:pt x="0" y="163"/>
                    <a:pt x="0" y="180"/>
                  </a:cubicBezTo>
                  <a:cubicBezTo>
                    <a:pt x="0" y="196"/>
                    <a:pt x="17" y="196"/>
                    <a:pt x="29" y="196"/>
                  </a:cubicBezTo>
                  <a:cubicBezTo>
                    <a:pt x="197" y="196"/>
                    <a:pt x="365" y="196"/>
                    <a:pt x="533" y="1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5560" rIns="90000" bIns="2556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84" name="Полилиния 283"/>
            <p:cNvSpPr/>
            <p:nvPr/>
          </p:nvSpPr>
          <p:spPr>
            <a:xfrm>
              <a:off x="4928760" y="4088520"/>
              <a:ext cx="184680" cy="11880"/>
            </a:xfrm>
            <a:custGeom>
              <a:avLst/>
              <a:gdLst>
                <a:gd name="textAreaLeft" fmla="*/ 0 w 184680"/>
                <a:gd name="textAreaRight" fmla="*/ 185040 w 184680"/>
                <a:gd name="textAreaTop" fmla="*/ 0 h 11880"/>
                <a:gd name="textAreaBottom" fmla="*/ 12240 h 11880"/>
              </a:gdLst>
              <a:ahLst/>
              <a:cxnLst/>
              <a:rect l="textAreaLeft" t="textAreaTop" r="textAreaRight" b="textAreaBottom"/>
              <a:pathLst>
                <a:path w="514" h="34">
                  <a:moveTo>
                    <a:pt x="485" y="34"/>
                  </a:moveTo>
                  <a:cubicBezTo>
                    <a:pt x="499" y="34"/>
                    <a:pt x="514" y="34"/>
                    <a:pt x="514" y="17"/>
                  </a:cubicBezTo>
                  <a:cubicBezTo>
                    <a:pt x="514" y="0"/>
                    <a:pt x="499" y="0"/>
                    <a:pt x="485" y="0"/>
                  </a:cubicBezTo>
                  <a:cubicBezTo>
                    <a:pt x="333" y="0"/>
                    <a:pt x="181" y="0"/>
                    <a:pt x="29" y="0"/>
                  </a:cubicBezTo>
                  <a:cubicBezTo>
                    <a:pt x="14" y="0"/>
                    <a:pt x="0" y="0"/>
                    <a:pt x="0" y="17"/>
                  </a:cubicBezTo>
                  <a:cubicBezTo>
                    <a:pt x="0" y="34"/>
                    <a:pt x="14" y="34"/>
                    <a:pt x="29" y="34"/>
                  </a:cubicBezTo>
                  <a:cubicBezTo>
                    <a:pt x="181" y="34"/>
                    <a:pt x="333" y="34"/>
                    <a:pt x="485" y="3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2760" rIns="90000" bIns="-3276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85" name="Полилиния 284"/>
            <p:cNvSpPr/>
            <p:nvPr/>
          </p:nvSpPr>
          <p:spPr>
            <a:xfrm>
              <a:off x="5153400" y="3964320"/>
              <a:ext cx="224280" cy="216000"/>
            </a:xfrm>
            <a:custGeom>
              <a:avLst/>
              <a:gdLst>
                <a:gd name="textAreaLeft" fmla="*/ 0 w 224280"/>
                <a:gd name="textAreaRight" fmla="*/ 224640 w 224280"/>
                <a:gd name="textAreaTop" fmla="*/ 0 h 216000"/>
                <a:gd name="textAreaBottom" fmla="*/ 216360 h 216000"/>
              </a:gdLst>
              <a:ahLst/>
              <a:cxnLst/>
              <a:rect l="textAreaLeft" t="textAreaTop" r="textAreaRight" b="textAreaBottom"/>
              <a:pathLst>
                <a:path w="624" h="601">
                  <a:moveTo>
                    <a:pt x="619" y="17"/>
                  </a:moveTo>
                  <a:cubicBezTo>
                    <a:pt x="622" y="14"/>
                    <a:pt x="624" y="10"/>
                    <a:pt x="624" y="5"/>
                  </a:cubicBezTo>
                  <a:cubicBezTo>
                    <a:pt x="624" y="0"/>
                    <a:pt x="622" y="0"/>
                    <a:pt x="602" y="0"/>
                  </a:cubicBezTo>
                  <a:cubicBezTo>
                    <a:pt x="409" y="0"/>
                    <a:pt x="215" y="0"/>
                    <a:pt x="22" y="0"/>
                  </a:cubicBezTo>
                  <a:cubicBezTo>
                    <a:pt x="2" y="0"/>
                    <a:pt x="0" y="0"/>
                    <a:pt x="0" y="5"/>
                  </a:cubicBezTo>
                  <a:cubicBezTo>
                    <a:pt x="0" y="10"/>
                    <a:pt x="2" y="14"/>
                    <a:pt x="5" y="17"/>
                  </a:cubicBezTo>
                  <a:cubicBezTo>
                    <a:pt x="99" y="206"/>
                    <a:pt x="194" y="395"/>
                    <a:pt x="288" y="584"/>
                  </a:cubicBezTo>
                  <a:cubicBezTo>
                    <a:pt x="295" y="596"/>
                    <a:pt x="298" y="601"/>
                    <a:pt x="312" y="601"/>
                  </a:cubicBezTo>
                  <a:cubicBezTo>
                    <a:pt x="326" y="601"/>
                    <a:pt x="329" y="596"/>
                    <a:pt x="334" y="584"/>
                  </a:cubicBezTo>
                  <a:cubicBezTo>
                    <a:pt x="429" y="395"/>
                    <a:pt x="524" y="206"/>
                    <a:pt x="619" y="17"/>
                  </a:cubicBezTo>
                  <a:moveTo>
                    <a:pt x="106" y="60"/>
                  </a:moveTo>
                  <a:cubicBezTo>
                    <a:pt x="260" y="60"/>
                    <a:pt x="414" y="60"/>
                    <a:pt x="569" y="60"/>
                  </a:cubicBezTo>
                  <a:cubicBezTo>
                    <a:pt x="492" y="214"/>
                    <a:pt x="415" y="368"/>
                    <a:pt x="338" y="522"/>
                  </a:cubicBezTo>
                  <a:cubicBezTo>
                    <a:pt x="261" y="368"/>
                    <a:pt x="183" y="214"/>
                    <a:pt x="106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86" name="Полилиния 285"/>
            <p:cNvSpPr/>
            <p:nvPr/>
          </p:nvSpPr>
          <p:spPr>
            <a:xfrm>
              <a:off x="5473080" y="3943800"/>
              <a:ext cx="70560" cy="302040"/>
            </a:xfrm>
            <a:custGeom>
              <a:avLst/>
              <a:gdLst>
                <a:gd name="textAreaLeft" fmla="*/ 0 w 70560"/>
                <a:gd name="textAreaRight" fmla="*/ 70920 w 70560"/>
                <a:gd name="textAreaTop" fmla="*/ 0 h 302040"/>
                <a:gd name="textAreaBottom" fmla="*/ 302400 h 302040"/>
              </a:gdLst>
              <a:ahLst/>
              <a:cxnLst/>
              <a:rect l="textAreaLeft" t="textAreaTop" r="textAreaRight" b="textAreaBottom"/>
              <a:pathLst>
                <a:path w="197" h="840">
                  <a:moveTo>
                    <a:pt x="197" y="831"/>
                  </a:moveTo>
                  <a:cubicBezTo>
                    <a:pt x="197" y="828"/>
                    <a:pt x="197" y="828"/>
                    <a:pt x="182" y="814"/>
                  </a:cubicBezTo>
                  <a:cubicBezTo>
                    <a:pt x="77" y="706"/>
                    <a:pt x="48" y="548"/>
                    <a:pt x="48" y="419"/>
                  </a:cubicBezTo>
                  <a:cubicBezTo>
                    <a:pt x="48" y="273"/>
                    <a:pt x="82" y="127"/>
                    <a:pt x="185" y="22"/>
                  </a:cubicBezTo>
                  <a:cubicBezTo>
                    <a:pt x="197" y="12"/>
                    <a:pt x="197" y="12"/>
                    <a:pt x="197" y="10"/>
                  </a:cubicBezTo>
                  <a:cubicBezTo>
                    <a:pt x="197" y="2"/>
                    <a:pt x="192" y="0"/>
                    <a:pt x="187" y="0"/>
                  </a:cubicBezTo>
                  <a:cubicBezTo>
                    <a:pt x="178" y="0"/>
                    <a:pt x="103" y="57"/>
                    <a:pt x="53" y="163"/>
                  </a:cubicBezTo>
                  <a:cubicBezTo>
                    <a:pt x="10" y="256"/>
                    <a:pt x="0" y="350"/>
                    <a:pt x="0" y="419"/>
                  </a:cubicBezTo>
                  <a:cubicBezTo>
                    <a:pt x="0" y="486"/>
                    <a:pt x="10" y="587"/>
                    <a:pt x="55" y="682"/>
                  </a:cubicBezTo>
                  <a:cubicBezTo>
                    <a:pt x="106" y="785"/>
                    <a:pt x="178" y="840"/>
                    <a:pt x="187" y="840"/>
                  </a:cubicBezTo>
                  <a:cubicBezTo>
                    <a:pt x="192" y="840"/>
                    <a:pt x="197" y="838"/>
                    <a:pt x="197" y="8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87" name="Полилиния 286"/>
            <p:cNvSpPr/>
            <p:nvPr/>
          </p:nvSpPr>
          <p:spPr>
            <a:xfrm>
              <a:off x="5551560" y="4036680"/>
              <a:ext cx="157680" cy="191880"/>
            </a:xfrm>
            <a:custGeom>
              <a:avLst/>
              <a:gdLst>
                <a:gd name="textAreaLeft" fmla="*/ 0 w 157680"/>
                <a:gd name="textAreaRight" fmla="*/ 158040 w 157680"/>
                <a:gd name="textAreaTop" fmla="*/ 0 h 191880"/>
                <a:gd name="textAreaBottom" fmla="*/ 192240 h 191880"/>
              </a:gdLst>
              <a:ahLst/>
              <a:cxnLst/>
              <a:rect l="textAreaLeft" t="textAreaTop" r="textAreaRight" b="textAreaBottom"/>
              <a:pathLst>
                <a:path w="439" h="534">
                  <a:moveTo>
                    <a:pt x="65" y="474"/>
                  </a:moveTo>
                  <a:cubicBezTo>
                    <a:pt x="58" y="503"/>
                    <a:pt x="55" y="508"/>
                    <a:pt x="19" y="508"/>
                  </a:cubicBezTo>
                  <a:cubicBezTo>
                    <a:pt x="7" y="508"/>
                    <a:pt x="0" y="508"/>
                    <a:pt x="0" y="524"/>
                  </a:cubicBezTo>
                  <a:cubicBezTo>
                    <a:pt x="0" y="532"/>
                    <a:pt x="2" y="534"/>
                    <a:pt x="10" y="534"/>
                  </a:cubicBezTo>
                  <a:cubicBezTo>
                    <a:pt x="34" y="534"/>
                    <a:pt x="58" y="532"/>
                    <a:pt x="82" y="532"/>
                  </a:cubicBezTo>
                  <a:cubicBezTo>
                    <a:pt x="108" y="532"/>
                    <a:pt x="137" y="534"/>
                    <a:pt x="166" y="534"/>
                  </a:cubicBezTo>
                  <a:cubicBezTo>
                    <a:pt x="168" y="534"/>
                    <a:pt x="180" y="534"/>
                    <a:pt x="180" y="517"/>
                  </a:cubicBezTo>
                  <a:cubicBezTo>
                    <a:pt x="180" y="508"/>
                    <a:pt x="170" y="508"/>
                    <a:pt x="158" y="508"/>
                  </a:cubicBezTo>
                  <a:cubicBezTo>
                    <a:pt x="118" y="508"/>
                    <a:pt x="118" y="503"/>
                    <a:pt x="118" y="496"/>
                  </a:cubicBezTo>
                  <a:cubicBezTo>
                    <a:pt x="118" y="484"/>
                    <a:pt x="154" y="347"/>
                    <a:pt x="158" y="328"/>
                  </a:cubicBezTo>
                  <a:cubicBezTo>
                    <a:pt x="170" y="352"/>
                    <a:pt x="192" y="381"/>
                    <a:pt x="235" y="381"/>
                  </a:cubicBezTo>
                  <a:cubicBezTo>
                    <a:pt x="334" y="381"/>
                    <a:pt x="439" y="259"/>
                    <a:pt x="439" y="134"/>
                  </a:cubicBezTo>
                  <a:cubicBezTo>
                    <a:pt x="439" y="55"/>
                    <a:pt x="391" y="0"/>
                    <a:pt x="326" y="0"/>
                  </a:cubicBezTo>
                  <a:cubicBezTo>
                    <a:pt x="286" y="0"/>
                    <a:pt x="245" y="31"/>
                    <a:pt x="216" y="62"/>
                  </a:cubicBezTo>
                  <a:cubicBezTo>
                    <a:pt x="209" y="17"/>
                    <a:pt x="173" y="0"/>
                    <a:pt x="142" y="0"/>
                  </a:cubicBezTo>
                  <a:cubicBezTo>
                    <a:pt x="101" y="0"/>
                    <a:pt x="86" y="34"/>
                    <a:pt x="79" y="48"/>
                  </a:cubicBezTo>
                  <a:cubicBezTo>
                    <a:pt x="62" y="77"/>
                    <a:pt x="53" y="127"/>
                    <a:pt x="53" y="129"/>
                  </a:cubicBezTo>
                  <a:cubicBezTo>
                    <a:pt x="53" y="139"/>
                    <a:pt x="60" y="139"/>
                    <a:pt x="62" y="139"/>
                  </a:cubicBezTo>
                  <a:cubicBezTo>
                    <a:pt x="70" y="139"/>
                    <a:pt x="72" y="136"/>
                    <a:pt x="77" y="120"/>
                  </a:cubicBezTo>
                  <a:cubicBezTo>
                    <a:pt x="91" y="60"/>
                    <a:pt x="108" y="19"/>
                    <a:pt x="139" y="19"/>
                  </a:cubicBezTo>
                  <a:cubicBezTo>
                    <a:pt x="154" y="19"/>
                    <a:pt x="166" y="26"/>
                    <a:pt x="166" y="57"/>
                  </a:cubicBezTo>
                  <a:cubicBezTo>
                    <a:pt x="166" y="77"/>
                    <a:pt x="161" y="86"/>
                    <a:pt x="158" y="101"/>
                  </a:cubicBezTo>
                  <a:cubicBezTo>
                    <a:pt x="127" y="225"/>
                    <a:pt x="96" y="350"/>
                    <a:pt x="65" y="474"/>
                  </a:cubicBezTo>
                  <a:moveTo>
                    <a:pt x="214" y="110"/>
                  </a:moveTo>
                  <a:cubicBezTo>
                    <a:pt x="218" y="86"/>
                    <a:pt x="240" y="62"/>
                    <a:pt x="257" y="50"/>
                  </a:cubicBezTo>
                  <a:cubicBezTo>
                    <a:pt x="286" y="24"/>
                    <a:pt x="310" y="19"/>
                    <a:pt x="324" y="19"/>
                  </a:cubicBezTo>
                  <a:cubicBezTo>
                    <a:pt x="358" y="19"/>
                    <a:pt x="379" y="49"/>
                    <a:pt x="379" y="98"/>
                  </a:cubicBezTo>
                  <a:cubicBezTo>
                    <a:pt x="379" y="147"/>
                    <a:pt x="350" y="244"/>
                    <a:pt x="336" y="275"/>
                  </a:cubicBezTo>
                  <a:cubicBezTo>
                    <a:pt x="307" y="335"/>
                    <a:pt x="266" y="362"/>
                    <a:pt x="235" y="362"/>
                  </a:cubicBezTo>
                  <a:cubicBezTo>
                    <a:pt x="180" y="362"/>
                    <a:pt x="168" y="292"/>
                    <a:pt x="168" y="287"/>
                  </a:cubicBezTo>
                  <a:cubicBezTo>
                    <a:pt x="168" y="285"/>
                    <a:pt x="168" y="285"/>
                    <a:pt x="170" y="273"/>
                  </a:cubicBezTo>
                  <a:cubicBezTo>
                    <a:pt x="185" y="219"/>
                    <a:pt x="199" y="164"/>
                    <a:pt x="214" y="1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88" name="Полилиния 287"/>
            <p:cNvSpPr/>
            <p:nvPr/>
          </p:nvSpPr>
          <p:spPr>
            <a:xfrm>
              <a:off x="5797800" y="3994560"/>
              <a:ext cx="201960" cy="200520"/>
            </a:xfrm>
            <a:custGeom>
              <a:avLst/>
              <a:gdLst>
                <a:gd name="textAreaLeft" fmla="*/ 0 w 201960"/>
                <a:gd name="textAreaRight" fmla="*/ 202320 w 201960"/>
                <a:gd name="textAreaTop" fmla="*/ 0 h 200520"/>
                <a:gd name="textAreaBottom" fmla="*/ 200880 h 200520"/>
              </a:gdLst>
              <a:ahLst/>
              <a:cxnLst/>
              <a:rect l="textAreaLeft" t="textAreaTop" r="textAreaRight" b="textAreaBottom"/>
              <a:pathLst>
                <a:path w="562" h="558">
                  <a:moveTo>
                    <a:pt x="300" y="295"/>
                  </a:moveTo>
                  <a:cubicBezTo>
                    <a:pt x="378" y="295"/>
                    <a:pt x="457" y="295"/>
                    <a:pt x="535" y="295"/>
                  </a:cubicBezTo>
                  <a:cubicBezTo>
                    <a:pt x="545" y="295"/>
                    <a:pt x="562" y="295"/>
                    <a:pt x="562" y="278"/>
                  </a:cubicBezTo>
                  <a:cubicBezTo>
                    <a:pt x="562" y="261"/>
                    <a:pt x="545" y="261"/>
                    <a:pt x="535" y="261"/>
                  </a:cubicBezTo>
                  <a:cubicBezTo>
                    <a:pt x="457" y="261"/>
                    <a:pt x="378" y="261"/>
                    <a:pt x="300" y="261"/>
                  </a:cubicBezTo>
                  <a:cubicBezTo>
                    <a:pt x="300" y="183"/>
                    <a:pt x="300" y="105"/>
                    <a:pt x="300" y="26"/>
                  </a:cubicBezTo>
                  <a:cubicBezTo>
                    <a:pt x="300" y="14"/>
                    <a:pt x="299" y="0"/>
                    <a:pt x="281" y="0"/>
                  </a:cubicBezTo>
                  <a:cubicBezTo>
                    <a:pt x="263" y="0"/>
                    <a:pt x="264" y="14"/>
                    <a:pt x="264" y="26"/>
                  </a:cubicBezTo>
                  <a:cubicBezTo>
                    <a:pt x="264" y="105"/>
                    <a:pt x="264" y="183"/>
                    <a:pt x="264" y="261"/>
                  </a:cubicBezTo>
                  <a:cubicBezTo>
                    <a:pt x="186" y="261"/>
                    <a:pt x="107" y="261"/>
                    <a:pt x="29" y="261"/>
                  </a:cubicBezTo>
                  <a:cubicBezTo>
                    <a:pt x="17" y="261"/>
                    <a:pt x="0" y="261"/>
                    <a:pt x="0" y="278"/>
                  </a:cubicBezTo>
                  <a:cubicBezTo>
                    <a:pt x="0" y="295"/>
                    <a:pt x="17" y="295"/>
                    <a:pt x="29" y="295"/>
                  </a:cubicBezTo>
                  <a:cubicBezTo>
                    <a:pt x="107" y="295"/>
                    <a:pt x="186" y="295"/>
                    <a:pt x="264" y="295"/>
                  </a:cubicBezTo>
                  <a:cubicBezTo>
                    <a:pt x="264" y="374"/>
                    <a:pt x="264" y="453"/>
                    <a:pt x="264" y="532"/>
                  </a:cubicBezTo>
                  <a:cubicBezTo>
                    <a:pt x="264" y="544"/>
                    <a:pt x="263" y="558"/>
                    <a:pt x="281" y="558"/>
                  </a:cubicBezTo>
                  <a:cubicBezTo>
                    <a:pt x="299" y="558"/>
                    <a:pt x="300" y="544"/>
                    <a:pt x="300" y="532"/>
                  </a:cubicBezTo>
                  <a:cubicBezTo>
                    <a:pt x="300" y="453"/>
                    <a:pt x="300" y="374"/>
                    <a:pt x="300" y="29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89" name="Полилиния 288"/>
            <p:cNvSpPr/>
            <p:nvPr/>
          </p:nvSpPr>
          <p:spPr>
            <a:xfrm>
              <a:off x="6100200" y="3968640"/>
              <a:ext cx="120600" cy="201240"/>
            </a:xfrm>
            <a:custGeom>
              <a:avLst/>
              <a:gdLst>
                <a:gd name="textAreaLeft" fmla="*/ 0 w 120600"/>
                <a:gd name="textAreaRight" fmla="*/ 120960 w 120600"/>
                <a:gd name="textAreaTop" fmla="*/ 0 h 201240"/>
                <a:gd name="textAreaBottom" fmla="*/ 201600 h 201240"/>
              </a:gdLst>
              <a:ahLst/>
              <a:cxnLst/>
              <a:rect l="textAreaLeft" t="textAreaTop" r="textAreaRight" b="textAreaBottom"/>
              <a:pathLst>
                <a:path w="336" h="560">
                  <a:moveTo>
                    <a:pt x="65" y="496"/>
                  </a:moveTo>
                  <a:cubicBezTo>
                    <a:pt x="94" y="467"/>
                    <a:pt x="124" y="438"/>
                    <a:pt x="154" y="409"/>
                  </a:cubicBezTo>
                  <a:cubicBezTo>
                    <a:pt x="286" y="295"/>
                    <a:pt x="336" y="249"/>
                    <a:pt x="336" y="165"/>
                  </a:cubicBezTo>
                  <a:cubicBezTo>
                    <a:pt x="336" y="69"/>
                    <a:pt x="259" y="0"/>
                    <a:pt x="158" y="0"/>
                  </a:cubicBezTo>
                  <a:cubicBezTo>
                    <a:pt x="62" y="0"/>
                    <a:pt x="0" y="79"/>
                    <a:pt x="0" y="153"/>
                  </a:cubicBezTo>
                  <a:cubicBezTo>
                    <a:pt x="0" y="201"/>
                    <a:pt x="41" y="201"/>
                    <a:pt x="43" y="201"/>
                  </a:cubicBezTo>
                  <a:cubicBezTo>
                    <a:pt x="58" y="201"/>
                    <a:pt x="89" y="189"/>
                    <a:pt x="89" y="156"/>
                  </a:cubicBezTo>
                  <a:cubicBezTo>
                    <a:pt x="89" y="134"/>
                    <a:pt x="72" y="113"/>
                    <a:pt x="43" y="113"/>
                  </a:cubicBezTo>
                  <a:cubicBezTo>
                    <a:pt x="36" y="113"/>
                    <a:pt x="36" y="113"/>
                    <a:pt x="31" y="113"/>
                  </a:cubicBezTo>
                  <a:cubicBezTo>
                    <a:pt x="53" y="57"/>
                    <a:pt x="98" y="26"/>
                    <a:pt x="146" y="26"/>
                  </a:cubicBezTo>
                  <a:cubicBezTo>
                    <a:pt x="223" y="26"/>
                    <a:pt x="259" y="96"/>
                    <a:pt x="259" y="165"/>
                  </a:cubicBezTo>
                  <a:cubicBezTo>
                    <a:pt x="259" y="232"/>
                    <a:pt x="216" y="297"/>
                    <a:pt x="170" y="350"/>
                  </a:cubicBezTo>
                  <a:cubicBezTo>
                    <a:pt x="117" y="409"/>
                    <a:pt x="63" y="469"/>
                    <a:pt x="10" y="529"/>
                  </a:cubicBezTo>
                  <a:cubicBezTo>
                    <a:pt x="0" y="539"/>
                    <a:pt x="0" y="541"/>
                    <a:pt x="0" y="560"/>
                  </a:cubicBezTo>
                  <a:cubicBezTo>
                    <a:pt x="104" y="560"/>
                    <a:pt x="208" y="560"/>
                    <a:pt x="312" y="560"/>
                  </a:cubicBezTo>
                  <a:cubicBezTo>
                    <a:pt x="320" y="512"/>
                    <a:pt x="328" y="463"/>
                    <a:pt x="336" y="414"/>
                  </a:cubicBezTo>
                  <a:cubicBezTo>
                    <a:pt x="329" y="414"/>
                    <a:pt x="322" y="414"/>
                    <a:pt x="314" y="414"/>
                  </a:cubicBezTo>
                  <a:cubicBezTo>
                    <a:pt x="310" y="441"/>
                    <a:pt x="305" y="476"/>
                    <a:pt x="295" y="488"/>
                  </a:cubicBezTo>
                  <a:cubicBezTo>
                    <a:pt x="290" y="496"/>
                    <a:pt x="235" y="496"/>
                    <a:pt x="216" y="496"/>
                  </a:cubicBezTo>
                  <a:cubicBezTo>
                    <a:pt x="166" y="496"/>
                    <a:pt x="115" y="496"/>
                    <a:pt x="65" y="4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90" name="Полилиния 289"/>
            <p:cNvSpPr/>
            <p:nvPr/>
          </p:nvSpPr>
          <p:spPr>
            <a:xfrm>
              <a:off x="6249600" y="3957480"/>
              <a:ext cx="192240" cy="212400"/>
            </a:xfrm>
            <a:custGeom>
              <a:avLst/>
              <a:gdLst>
                <a:gd name="textAreaLeft" fmla="*/ 0 w 192240"/>
                <a:gd name="textAreaRight" fmla="*/ 192600 w 192240"/>
                <a:gd name="textAreaTop" fmla="*/ 0 h 212400"/>
                <a:gd name="textAreaBottom" fmla="*/ 212760 h 212400"/>
              </a:gdLst>
              <a:ahLst/>
              <a:cxnLst/>
              <a:rect l="textAreaLeft" t="textAreaTop" r="textAreaRight" b="textAreaBottom"/>
              <a:pathLst>
                <a:path w="535" h="591">
                  <a:moveTo>
                    <a:pt x="535" y="455"/>
                  </a:moveTo>
                  <a:cubicBezTo>
                    <a:pt x="528" y="455"/>
                    <a:pt x="521" y="455"/>
                    <a:pt x="514" y="455"/>
                  </a:cubicBezTo>
                  <a:cubicBezTo>
                    <a:pt x="509" y="476"/>
                    <a:pt x="506" y="496"/>
                    <a:pt x="499" y="517"/>
                  </a:cubicBezTo>
                  <a:cubicBezTo>
                    <a:pt x="494" y="529"/>
                    <a:pt x="492" y="536"/>
                    <a:pt x="444" y="536"/>
                  </a:cubicBezTo>
                  <a:cubicBezTo>
                    <a:pt x="421" y="536"/>
                    <a:pt x="398" y="536"/>
                    <a:pt x="374" y="536"/>
                  </a:cubicBezTo>
                  <a:cubicBezTo>
                    <a:pt x="386" y="491"/>
                    <a:pt x="413" y="450"/>
                    <a:pt x="451" y="395"/>
                  </a:cubicBezTo>
                  <a:cubicBezTo>
                    <a:pt x="490" y="335"/>
                    <a:pt x="526" y="278"/>
                    <a:pt x="526" y="211"/>
                  </a:cubicBezTo>
                  <a:cubicBezTo>
                    <a:pt x="526" y="93"/>
                    <a:pt x="410" y="0"/>
                    <a:pt x="269" y="0"/>
                  </a:cubicBezTo>
                  <a:cubicBezTo>
                    <a:pt x="122" y="0"/>
                    <a:pt x="12" y="96"/>
                    <a:pt x="12" y="211"/>
                  </a:cubicBezTo>
                  <a:cubicBezTo>
                    <a:pt x="12" y="278"/>
                    <a:pt x="46" y="335"/>
                    <a:pt x="86" y="395"/>
                  </a:cubicBezTo>
                  <a:cubicBezTo>
                    <a:pt x="122" y="450"/>
                    <a:pt x="149" y="491"/>
                    <a:pt x="161" y="536"/>
                  </a:cubicBezTo>
                  <a:cubicBezTo>
                    <a:pt x="138" y="536"/>
                    <a:pt x="116" y="536"/>
                    <a:pt x="94" y="536"/>
                  </a:cubicBezTo>
                  <a:cubicBezTo>
                    <a:pt x="43" y="536"/>
                    <a:pt x="41" y="529"/>
                    <a:pt x="38" y="517"/>
                  </a:cubicBezTo>
                  <a:cubicBezTo>
                    <a:pt x="31" y="498"/>
                    <a:pt x="26" y="476"/>
                    <a:pt x="22" y="455"/>
                  </a:cubicBezTo>
                  <a:cubicBezTo>
                    <a:pt x="14" y="455"/>
                    <a:pt x="7" y="455"/>
                    <a:pt x="0" y="455"/>
                  </a:cubicBezTo>
                  <a:cubicBezTo>
                    <a:pt x="10" y="500"/>
                    <a:pt x="19" y="546"/>
                    <a:pt x="29" y="591"/>
                  </a:cubicBezTo>
                  <a:cubicBezTo>
                    <a:pt x="74" y="591"/>
                    <a:pt x="118" y="591"/>
                    <a:pt x="163" y="591"/>
                  </a:cubicBezTo>
                  <a:cubicBezTo>
                    <a:pt x="182" y="591"/>
                    <a:pt x="185" y="591"/>
                    <a:pt x="185" y="575"/>
                  </a:cubicBezTo>
                  <a:cubicBezTo>
                    <a:pt x="185" y="515"/>
                    <a:pt x="158" y="441"/>
                    <a:pt x="139" y="388"/>
                  </a:cubicBezTo>
                  <a:cubicBezTo>
                    <a:pt x="122" y="340"/>
                    <a:pt x="98" y="273"/>
                    <a:pt x="98" y="208"/>
                  </a:cubicBezTo>
                  <a:cubicBezTo>
                    <a:pt x="98" y="74"/>
                    <a:pt x="190" y="19"/>
                    <a:pt x="266" y="19"/>
                  </a:cubicBezTo>
                  <a:cubicBezTo>
                    <a:pt x="348" y="19"/>
                    <a:pt x="437" y="79"/>
                    <a:pt x="437" y="208"/>
                  </a:cubicBezTo>
                  <a:cubicBezTo>
                    <a:pt x="437" y="273"/>
                    <a:pt x="415" y="335"/>
                    <a:pt x="391" y="405"/>
                  </a:cubicBezTo>
                  <a:cubicBezTo>
                    <a:pt x="377" y="441"/>
                    <a:pt x="350" y="517"/>
                    <a:pt x="350" y="575"/>
                  </a:cubicBezTo>
                  <a:cubicBezTo>
                    <a:pt x="350" y="591"/>
                    <a:pt x="353" y="591"/>
                    <a:pt x="372" y="591"/>
                  </a:cubicBezTo>
                  <a:cubicBezTo>
                    <a:pt x="417" y="591"/>
                    <a:pt x="462" y="591"/>
                    <a:pt x="506" y="591"/>
                  </a:cubicBezTo>
                  <a:cubicBezTo>
                    <a:pt x="516" y="546"/>
                    <a:pt x="526" y="500"/>
                    <a:pt x="535" y="4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91" name="Полилиния 290"/>
            <p:cNvSpPr/>
            <p:nvPr/>
          </p:nvSpPr>
          <p:spPr>
            <a:xfrm>
              <a:off x="6473520" y="3964320"/>
              <a:ext cx="200880" cy="205560"/>
            </a:xfrm>
            <a:custGeom>
              <a:avLst/>
              <a:gdLst>
                <a:gd name="textAreaLeft" fmla="*/ 0 w 200880"/>
                <a:gd name="textAreaRight" fmla="*/ 201240 w 200880"/>
                <a:gd name="textAreaTop" fmla="*/ 0 h 205560"/>
                <a:gd name="textAreaBottom" fmla="*/ 205920 h 205560"/>
              </a:gdLst>
              <a:ahLst/>
              <a:cxnLst/>
              <a:rect l="textAreaLeft" t="textAreaTop" r="textAreaRight" b="textAreaBottom"/>
              <a:pathLst>
                <a:path w="559" h="572">
                  <a:moveTo>
                    <a:pt x="312" y="65"/>
                  </a:moveTo>
                  <a:cubicBezTo>
                    <a:pt x="312" y="36"/>
                    <a:pt x="312" y="24"/>
                    <a:pt x="391" y="24"/>
                  </a:cubicBezTo>
                  <a:cubicBezTo>
                    <a:pt x="401" y="24"/>
                    <a:pt x="410" y="24"/>
                    <a:pt x="420" y="24"/>
                  </a:cubicBezTo>
                  <a:cubicBezTo>
                    <a:pt x="420" y="16"/>
                    <a:pt x="420" y="8"/>
                    <a:pt x="420" y="0"/>
                  </a:cubicBezTo>
                  <a:cubicBezTo>
                    <a:pt x="389" y="2"/>
                    <a:pt x="311" y="2"/>
                    <a:pt x="276" y="2"/>
                  </a:cubicBezTo>
                  <a:cubicBezTo>
                    <a:pt x="241" y="2"/>
                    <a:pt x="163" y="2"/>
                    <a:pt x="134" y="0"/>
                  </a:cubicBezTo>
                  <a:cubicBezTo>
                    <a:pt x="134" y="8"/>
                    <a:pt x="134" y="16"/>
                    <a:pt x="134" y="24"/>
                  </a:cubicBezTo>
                  <a:cubicBezTo>
                    <a:pt x="143" y="24"/>
                    <a:pt x="152" y="24"/>
                    <a:pt x="161" y="24"/>
                  </a:cubicBezTo>
                  <a:cubicBezTo>
                    <a:pt x="242" y="24"/>
                    <a:pt x="242" y="36"/>
                    <a:pt x="242" y="65"/>
                  </a:cubicBezTo>
                  <a:cubicBezTo>
                    <a:pt x="242" y="189"/>
                    <a:pt x="242" y="314"/>
                    <a:pt x="242" y="438"/>
                  </a:cubicBezTo>
                  <a:cubicBezTo>
                    <a:pt x="132" y="409"/>
                    <a:pt x="127" y="280"/>
                    <a:pt x="127" y="225"/>
                  </a:cubicBezTo>
                  <a:cubicBezTo>
                    <a:pt x="127" y="122"/>
                    <a:pt x="89" y="108"/>
                    <a:pt x="53" y="108"/>
                  </a:cubicBezTo>
                  <a:cubicBezTo>
                    <a:pt x="42" y="108"/>
                    <a:pt x="32" y="108"/>
                    <a:pt x="22" y="108"/>
                  </a:cubicBezTo>
                  <a:cubicBezTo>
                    <a:pt x="7" y="108"/>
                    <a:pt x="0" y="108"/>
                    <a:pt x="0" y="117"/>
                  </a:cubicBezTo>
                  <a:cubicBezTo>
                    <a:pt x="0" y="120"/>
                    <a:pt x="2" y="125"/>
                    <a:pt x="7" y="125"/>
                  </a:cubicBezTo>
                  <a:cubicBezTo>
                    <a:pt x="36" y="129"/>
                    <a:pt x="55" y="141"/>
                    <a:pt x="58" y="239"/>
                  </a:cubicBezTo>
                  <a:cubicBezTo>
                    <a:pt x="58" y="259"/>
                    <a:pt x="60" y="326"/>
                    <a:pt x="101" y="381"/>
                  </a:cubicBezTo>
                  <a:cubicBezTo>
                    <a:pt x="132" y="426"/>
                    <a:pt x="185" y="453"/>
                    <a:pt x="242" y="460"/>
                  </a:cubicBezTo>
                  <a:cubicBezTo>
                    <a:pt x="242" y="475"/>
                    <a:pt x="242" y="490"/>
                    <a:pt x="242" y="505"/>
                  </a:cubicBezTo>
                  <a:cubicBezTo>
                    <a:pt x="242" y="534"/>
                    <a:pt x="242" y="546"/>
                    <a:pt x="161" y="546"/>
                  </a:cubicBezTo>
                  <a:cubicBezTo>
                    <a:pt x="152" y="546"/>
                    <a:pt x="143" y="546"/>
                    <a:pt x="134" y="546"/>
                  </a:cubicBezTo>
                  <a:cubicBezTo>
                    <a:pt x="134" y="555"/>
                    <a:pt x="134" y="563"/>
                    <a:pt x="134" y="572"/>
                  </a:cubicBezTo>
                  <a:cubicBezTo>
                    <a:pt x="163" y="570"/>
                    <a:pt x="242" y="570"/>
                    <a:pt x="276" y="570"/>
                  </a:cubicBezTo>
                  <a:cubicBezTo>
                    <a:pt x="310" y="570"/>
                    <a:pt x="389" y="570"/>
                    <a:pt x="420" y="572"/>
                  </a:cubicBezTo>
                  <a:cubicBezTo>
                    <a:pt x="420" y="563"/>
                    <a:pt x="420" y="555"/>
                    <a:pt x="420" y="546"/>
                  </a:cubicBezTo>
                  <a:cubicBezTo>
                    <a:pt x="410" y="546"/>
                    <a:pt x="401" y="546"/>
                    <a:pt x="391" y="546"/>
                  </a:cubicBezTo>
                  <a:cubicBezTo>
                    <a:pt x="312" y="546"/>
                    <a:pt x="312" y="536"/>
                    <a:pt x="312" y="505"/>
                  </a:cubicBezTo>
                  <a:cubicBezTo>
                    <a:pt x="312" y="490"/>
                    <a:pt x="312" y="475"/>
                    <a:pt x="312" y="460"/>
                  </a:cubicBezTo>
                  <a:cubicBezTo>
                    <a:pt x="372" y="453"/>
                    <a:pt x="425" y="426"/>
                    <a:pt x="456" y="383"/>
                  </a:cubicBezTo>
                  <a:cubicBezTo>
                    <a:pt x="502" y="323"/>
                    <a:pt x="502" y="256"/>
                    <a:pt x="502" y="220"/>
                  </a:cubicBezTo>
                  <a:cubicBezTo>
                    <a:pt x="502" y="206"/>
                    <a:pt x="502" y="132"/>
                    <a:pt x="547" y="125"/>
                  </a:cubicBezTo>
                  <a:cubicBezTo>
                    <a:pt x="552" y="125"/>
                    <a:pt x="559" y="125"/>
                    <a:pt x="559" y="117"/>
                  </a:cubicBezTo>
                  <a:cubicBezTo>
                    <a:pt x="559" y="108"/>
                    <a:pt x="552" y="108"/>
                    <a:pt x="538" y="108"/>
                  </a:cubicBezTo>
                  <a:cubicBezTo>
                    <a:pt x="527" y="108"/>
                    <a:pt x="517" y="108"/>
                    <a:pt x="506" y="108"/>
                  </a:cubicBezTo>
                  <a:cubicBezTo>
                    <a:pt x="473" y="108"/>
                    <a:pt x="432" y="113"/>
                    <a:pt x="432" y="235"/>
                  </a:cubicBezTo>
                  <a:cubicBezTo>
                    <a:pt x="430" y="328"/>
                    <a:pt x="403" y="417"/>
                    <a:pt x="312" y="438"/>
                  </a:cubicBezTo>
                  <a:cubicBezTo>
                    <a:pt x="312" y="314"/>
                    <a:pt x="312" y="189"/>
                    <a:pt x="312" y="6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92" name="Полилиния 291"/>
            <p:cNvSpPr/>
            <p:nvPr/>
          </p:nvSpPr>
          <p:spPr>
            <a:xfrm>
              <a:off x="6709320" y="3943800"/>
              <a:ext cx="70560" cy="302040"/>
            </a:xfrm>
            <a:custGeom>
              <a:avLst/>
              <a:gdLst>
                <a:gd name="textAreaLeft" fmla="*/ 0 w 70560"/>
                <a:gd name="textAreaRight" fmla="*/ 70920 w 70560"/>
                <a:gd name="textAreaTop" fmla="*/ 0 h 302040"/>
                <a:gd name="textAreaBottom" fmla="*/ 302400 h 302040"/>
              </a:gdLst>
              <a:ahLst/>
              <a:cxnLst/>
              <a:rect l="textAreaLeft" t="textAreaTop" r="textAreaRight" b="textAreaBottom"/>
              <a:pathLst>
                <a:path w="197" h="840">
                  <a:moveTo>
                    <a:pt x="197" y="419"/>
                  </a:moveTo>
                  <a:cubicBezTo>
                    <a:pt x="197" y="354"/>
                    <a:pt x="187" y="254"/>
                    <a:pt x="139" y="158"/>
                  </a:cubicBezTo>
                  <a:cubicBezTo>
                    <a:pt x="89" y="55"/>
                    <a:pt x="17" y="0"/>
                    <a:pt x="10" y="0"/>
                  </a:cubicBezTo>
                  <a:cubicBezTo>
                    <a:pt x="5" y="0"/>
                    <a:pt x="0" y="2"/>
                    <a:pt x="0" y="10"/>
                  </a:cubicBezTo>
                  <a:cubicBezTo>
                    <a:pt x="0" y="12"/>
                    <a:pt x="0" y="12"/>
                    <a:pt x="17" y="29"/>
                  </a:cubicBezTo>
                  <a:cubicBezTo>
                    <a:pt x="98" y="110"/>
                    <a:pt x="146" y="244"/>
                    <a:pt x="146" y="419"/>
                  </a:cubicBezTo>
                  <a:cubicBezTo>
                    <a:pt x="146" y="563"/>
                    <a:pt x="115" y="711"/>
                    <a:pt x="12" y="816"/>
                  </a:cubicBezTo>
                  <a:cubicBezTo>
                    <a:pt x="0" y="828"/>
                    <a:pt x="0" y="828"/>
                    <a:pt x="0" y="831"/>
                  </a:cubicBezTo>
                  <a:cubicBezTo>
                    <a:pt x="0" y="836"/>
                    <a:pt x="5" y="840"/>
                    <a:pt x="10" y="840"/>
                  </a:cubicBezTo>
                  <a:cubicBezTo>
                    <a:pt x="17" y="840"/>
                    <a:pt x="94" y="783"/>
                    <a:pt x="144" y="675"/>
                  </a:cubicBezTo>
                  <a:cubicBezTo>
                    <a:pt x="185" y="584"/>
                    <a:pt x="197" y="491"/>
                    <a:pt x="197" y="41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93" name="Полилиния 292"/>
            <p:cNvSpPr/>
            <p:nvPr/>
          </p:nvSpPr>
          <p:spPr>
            <a:xfrm>
              <a:off x="6895080" y="3994560"/>
              <a:ext cx="200880" cy="200520"/>
            </a:xfrm>
            <a:custGeom>
              <a:avLst/>
              <a:gdLst>
                <a:gd name="textAreaLeft" fmla="*/ 0 w 200880"/>
                <a:gd name="textAreaRight" fmla="*/ 201240 w 200880"/>
                <a:gd name="textAreaTop" fmla="*/ 0 h 200520"/>
                <a:gd name="textAreaBottom" fmla="*/ 200880 h 200520"/>
              </a:gdLst>
              <a:ahLst/>
              <a:cxnLst/>
              <a:rect l="textAreaLeft" t="textAreaTop" r="textAreaRight" b="textAreaBottom"/>
              <a:pathLst>
                <a:path w="559" h="558">
                  <a:moveTo>
                    <a:pt x="298" y="295"/>
                  </a:moveTo>
                  <a:cubicBezTo>
                    <a:pt x="376" y="295"/>
                    <a:pt x="454" y="295"/>
                    <a:pt x="533" y="295"/>
                  </a:cubicBezTo>
                  <a:cubicBezTo>
                    <a:pt x="545" y="295"/>
                    <a:pt x="559" y="295"/>
                    <a:pt x="559" y="278"/>
                  </a:cubicBezTo>
                  <a:cubicBezTo>
                    <a:pt x="559" y="261"/>
                    <a:pt x="545" y="261"/>
                    <a:pt x="533" y="261"/>
                  </a:cubicBezTo>
                  <a:cubicBezTo>
                    <a:pt x="454" y="261"/>
                    <a:pt x="376" y="261"/>
                    <a:pt x="298" y="261"/>
                  </a:cubicBezTo>
                  <a:cubicBezTo>
                    <a:pt x="298" y="183"/>
                    <a:pt x="298" y="105"/>
                    <a:pt x="298" y="26"/>
                  </a:cubicBezTo>
                  <a:cubicBezTo>
                    <a:pt x="298" y="14"/>
                    <a:pt x="298" y="0"/>
                    <a:pt x="281" y="0"/>
                  </a:cubicBezTo>
                  <a:cubicBezTo>
                    <a:pt x="264" y="0"/>
                    <a:pt x="264" y="14"/>
                    <a:pt x="264" y="26"/>
                  </a:cubicBezTo>
                  <a:cubicBezTo>
                    <a:pt x="264" y="105"/>
                    <a:pt x="264" y="183"/>
                    <a:pt x="264" y="261"/>
                  </a:cubicBezTo>
                  <a:cubicBezTo>
                    <a:pt x="185" y="261"/>
                    <a:pt x="106" y="261"/>
                    <a:pt x="26" y="261"/>
                  </a:cubicBezTo>
                  <a:cubicBezTo>
                    <a:pt x="14" y="261"/>
                    <a:pt x="0" y="261"/>
                    <a:pt x="0" y="278"/>
                  </a:cubicBezTo>
                  <a:cubicBezTo>
                    <a:pt x="0" y="295"/>
                    <a:pt x="14" y="295"/>
                    <a:pt x="26" y="295"/>
                  </a:cubicBezTo>
                  <a:cubicBezTo>
                    <a:pt x="106" y="295"/>
                    <a:pt x="185" y="295"/>
                    <a:pt x="264" y="295"/>
                  </a:cubicBezTo>
                  <a:cubicBezTo>
                    <a:pt x="264" y="374"/>
                    <a:pt x="264" y="453"/>
                    <a:pt x="264" y="532"/>
                  </a:cubicBezTo>
                  <a:cubicBezTo>
                    <a:pt x="264" y="544"/>
                    <a:pt x="264" y="558"/>
                    <a:pt x="281" y="558"/>
                  </a:cubicBezTo>
                  <a:cubicBezTo>
                    <a:pt x="298" y="558"/>
                    <a:pt x="298" y="544"/>
                    <a:pt x="298" y="532"/>
                  </a:cubicBezTo>
                  <a:cubicBezTo>
                    <a:pt x="298" y="453"/>
                    <a:pt x="298" y="374"/>
                    <a:pt x="298" y="29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94" name="Полилиния 293"/>
            <p:cNvSpPr/>
            <p:nvPr/>
          </p:nvSpPr>
          <p:spPr>
            <a:xfrm>
              <a:off x="7197480" y="4036680"/>
              <a:ext cx="142200" cy="133200"/>
            </a:xfrm>
            <a:custGeom>
              <a:avLst/>
              <a:gdLst>
                <a:gd name="textAreaLeft" fmla="*/ 0 w 142200"/>
                <a:gd name="textAreaRight" fmla="*/ 142560 w 142200"/>
                <a:gd name="textAreaTop" fmla="*/ 0 h 133200"/>
                <a:gd name="textAreaBottom" fmla="*/ 133560 h 133200"/>
              </a:gdLst>
              <a:ahLst/>
              <a:cxnLst/>
              <a:rect l="textAreaLeft" t="textAreaTop" r="textAreaRight" b="textAreaBottom"/>
              <a:pathLst>
                <a:path w="396" h="371">
                  <a:moveTo>
                    <a:pt x="144" y="10"/>
                  </a:moveTo>
                  <a:cubicBezTo>
                    <a:pt x="140" y="6"/>
                    <a:pt x="144" y="0"/>
                    <a:pt x="132" y="0"/>
                  </a:cubicBezTo>
                  <a:cubicBezTo>
                    <a:pt x="113" y="0"/>
                    <a:pt x="53" y="7"/>
                    <a:pt x="31" y="10"/>
                  </a:cubicBezTo>
                  <a:cubicBezTo>
                    <a:pt x="24" y="10"/>
                    <a:pt x="14" y="10"/>
                    <a:pt x="14" y="26"/>
                  </a:cubicBezTo>
                  <a:cubicBezTo>
                    <a:pt x="14" y="36"/>
                    <a:pt x="22" y="36"/>
                    <a:pt x="34" y="36"/>
                  </a:cubicBezTo>
                  <a:cubicBezTo>
                    <a:pt x="74" y="36"/>
                    <a:pt x="77" y="41"/>
                    <a:pt x="77" y="50"/>
                  </a:cubicBezTo>
                  <a:cubicBezTo>
                    <a:pt x="77" y="55"/>
                    <a:pt x="67" y="96"/>
                    <a:pt x="60" y="117"/>
                  </a:cubicBezTo>
                  <a:cubicBezTo>
                    <a:pt x="43" y="186"/>
                    <a:pt x="26" y="255"/>
                    <a:pt x="10" y="323"/>
                  </a:cubicBezTo>
                  <a:cubicBezTo>
                    <a:pt x="5" y="335"/>
                    <a:pt x="0" y="359"/>
                    <a:pt x="0" y="362"/>
                  </a:cubicBezTo>
                  <a:cubicBezTo>
                    <a:pt x="0" y="371"/>
                    <a:pt x="7" y="371"/>
                    <a:pt x="14" y="371"/>
                  </a:cubicBezTo>
                  <a:cubicBezTo>
                    <a:pt x="18" y="371"/>
                    <a:pt x="21" y="371"/>
                    <a:pt x="24" y="371"/>
                  </a:cubicBezTo>
                  <a:cubicBezTo>
                    <a:pt x="84" y="362"/>
                    <a:pt x="175" y="328"/>
                    <a:pt x="264" y="249"/>
                  </a:cubicBezTo>
                  <a:cubicBezTo>
                    <a:pt x="374" y="144"/>
                    <a:pt x="396" y="31"/>
                    <a:pt x="396" y="24"/>
                  </a:cubicBezTo>
                  <a:cubicBezTo>
                    <a:pt x="396" y="10"/>
                    <a:pt x="386" y="0"/>
                    <a:pt x="372" y="0"/>
                  </a:cubicBezTo>
                  <a:cubicBezTo>
                    <a:pt x="365" y="0"/>
                    <a:pt x="346" y="2"/>
                    <a:pt x="341" y="29"/>
                  </a:cubicBezTo>
                  <a:cubicBezTo>
                    <a:pt x="286" y="218"/>
                    <a:pt x="158" y="314"/>
                    <a:pt x="62" y="345"/>
                  </a:cubicBezTo>
                  <a:cubicBezTo>
                    <a:pt x="90" y="233"/>
                    <a:pt x="117" y="121"/>
                    <a:pt x="144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95" name="Полилиния 294"/>
            <p:cNvSpPr/>
            <p:nvPr/>
          </p:nvSpPr>
          <p:spPr>
            <a:xfrm>
              <a:off x="7364880" y="3964320"/>
              <a:ext cx="223560" cy="216000"/>
            </a:xfrm>
            <a:custGeom>
              <a:avLst/>
              <a:gdLst>
                <a:gd name="textAreaLeft" fmla="*/ 0 w 223560"/>
                <a:gd name="textAreaRight" fmla="*/ 223920 w 223560"/>
                <a:gd name="textAreaTop" fmla="*/ 0 h 216000"/>
                <a:gd name="textAreaBottom" fmla="*/ 216360 h 216000"/>
              </a:gdLst>
              <a:ahLst/>
              <a:cxnLst/>
              <a:rect l="textAreaLeft" t="textAreaTop" r="textAreaRight" b="textAreaBottom"/>
              <a:pathLst>
                <a:path w="622" h="601">
                  <a:moveTo>
                    <a:pt x="617" y="17"/>
                  </a:moveTo>
                  <a:cubicBezTo>
                    <a:pt x="619" y="14"/>
                    <a:pt x="622" y="10"/>
                    <a:pt x="622" y="5"/>
                  </a:cubicBezTo>
                  <a:cubicBezTo>
                    <a:pt x="622" y="0"/>
                    <a:pt x="622" y="0"/>
                    <a:pt x="602" y="0"/>
                  </a:cubicBezTo>
                  <a:cubicBezTo>
                    <a:pt x="408" y="0"/>
                    <a:pt x="214" y="0"/>
                    <a:pt x="19" y="0"/>
                  </a:cubicBezTo>
                  <a:cubicBezTo>
                    <a:pt x="0" y="0"/>
                    <a:pt x="0" y="0"/>
                    <a:pt x="0" y="5"/>
                  </a:cubicBezTo>
                  <a:cubicBezTo>
                    <a:pt x="0" y="10"/>
                    <a:pt x="2" y="14"/>
                    <a:pt x="5" y="17"/>
                  </a:cubicBezTo>
                  <a:cubicBezTo>
                    <a:pt x="99" y="206"/>
                    <a:pt x="194" y="395"/>
                    <a:pt x="288" y="584"/>
                  </a:cubicBezTo>
                  <a:cubicBezTo>
                    <a:pt x="293" y="596"/>
                    <a:pt x="295" y="601"/>
                    <a:pt x="310" y="601"/>
                  </a:cubicBezTo>
                  <a:cubicBezTo>
                    <a:pt x="324" y="601"/>
                    <a:pt x="326" y="596"/>
                    <a:pt x="334" y="584"/>
                  </a:cubicBezTo>
                  <a:cubicBezTo>
                    <a:pt x="428" y="395"/>
                    <a:pt x="522" y="206"/>
                    <a:pt x="617" y="17"/>
                  </a:cubicBezTo>
                  <a:moveTo>
                    <a:pt x="103" y="60"/>
                  </a:moveTo>
                  <a:cubicBezTo>
                    <a:pt x="258" y="60"/>
                    <a:pt x="412" y="60"/>
                    <a:pt x="566" y="60"/>
                  </a:cubicBezTo>
                  <a:cubicBezTo>
                    <a:pt x="490" y="214"/>
                    <a:pt x="413" y="368"/>
                    <a:pt x="336" y="522"/>
                  </a:cubicBezTo>
                  <a:cubicBezTo>
                    <a:pt x="258" y="368"/>
                    <a:pt x="181" y="214"/>
                    <a:pt x="103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96" name="Полилиния 295"/>
            <p:cNvSpPr/>
            <p:nvPr/>
          </p:nvSpPr>
          <p:spPr>
            <a:xfrm>
              <a:off x="7617240" y="3904920"/>
              <a:ext cx="92880" cy="140040"/>
            </a:xfrm>
            <a:custGeom>
              <a:avLst/>
              <a:gdLst>
                <a:gd name="textAreaLeft" fmla="*/ 0 w 92880"/>
                <a:gd name="textAreaRight" fmla="*/ 93240 w 92880"/>
                <a:gd name="textAreaTop" fmla="*/ 0 h 140040"/>
                <a:gd name="textAreaBottom" fmla="*/ 140400 h 140040"/>
              </a:gdLst>
              <a:ahLst/>
              <a:cxnLst/>
              <a:rect l="textAreaLeft" t="textAreaTop" r="textAreaRight" b="textAreaBottom"/>
              <a:pathLst>
                <a:path w="259" h="390">
                  <a:moveTo>
                    <a:pt x="259" y="285"/>
                  </a:moveTo>
                  <a:cubicBezTo>
                    <a:pt x="253" y="285"/>
                    <a:pt x="246" y="285"/>
                    <a:pt x="240" y="285"/>
                  </a:cubicBezTo>
                  <a:cubicBezTo>
                    <a:pt x="238" y="297"/>
                    <a:pt x="233" y="330"/>
                    <a:pt x="226" y="338"/>
                  </a:cubicBezTo>
                  <a:cubicBezTo>
                    <a:pt x="221" y="340"/>
                    <a:pt x="175" y="340"/>
                    <a:pt x="166" y="340"/>
                  </a:cubicBezTo>
                  <a:cubicBezTo>
                    <a:pt x="130" y="340"/>
                    <a:pt x="94" y="340"/>
                    <a:pt x="58" y="340"/>
                  </a:cubicBezTo>
                  <a:cubicBezTo>
                    <a:pt x="120" y="287"/>
                    <a:pt x="139" y="271"/>
                    <a:pt x="175" y="242"/>
                  </a:cubicBezTo>
                  <a:cubicBezTo>
                    <a:pt x="218" y="208"/>
                    <a:pt x="259" y="170"/>
                    <a:pt x="259" y="115"/>
                  </a:cubicBezTo>
                  <a:cubicBezTo>
                    <a:pt x="259" y="43"/>
                    <a:pt x="197" y="0"/>
                    <a:pt x="122" y="0"/>
                  </a:cubicBezTo>
                  <a:cubicBezTo>
                    <a:pt x="48" y="0"/>
                    <a:pt x="0" y="53"/>
                    <a:pt x="0" y="105"/>
                  </a:cubicBezTo>
                  <a:cubicBezTo>
                    <a:pt x="0" y="136"/>
                    <a:pt x="24" y="139"/>
                    <a:pt x="31" y="139"/>
                  </a:cubicBezTo>
                  <a:cubicBezTo>
                    <a:pt x="46" y="139"/>
                    <a:pt x="62" y="129"/>
                    <a:pt x="62" y="108"/>
                  </a:cubicBezTo>
                  <a:cubicBezTo>
                    <a:pt x="62" y="96"/>
                    <a:pt x="58" y="77"/>
                    <a:pt x="26" y="77"/>
                  </a:cubicBezTo>
                  <a:cubicBezTo>
                    <a:pt x="46" y="34"/>
                    <a:pt x="86" y="22"/>
                    <a:pt x="113" y="22"/>
                  </a:cubicBezTo>
                  <a:cubicBezTo>
                    <a:pt x="173" y="22"/>
                    <a:pt x="204" y="67"/>
                    <a:pt x="204" y="115"/>
                  </a:cubicBezTo>
                  <a:cubicBezTo>
                    <a:pt x="204" y="165"/>
                    <a:pt x="166" y="206"/>
                    <a:pt x="146" y="227"/>
                  </a:cubicBezTo>
                  <a:cubicBezTo>
                    <a:pt x="99" y="275"/>
                    <a:pt x="52" y="322"/>
                    <a:pt x="5" y="369"/>
                  </a:cubicBezTo>
                  <a:cubicBezTo>
                    <a:pt x="0" y="374"/>
                    <a:pt x="0" y="374"/>
                    <a:pt x="0" y="390"/>
                  </a:cubicBezTo>
                  <a:cubicBezTo>
                    <a:pt x="81" y="390"/>
                    <a:pt x="162" y="390"/>
                    <a:pt x="242" y="390"/>
                  </a:cubicBezTo>
                  <a:cubicBezTo>
                    <a:pt x="248" y="355"/>
                    <a:pt x="254" y="320"/>
                    <a:pt x="259" y="28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97" name="Полилиния 296"/>
            <p:cNvSpPr/>
            <p:nvPr/>
          </p:nvSpPr>
          <p:spPr>
            <a:xfrm>
              <a:off x="7759080" y="3962520"/>
              <a:ext cx="246600" cy="212400"/>
            </a:xfrm>
            <a:custGeom>
              <a:avLst/>
              <a:gdLst>
                <a:gd name="textAreaLeft" fmla="*/ 0 w 246600"/>
                <a:gd name="textAreaRight" fmla="*/ 246960 w 246600"/>
                <a:gd name="textAreaTop" fmla="*/ 0 h 212400"/>
                <a:gd name="textAreaBottom" fmla="*/ 212760 h 212400"/>
              </a:gdLst>
              <a:ahLst/>
              <a:cxnLst/>
              <a:rect l="textAreaLeft" t="textAreaTop" r="textAreaRight" b="textAreaBottom"/>
              <a:pathLst>
                <a:path w="686" h="591">
                  <a:moveTo>
                    <a:pt x="583" y="67"/>
                  </a:moveTo>
                  <a:cubicBezTo>
                    <a:pt x="588" y="50"/>
                    <a:pt x="588" y="50"/>
                    <a:pt x="607" y="45"/>
                  </a:cubicBezTo>
                  <a:cubicBezTo>
                    <a:pt x="622" y="43"/>
                    <a:pt x="643" y="41"/>
                    <a:pt x="658" y="41"/>
                  </a:cubicBezTo>
                  <a:cubicBezTo>
                    <a:pt x="672" y="41"/>
                    <a:pt x="686" y="41"/>
                    <a:pt x="686" y="17"/>
                  </a:cubicBezTo>
                  <a:cubicBezTo>
                    <a:pt x="686" y="7"/>
                    <a:pt x="679" y="0"/>
                    <a:pt x="670" y="0"/>
                  </a:cubicBezTo>
                  <a:cubicBezTo>
                    <a:pt x="638" y="0"/>
                    <a:pt x="607" y="5"/>
                    <a:pt x="576" y="5"/>
                  </a:cubicBezTo>
                  <a:cubicBezTo>
                    <a:pt x="554" y="5"/>
                    <a:pt x="502" y="0"/>
                    <a:pt x="480" y="0"/>
                  </a:cubicBezTo>
                  <a:cubicBezTo>
                    <a:pt x="473" y="0"/>
                    <a:pt x="456" y="0"/>
                    <a:pt x="456" y="26"/>
                  </a:cubicBezTo>
                  <a:cubicBezTo>
                    <a:pt x="456" y="41"/>
                    <a:pt x="470" y="41"/>
                    <a:pt x="482" y="41"/>
                  </a:cubicBezTo>
                  <a:cubicBezTo>
                    <a:pt x="490" y="41"/>
                    <a:pt x="521" y="41"/>
                    <a:pt x="542" y="48"/>
                  </a:cubicBezTo>
                  <a:cubicBezTo>
                    <a:pt x="514" y="159"/>
                    <a:pt x="486" y="270"/>
                    <a:pt x="458" y="381"/>
                  </a:cubicBezTo>
                  <a:cubicBezTo>
                    <a:pt x="427" y="503"/>
                    <a:pt x="329" y="553"/>
                    <a:pt x="228" y="553"/>
                  </a:cubicBezTo>
                  <a:cubicBezTo>
                    <a:pt x="149" y="553"/>
                    <a:pt x="110" y="520"/>
                    <a:pt x="110" y="460"/>
                  </a:cubicBezTo>
                  <a:cubicBezTo>
                    <a:pt x="110" y="438"/>
                    <a:pt x="115" y="417"/>
                    <a:pt x="120" y="395"/>
                  </a:cubicBezTo>
                  <a:cubicBezTo>
                    <a:pt x="150" y="278"/>
                    <a:pt x="179" y="160"/>
                    <a:pt x="209" y="43"/>
                  </a:cubicBezTo>
                  <a:cubicBezTo>
                    <a:pt x="226" y="41"/>
                    <a:pt x="257" y="41"/>
                    <a:pt x="266" y="41"/>
                  </a:cubicBezTo>
                  <a:cubicBezTo>
                    <a:pt x="295" y="41"/>
                    <a:pt x="307" y="41"/>
                    <a:pt x="307" y="17"/>
                  </a:cubicBezTo>
                  <a:cubicBezTo>
                    <a:pt x="307" y="5"/>
                    <a:pt x="298" y="0"/>
                    <a:pt x="288" y="0"/>
                  </a:cubicBezTo>
                  <a:cubicBezTo>
                    <a:pt x="266" y="0"/>
                    <a:pt x="245" y="2"/>
                    <a:pt x="223" y="2"/>
                  </a:cubicBezTo>
                  <a:cubicBezTo>
                    <a:pt x="202" y="2"/>
                    <a:pt x="180" y="5"/>
                    <a:pt x="161" y="5"/>
                  </a:cubicBezTo>
                  <a:cubicBezTo>
                    <a:pt x="139" y="5"/>
                    <a:pt x="115" y="2"/>
                    <a:pt x="96" y="2"/>
                  </a:cubicBezTo>
                  <a:cubicBezTo>
                    <a:pt x="74" y="2"/>
                    <a:pt x="50" y="0"/>
                    <a:pt x="29" y="0"/>
                  </a:cubicBezTo>
                  <a:cubicBezTo>
                    <a:pt x="19" y="0"/>
                    <a:pt x="5" y="0"/>
                    <a:pt x="5" y="26"/>
                  </a:cubicBezTo>
                  <a:cubicBezTo>
                    <a:pt x="5" y="41"/>
                    <a:pt x="14" y="41"/>
                    <a:pt x="43" y="41"/>
                  </a:cubicBezTo>
                  <a:cubicBezTo>
                    <a:pt x="62" y="41"/>
                    <a:pt x="91" y="41"/>
                    <a:pt x="91" y="45"/>
                  </a:cubicBezTo>
                  <a:cubicBezTo>
                    <a:pt x="86" y="61"/>
                    <a:pt x="82" y="77"/>
                    <a:pt x="77" y="93"/>
                  </a:cubicBezTo>
                  <a:cubicBezTo>
                    <a:pt x="71" y="118"/>
                    <a:pt x="66" y="143"/>
                    <a:pt x="60" y="168"/>
                  </a:cubicBezTo>
                  <a:cubicBezTo>
                    <a:pt x="42" y="237"/>
                    <a:pt x="25" y="306"/>
                    <a:pt x="7" y="376"/>
                  </a:cubicBezTo>
                  <a:cubicBezTo>
                    <a:pt x="0" y="405"/>
                    <a:pt x="0" y="412"/>
                    <a:pt x="0" y="429"/>
                  </a:cubicBezTo>
                  <a:cubicBezTo>
                    <a:pt x="0" y="539"/>
                    <a:pt x="94" y="591"/>
                    <a:pt x="221" y="591"/>
                  </a:cubicBezTo>
                  <a:cubicBezTo>
                    <a:pt x="372" y="591"/>
                    <a:pt x="473" y="503"/>
                    <a:pt x="502" y="388"/>
                  </a:cubicBezTo>
                  <a:cubicBezTo>
                    <a:pt x="529" y="281"/>
                    <a:pt x="556" y="174"/>
                    <a:pt x="583" y="6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98" name="Полилиния 297"/>
            <p:cNvSpPr/>
            <p:nvPr/>
          </p:nvSpPr>
          <p:spPr>
            <a:xfrm>
              <a:off x="8043120" y="4138560"/>
              <a:ext cx="36000" cy="90000"/>
            </a:xfrm>
            <a:custGeom>
              <a:avLst/>
              <a:gdLst>
                <a:gd name="textAreaLeft" fmla="*/ 0 w 36000"/>
                <a:gd name="textAreaRight" fmla="*/ 36360 w 36000"/>
                <a:gd name="textAreaTop" fmla="*/ 0 h 90000"/>
                <a:gd name="textAreaBottom" fmla="*/ 90360 h 90000"/>
              </a:gdLst>
              <a:ahLst/>
              <a:cxnLst/>
              <a:rect l="textAreaLeft" t="textAreaTop" r="textAreaRight" b="textAreaBottom"/>
              <a:pathLst>
                <a:path w="101" h="251">
                  <a:moveTo>
                    <a:pt x="101" y="89"/>
                  </a:moveTo>
                  <a:cubicBezTo>
                    <a:pt x="101" y="34"/>
                    <a:pt x="79" y="0"/>
                    <a:pt x="46" y="0"/>
                  </a:cubicBezTo>
                  <a:cubicBezTo>
                    <a:pt x="17" y="0"/>
                    <a:pt x="0" y="22"/>
                    <a:pt x="0" y="45"/>
                  </a:cubicBezTo>
                  <a:cubicBezTo>
                    <a:pt x="0" y="67"/>
                    <a:pt x="17" y="89"/>
                    <a:pt x="46" y="89"/>
                  </a:cubicBezTo>
                  <a:cubicBezTo>
                    <a:pt x="55" y="89"/>
                    <a:pt x="67" y="86"/>
                    <a:pt x="74" y="79"/>
                  </a:cubicBezTo>
                  <a:cubicBezTo>
                    <a:pt x="77" y="77"/>
                    <a:pt x="78" y="76"/>
                    <a:pt x="79" y="74"/>
                  </a:cubicBezTo>
                  <a:cubicBezTo>
                    <a:pt x="80" y="79"/>
                    <a:pt x="82" y="77"/>
                    <a:pt x="82" y="89"/>
                  </a:cubicBezTo>
                  <a:cubicBezTo>
                    <a:pt x="82" y="151"/>
                    <a:pt x="50" y="201"/>
                    <a:pt x="24" y="227"/>
                  </a:cubicBezTo>
                  <a:cubicBezTo>
                    <a:pt x="14" y="237"/>
                    <a:pt x="14" y="239"/>
                    <a:pt x="14" y="242"/>
                  </a:cubicBezTo>
                  <a:cubicBezTo>
                    <a:pt x="14" y="247"/>
                    <a:pt x="19" y="251"/>
                    <a:pt x="24" y="251"/>
                  </a:cubicBezTo>
                  <a:cubicBezTo>
                    <a:pt x="31" y="251"/>
                    <a:pt x="101" y="187"/>
                    <a:pt x="101" y="8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299" name="Полилиния 298"/>
            <p:cNvSpPr/>
            <p:nvPr/>
          </p:nvSpPr>
          <p:spPr>
            <a:xfrm>
              <a:off x="8446680" y="4036680"/>
              <a:ext cx="157680" cy="191880"/>
            </a:xfrm>
            <a:custGeom>
              <a:avLst/>
              <a:gdLst>
                <a:gd name="textAreaLeft" fmla="*/ 0 w 157680"/>
                <a:gd name="textAreaRight" fmla="*/ 158040 w 157680"/>
                <a:gd name="textAreaTop" fmla="*/ 0 h 191880"/>
                <a:gd name="textAreaBottom" fmla="*/ 192240 h 191880"/>
              </a:gdLst>
              <a:ahLst/>
              <a:cxnLst/>
              <a:rect l="textAreaLeft" t="textAreaTop" r="textAreaRight" b="textAreaBottom"/>
              <a:pathLst>
                <a:path w="439" h="534">
                  <a:moveTo>
                    <a:pt x="65" y="474"/>
                  </a:moveTo>
                  <a:cubicBezTo>
                    <a:pt x="58" y="503"/>
                    <a:pt x="55" y="508"/>
                    <a:pt x="19" y="508"/>
                  </a:cubicBezTo>
                  <a:cubicBezTo>
                    <a:pt x="7" y="508"/>
                    <a:pt x="0" y="508"/>
                    <a:pt x="0" y="524"/>
                  </a:cubicBezTo>
                  <a:cubicBezTo>
                    <a:pt x="0" y="532"/>
                    <a:pt x="2" y="534"/>
                    <a:pt x="10" y="534"/>
                  </a:cubicBezTo>
                  <a:cubicBezTo>
                    <a:pt x="34" y="534"/>
                    <a:pt x="58" y="532"/>
                    <a:pt x="82" y="532"/>
                  </a:cubicBezTo>
                  <a:cubicBezTo>
                    <a:pt x="108" y="532"/>
                    <a:pt x="137" y="534"/>
                    <a:pt x="163" y="534"/>
                  </a:cubicBezTo>
                  <a:cubicBezTo>
                    <a:pt x="168" y="534"/>
                    <a:pt x="180" y="534"/>
                    <a:pt x="180" y="517"/>
                  </a:cubicBezTo>
                  <a:cubicBezTo>
                    <a:pt x="180" y="508"/>
                    <a:pt x="170" y="508"/>
                    <a:pt x="158" y="508"/>
                  </a:cubicBezTo>
                  <a:cubicBezTo>
                    <a:pt x="118" y="508"/>
                    <a:pt x="118" y="503"/>
                    <a:pt x="118" y="496"/>
                  </a:cubicBezTo>
                  <a:cubicBezTo>
                    <a:pt x="118" y="484"/>
                    <a:pt x="154" y="347"/>
                    <a:pt x="158" y="328"/>
                  </a:cubicBezTo>
                  <a:cubicBezTo>
                    <a:pt x="170" y="352"/>
                    <a:pt x="192" y="381"/>
                    <a:pt x="235" y="381"/>
                  </a:cubicBezTo>
                  <a:cubicBezTo>
                    <a:pt x="334" y="381"/>
                    <a:pt x="439" y="259"/>
                    <a:pt x="439" y="134"/>
                  </a:cubicBezTo>
                  <a:cubicBezTo>
                    <a:pt x="439" y="55"/>
                    <a:pt x="391" y="0"/>
                    <a:pt x="326" y="0"/>
                  </a:cubicBezTo>
                  <a:cubicBezTo>
                    <a:pt x="286" y="0"/>
                    <a:pt x="245" y="31"/>
                    <a:pt x="216" y="62"/>
                  </a:cubicBezTo>
                  <a:cubicBezTo>
                    <a:pt x="209" y="17"/>
                    <a:pt x="173" y="0"/>
                    <a:pt x="142" y="0"/>
                  </a:cubicBezTo>
                  <a:cubicBezTo>
                    <a:pt x="101" y="0"/>
                    <a:pt x="86" y="34"/>
                    <a:pt x="79" y="48"/>
                  </a:cubicBezTo>
                  <a:cubicBezTo>
                    <a:pt x="62" y="77"/>
                    <a:pt x="53" y="127"/>
                    <a:pt x="53" y="129"/>
                  </a:cubicBezTo>
                  <a:cubicBezTo>
                    <a:pt x="53" y="139"/>
                    <a:pt x="60" y="139"/>
                    <a:pt x="62" y="139"/>
                  </a:cubicBezTo>
                  <a:cubicBezTo>
                    <a:pt x="70" y="139"/>
                    <a:pt x="72" y="136"/>
                    <a:pt x="77" y="120"/>
                  </a:cubicBezTo>
                  <a:cubicBezTo>
                    <a:pt x="91" y="60"/>
                    <a:pt x="108" y="19"/>
                    <a:pt x="139" y="19"/>
                  </a:cubicBezTo>
                  <a:cubicBezTo>
                    <a:pt x="154" y="19"/>
                    <a:pt x="163" y="26"/>
                    <a:pt x="163" y="57"/>
                  </a:cubicBezTo>
                  <a:cubicBezTo>
                    <a:pt x="163" y="77"/>
                    <a:pt x="161" y="86"/>
                    <a:pt x="158" y="101"/>
                  </a:cubicBezTo>
                  <a:cubicBezTo>
                    <a:pt x="127" y="225"/>
                    <a:pt x="96" y="350"/>
                    <a:pt x="65" y="474"/>
                  </a:cubicBezTo>
                  <a:moveTo>
                    <a:pt x="211" y="110"/>
                  </a:moveTo>
                  <a:cubicBezTo>
                    <a:pt x="218" y="86"/>
                    <a:pt x="240" y="62"/>
                    <a:pt x="257" y="50"/>
                  </a:cubicBezTo>
                  <a:cubicBezTo>
                    <a:pt x="286" y="24"/>
                    <a:pt x="310" y="19"/>
                    <a:pt x="324" y="19"/>
                  </a:cubicBezTo>
                  <a:cubicBezTo>
                    <a:pt x="358" y="19"/>
                    <a:pt x="379" y="49"/>
                    <a:pt x="379" y="98"/>
                  </a:cubicBezTo>
                  <a:cubicBezTo>
                    <a:pt x="379" y="147"/>
                    <a:pt x="350" y="244"/>
                    <a:pt x="336" y="275"/>
                  </a:cubicBezTo>
                  <a:cubicBezTo>
                    <a:pt x="307" y="335"/>
                    <a:pt x="266" y="362"/>
                    <a:pt x="235" y="362"/>
                  </a:cubicBezTo>
                  <a:cubicBezTo>
                    <a:pt x="180" y="362"/>
                    <a:pt x="168" y="292"/>
                    <a:pt x="168" y="287"/>
                  </a:cubicBezTo>
                  <a:cubicBezTo>
                    <a:pt x="168" y="285"/>
                    <a:pt x="168" y="285"/>
                    <a:pt x="170" y="273"/>
                  </a:cubicBezTo>
                  <a:cubicBezTo>
                    <a:pt x="184" y="219"/>
                    <a:pt x="198" y="164"/>
                    <a:pt x="211" y="1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300" name="Полилиния 299"/>
            <p:cNvSpPr/>
            <p:nvPr/>
          </p:nvSpPr>
          <p:spPr>
            <a:xfrm>
              <a:off x="8710200" y="4024800"/>
              <a:ext cx="201960" cy="128160"/>
            </a:xfrm>
            <a:custGeom>
              <a:avLst/>
              <a:gdLst>
                <a:gd name="textAreaLeft" fmla="*/ 0 w 201960"/>
                <a:gd name="textAreaRight" fmla="*/ 202320 w 201960"/>
                <a:gd name="textAreaTop" fmla="*/ 0 h 128160"/>
                <a:gd name="textAreaBottom" fmla="*/ 128520 h 128160"/>
              </a:gdLst>
              <a:ahLst/>
              <a:cxnLst/>
              <a:rect l="textAreaLeft" t="textAreaTop" r="textAreaRight" b="textAreaBottom"/>
              <a:pathLst>
                <a:path w="562" h="357">
                  <a:moveTo>
                    <a:pt x="562" y="26"/>
                  </a:moveTo>
                  <a:cubicBezTo>
                    <a:pt x="562" y="7"/>
                    <a:pt x="557" y="0"/>
                    <a:pt x="550" y="0"/>
                  </a:cubicBezTo>
                  <a:cubicBezTo>
                    <a:pt x="547" y="0"/>
                    <a:pt x="540" y="2"/>
                    <a:pt x="538" y="22"/>
                  </a:cubicBezTo>
                  <a:cubicBezTo>
                    <a:pt x="535" y="81"/>
                    <a:pt x="475" y="115"/>
                    <a:pt x="420" y="115"/>
                  </a:cubicBezTo>
                  <a:cubicBezTo>
                    <a:pt x="372" y="115"/>
                    <a:pt x="329" y="89"/>
                    <a:pt x="286" y="60"/>
                  </a:cubicBezTo>
                  <a:cubicBezTo>
                    <a:pt x="240" y="29"/>
                    <a:pt x="194" y="0"/>
                    <a:pt x="139" y="0"/>
                  </a:cubicBezTo>
                  <a:cubicBezTo>
                    <a:pt x="62" y="0"/>
                    <a:pt x="0" y="60"/>
                    <a:pt x="0" y="136"/>
                  </a:cubicBezTo>
                  <a:cubicBezTo>
                    <a:pt x="0" y="156"/>
                    <a:pt x="5" y="160"/>
                    <a:pt x="12" y="160"/>
                  </a:cubicBezTo>
                  <a:cubicBezTo>
                    <a:pt x="19" y="160"/>
                    <a:pt x="22" y="146"/>
                    <a:pt x="22" y="141"/>
                  </a:cubicBezTo>
                  <a:cubicBezTo>
                    <a:pt x="26" y="72"/>
                    <a:pt x="96" y="45"/>
                    <a:pt x="139" y="45"/>
                  </a:cubicBezTo>
                  <a:cubicBezTo>
                    <a:pt x="190" y="45"/>
                    <a:pt x="230" y="72"/>
                    <a:pt x="276" y="101"/>
                  </a:cubicBezTo>
                  <a:cubicBezTo>
                    <a:pt x="319" y="132"/>
                    <a:pt x="365" y="163"/>
                    <a:pt x="420" y="163"/>
                  </a:cubicBezTo>
                  <a:cubicBezTo>
                    <a:pt x="499" y="163"/>
                    <a:pt x="562" y="103"/>
                    <a:pt x="562" y="26"/>
                  </a:cubicBezTo>
                  <a:moveTo>
                    <a:pt x="562" y="223"/>
                  </a:moveTo>
                  <a:cubicBezTo>
                    <a:pt x="562" y="196"/>
                    <a:pt x="552" y="196"/>
                    <a:pt x="550" y="196"/>
                  </a:cubicBezTo>
                  <a:cubicBezTo>
                    <a:pt x="547" y="196"/>
                    <a:pt x="540" y="201"/>
                    <a:pt x="538" y="218"/>
                  </a:cubicBezTo>
                  <a:cubicBezTo>
                    <a:pt x="535" y="275"/>
                    <a:pt x="475" y="311"/>
                    <a:pt x="420" y="311"/>
                  </a:cubicBezTo>
                  <a:cubicBezTo>
                    <a:pt x="372" y="311"/>
                    <a:pt x="329" y="285"/>
                    <a:pt x="286" y="256"/>
                  </a:cubicBezTo>
                  <a:cubicBezTo>
                    <a:pt x="240" y="225"/>
                    <a:pt x="194" y="194"/>
                    <a:pt x="139" y="194"/>
                  </a:cubicBezTo>
                  <a:cubicBezTo>
                    <a:pt x="62" y="194"/>
                    <a:pt x="0" y="254"/>
                    <a:pt x="0" y="333"/>
                  </a:cubicBezTo>
                  <a:cubicBezTo>
                    <a:pt x="0" y="350"/>
                    <a:pt x="5" y="357"/>
                    <a:pt x="12" y="357"/>
                  </a:cubicBezTo>
                  <a:cubicBezTo>
                    <a:pt x="19" y="357"/>
                    <a:pt x="22" y="340"/>
                    <a:pt x="22" y="338"/>
                  </a:cubicBezTo>
                  <a:cubicBezTo>
                    <a:pt x="26" y="268"/>
                    <a:pt x="96" y="242"/>
                    <a:pt x="139" y="242"/>
                  </a:cubicBezTo>
                  <a:cubicBezTo>
                    <a:pt x="190" y="242"/>
                    <a:pt x="230" y="268"/>
                    <a:pt x="276" y="297"/>
                  </a:cubicBezTo>
                  <a:cubicBezTo>
                    <a:pt x="319" y="328"/>
                    <a:pt x="365" y="357"/>
                    <a:pt x="420" y="357"/>
                  </a:cubicBezTo>
                  <a:cubicBezTo>
                    <a:pt x="502" y="357"/>
                    <a:pt x="562" y="295"/>
                    <a:pt x="562" y="22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301" name="Полилиния 300"/>
            <p:cNvSpPr/>
            <p:nvPr/>
          </p:nvSpPr>
          <p:spPr>
            <a:xfrm>
              <a:off x="9038520" y="4088520"/>
              <a:ext cx="185400" cy="11880"/>
            </a:xfrm>
            <a:custGeom>
              <a:avLst/>
              <a:gdLst>
                <a:gd name="textAreaLeft" fmla="*/ 0 w 185400"/>
                <a:gd name="textAreaRight" fmla="*/ 185760 w 185400"/>
                <a:gd name="textAreaTop" fmla="*/ 0 h 11880"/>
                <a:gd name="textAreaBottom" fmla="*/ 12240 h 11880"/>
              </a:gdLst>
              <a:ahLst/>
              <a:cxnLst/>
              <a:rect l="textAreaLeft" t="textAreaTop" r="textAreaRight" b="textAreaBottom"/>
              <a:pathLst>
                <a:path w="516" h="34">
                  <a:moveTo>
                    <a:pt x="487" y="34"/>
                  </a:moveTo>
                  <a:cubicBezTo>
                    <a:pt x="502" y="34"/>
                    <a:pt x="516" y="34"/>
                    <a:pt x="516" y="17"/>
                  </a:cubicBezTo>
                  <a:cubicBezTo>
                    <a:pt x="516" y="0"/>
                    <a:pt x="502" y="0"/>
                    <a:pt x="487" y="0"/>
                  </a:cubicBezTo>
                  <a:cubicBezTo>
                    <a:pt x="335" y="0"/>
                    <a:pt x="183" y="0"/>
                    <a:pt x="31" y="0"/>
                  </a:cubicBezTo>
                  <a:cubicBezTo>
                    <a:pt x="17" y="0"/>
                    <a:pt x="0" y="0"/>
                    <a:pt x="0" y="17"/>
                  </a:cubicBezTo>
                  <a:cubicBezTo>
                    <a:pt x="0" y="34"/>
                    <a:pt x="17" y="34"/>
                    <a:pt x="31" y="34"/>
                  </a:cubicBezTo>
                  <a:cubicBezTo>
                    <a:pt x="183" y="34"/>
                    <a:pt x="335" y="34"/>
                    <a:pt x="487" y="3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2760" rIns="90000" bIns="-3276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302" name="Полилиния 301"/>
            <p:cNvSpPr/>
            <p:nvPr/>
          </p:nvSpPr>
          <p:spPr>
            <a:xfrm>
              <a:off x="9264600" y="3968640"/>
              <a:ext cx="120600" cy="201240"/>
            </a:xfrm>
            <a:custGeom>
              <a:avLst/>
              <a:gdLst>
                <a:gd name="textAreaLeft" fmla="*/ 0 w 120600"/>
                <a:gd name="textAreaRight" fmla="*/ 120960 w 120600"/>
                <a:gd name="textAreaTop" fmla="*/ 0 h 201240"/>
                <a:gd name="textAreaBottom" fmla="*/ 201600 h 201240"/>
              </a:gdLst>
              <a:ahLst/>
              <a:cxnLst/>
              <a:rect l="textAreaLeft" t="textAreaTop" r="textAreaRight" b="textAreaBottom"/>
              <a:pathLst>
                <a:path w="336" h="560">
                  <a:moveTo>
                    <a:pt x="65" y="496"/>
                  </a:moveTo>
                  <a:cubicBezTo>
                    <a:pt x="94" y="467"/>
                    <a:pt x="124" y="438"/>
                    <a:pt x="154" y="409"/>
                  </a:cubicBezTo>
                  <a:cubicBezTo>
                    <a:pt x="286" y="295"/>
                    <a:pt x="336" y="249"/>
                    <a:pt x="336" y="165"/>
                  </a:cubicBezTo>
                  <a:cubicBezTo>
                    <a:pt x="336" y="69"/>
                    <a:pt x="262" y="0"/>
                    <a:pt x="158" y="0"/>
                  </a:cubicBezTo>
                  <a:cubicBezTo>
                    <a:pt x="62" y="0"/>
                    <a:pt x="0" y="79"/>
                    <a:pt x="0" y="153"/>
                  </a:cubicBezTo>
                  <a:cubicBezTo>
                    <a:pt x="0" y="201"/>
                    <a:pt x="43" y="201"/>
                    <a:pt x="46" y="201"/>
                  </a:cubicBezTo>
                  <a:cubicBezTo>
                    <a:pt x="60" y="201"/>
                    <a:pt x="89" y="189"/>
                    <a:pt x="89" y="156"/>
                  </a:cubicBezTo>
                  <a:cubicBezTo>
                    <a:pt x="89" y="134"/>
                    <a:pt x="74" y="113"/>
                    <a:pt x="43" y="113"/>
                  </a:cubicBezTo>
                  <a:cubicBezTo>
                    <a:pt x="38" y="113"/>
                    <a:pt x="36" y="113"/>
                    <a:pt x="34" y="113"/>
                  </a:cubicBezTo>
                  <a:cubicBezTo>
                    <a:pt x="53" y="57"/>
                    <a:pt x="98" y="26"/>
                    <a:pt x="146" y="26"/>
                  </a:cubicBezTo>
                  <a:cubicBezTo>
                    <a:pt x="223" y="26"/>
                    <a:pt x="259" y="96"/>
                    <a:pt x="259" y="165"/>
                  </a:cubicBezTo>
                  <a:cubicBezTo>
                    <a:pt x="259" y="232"/>
                    <a:pt x="218" y="297"/>
                    <a:pt x="170" y="350"/>
                  </a:cubicBezTo>
                  <a:cubicBezTo>
                    <a:pt x="117" y="409"/>
                    <a:pt x="63" y="469"/>
                    <a:pt x="10" y="529"/>
                  </a:cubicBezTo>
                  <a:cubicBezTo>
                    <a:pt x="0" y="539"/>
                    <a:pt x="0" y="541"/>
                    <a:pt x="0" y="560"/>
                  </a:cubicBezTo>
                  <a:cubicBezTo>
                    <a:pt x="105" y="560"/>
                    <a:pt x="210" y="560"/>
                    <a:pt x="314" y="560"/>
                  </a:cubicBezTo>
                  <a:cubicBezTo>
                    <a:pt x="322" y="512"/>
                    <a:pt x="329" y="463"/>
                    <a:pt x="336" y="414"/>
                  </a:cubicBezTo>
                  <a:cubicBezTo>
                    <a:pt x="330" y="414"/>
                    <a:pt x="323" y="414"/>
                    <a:pt x="317" y="414"/>
                  </a:cubicBezTo>
                  <a:cubicBezTo>
                    <a:pt x="312" y="441"/>
                    <a:pt x="305" y="476"/>
                    <a:pt x="298" y="488"/>
                  </a:cubicBezTo>
                  <a:cubicBezTo>
                    <a:pt x="290" y="496"/>
                    <a:pt x="235" y="496"/>
                    <a:pt x="216" y="496"/>
                  </a:cubicBezTo>
                  <a:cubicBezTo>
                    <a:pt x="166" y="496"/>
                    <a:pt x="115" y="496"/>
                    <a:pt x="65" y="4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303" name="Полилиния 302"/>
            <p:cNvSpPr/>
            <p:nvPr/>
          </p:nvSpPr>
          <p:spPr>
            <a:xfrm>
              <a:off x="9415080" y="3957480"/>
              <a:ext cx="191520" cy="212400"/>
            </a:xfrm>
            <a:custGeom>
              <a:avLst/>
              <a:gdLst>
                <a:gd name="textAreaLeft" fmla="*/ 0 w 191520"/>
                <a:gd name="textAreaRight" fmla="*/ 191880 w 191520"/>
                <a:gd name="textAreaTop" fmla="*/ 0 h 212400"/>
                <a:gd name="textAreaBottom" fmla="*/ 212760 h 212400"/>
              </a:gdLst>
              <a:ahLst/>
              <a:cxnLst/>
              <a:rect l="textAreaLeft" t="textAreaTop" r="textAreaRight" b="textAreaBottom"/>
              <a:pathLst>
                <a:path w="533" h="591">
                  <a:moveTo>
                    <a:pt x="533" y="455"/>
                  </a:moveTo>
                  <a:cubicBezTo>
                    <a:pt x="526" y="455"/>
                    <a:pt x="518" y="455"/>
                    <a:pt x="511" y="455"/>
                  </a:cubicBezTo>
                  <a:cubicBezTo>
                    <a:pt x="509" y="476"/>
                    <a:pt x="504" y="496"/>
                    <a:pt x="497" y="517"/>
                  </a:cubicBezTo>
                  <a:cubicBezTo>
                    <a:pt x="492" y="529"/>
                    <a:pt x="490" y="536"/>
                    <a:pt x="442" y="536"/>
                  </a:cubicBezTo>
                  <a:cubicBezTo>
                    <a:pt x="419" y="536"/>
                    <a:pt x="397" y="536"/>
                    <a:pt x="374" y="536"/>
                  </a:cubicBezTo>
                  <a:cubicBezTo>
                    <a:pt x="384" y="491"/>
                    <a:pt x="410" y="450"/>
                    <a:pt x="449" y="395"/>
                  </a:cubicBezTo>
                  <a:cubicBezTo>
                    <a:pt x="490" y="335"/>
                    <a:pt x="523" y="278"/>
                    <a:pt x="523" y="211"/>
                  </a:cubicBezTo>
                  <a:cubicBezTo>
                    <a:pt x="523" y="93"/>
                    <a:pt x="410" y="0"/>
                    <a:pt x="266" y="0"/>
                  </a:cubicBezTo>
                  <a:cubicBezTo>
                    <a:pt x="122" y="0"/>
                    <a:pt x="10" y="96"/>
                    <a:pt x="10" y="211"/>
                  </a:cubicBezTo>
                  <a:cubicBezTo>
                    <a:pt x="10" y="278"/>
                    <a:pt x="43" y="335"/>
                    <a:pt x="84" y="395"/>
                  </a:cubicBezTo>
                  <a:cubicBezTo>
                    <a:pt x="120" y="450"/>
                    <a:pt x="149" y="491"/>
                    <a:pt x="158" y="536"/>
                  </a:cubicBezTo>
                  <a:cubicBezTo>
                    <a:pt x="136" y="536"/>
                    <a:pt x="114" y="536"/>
                    <a:pt x="91" y="536"/>
                  </a:cubicBezTo>
                  <a:cubicBezTo>
                    <a:pt x="43" y="536"/>
                    <a:pt x="41" y="529"/>
                    <a:pt x="36" y="517"/>
                  </a:cubicBezTo>
                  <a:cubicBezTo>
                    <a:pt x="29" y="498"/>
                    <a:pt x="24" y="476"/>
                    <a:pt x="22" y="455"/>
                  </a:cubicBezTo>
                  <a:cubicBezTo>
                    <a:pt x="14" y="455"/>
                    <a:pt x="7" y="455"/>
                    <a:pt x="0" y="455"/>
                  </a:cubicBezTo>
                  <a:cubicBezTo>
                    <a:pt x="9" y="500"/>
                    <a:pt x="18" y="546"/>
                    <a:pt x="26" y="591"/>
                  </a:cubicBezTo>
                  <a:cubicBezTo>
                    <a:pt x="72" y="591"/>
                    <a:pt x="118" y="591"/>
                    <a:pt x="163" y="591"/>
                  </a:cubicBezTo>
                  <a:cubicBezTo>
                    <a:pt x="180" y="591"/>
                    <a:pt x="182" y="591"/>
                    <a:pt x="182" y="575"/>
                  </a:cubicBezTo>
                  <a:cubicBezTo>
                    <a:pt x="182" y="515"/>
                    <a:pt x="156" y="441"/>
                    <a:pt x="137" y="388"/>
                  </a:cubicBezTo>
                  <a:cubicBezTo>
                    <a:pt x="120" y="340"/>
                    <a:pt x="96" y="273"/>
                    <a:pt x="96" y="208"/>
                  </a:cubicBezTo>
                  <a:cubicBezTo>
                    <a:pt x="96" y="74"/>
                    <a:pt x="190" y="19"/>
                    <a:pt x="266" y="19"/>
                  </a:cubicBezTo>
                  <a:cubicBezTo>
                    <a:pt x="348" y="19"/>
                    <a:pt x="437" y="79"/>
                    <a:pt x="437" y="208"/>
                  </a:cubicBezTo>
                  <a:cubicBezTo>
                    <a:pt x="437" y="273"/>
                    <a:pt x="413" y="335"/>
                    <a:pt x="389" y="405"/>
                  </a:cubicBezTo>
                  <a:cubicBezTo>
                    <a:pt x="377" y="441"/>
                    <a:pt x="350" y="517"/>
                    <a:pt x="350" y="575"/>
                  </a:cubicBezTo>
                  <a:cubicBezTo>
                    <a:pt x="350" y="591"/>
                    <a:pt x="353" y="591"/>
                    <a:pt x="372" y="591"/>
                  </a:cubicBezTo>
                  <a:cubicBezTo>
                    <a:pt x="417" y="591"/>
                    <a:pt x="462" y="591"/>
                    <a:pt x="506" y="591"/>
                  </a:cubicBezTo>
                  <a:cubicBezTo>
                    <a:pt x="515" y="546"/>
                    <a:pt x="524" y="500"/>
                    <a:pt x="533" y="4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304" name="Полилиния 303"/>
            <p:cNvSpPr/>
            <p:nvPr/>
          </p:nvSpPr>
          <p:spPr>
            <a:xfrm>
              <a:off x="9637920" y="3964320"/>
              <a:ext cx="200880" cy="205560"/>
            </a:xfrm>
            <a:custGeom>
              <a:avLst/>
              <a:gdLst>
                <a:gd name="textAreaLeft" fmla="*/ 0 w 200880"/>
                <a:gd name="textAreaRight" fmla="*/ 201240 w 200880"/>
                <a:gd name="textAreaTop" fmla="*/ 0 h 205560"/>
                <a:gd name="textAreaBottom" fmla="*/ 205920 h 205560"/>
              </a:gdLst>
              <a:ahLst/>
              <a:cxnLst/>
              <a:rect l="textAreaLeft" t="textAreaTop" r="textAreaRight" b="textAreaBottom"/>
              <a:pathLst>
                <a:path w="559" h="572">
                  <a:moveTo>
                    <a:pt x="312" y="65"/>
                  </a:moveTo>
                  <a:cubicBezTo>
                    <a:pt x="312" y="36"/>
                    <a:pt x="312" y="24"/>
                    <a:pt x="394" y="24"/>
                  </a:cubicBezTo>
                  <a:cubicBezTo>
                    <a:pt x="402" y="24"/>
                    <a:pt x="411" y="24"/>
                    <a:pt x="420" y="24"/>
                  </a:cubicBezTo>
                  <a:cubicBezTo>
                    <a:pt x="420" y="16"/>
                    <a:pt x="420" y="8"/>
                    <a:pt x="420" y="0"/>
                  </a:cubicBezTo>
                  <a:cubicBezTo>
                    <a:pt x="389" y="2"/>
                    <a:pt x="313" y="2"/>
                    <a:pt x="278" y="2"/>
                  </a:cubicBezTo>
                  <a:cubicBezTo>
                    <a:pt x="244" y="2"/>
                    <a:pt x="166" y="2"/>
                    <a:pt x="134" y="0"/>
                  </a:cubicBezTo>
                  <a:cubicBezTo>
                    <a:pt x="134" y="8"/>
                    <a:pt x="134" y="16"/>
                    <a:pt x="134" y="24"/>
                  </a:cubicBezTo>
                  <a:cubicBezTo>
                    <a:pt x="144" y="24"/>
                    <a:pt x="154" y="24"/>
                    <a:pt x="163" y="24"/>
                  </a:cubicBezTo>
                  <a:cubicBezTo>
                    <a:pt x="242" y="24"/>
                    <a:pt x="242" y="36"/>
                    <a:pt x="242" y="65"/>
                  </a:cubicBezTo>
                  <a:cubicBezTo>
                    <a:pt x="242" y="189"/>
                    <a:pt x="242" y="314"/>
                    <a:pt x="242" y="438"/>
                  </a:cubicBezTo>
                  <a:cubicBezTo>
                    <a:pt x="132" y="409"/>
                    <a:pt x="127" y="280"/>
                    <a:pt x="127" y="225"/>
                  </a:cubicBezTo>
                  <a:cubicBezTo>
                    <a:pt x="127" y="122"/>
                    <a:pt x="89" y="108"/>
                    <a:pt x="53" y="108"/>
                  </a:cubicBezTo>
                  <a:cubicBezTo>
                    <a:pt x="42" y="108"/>
                    <a:pt x="32" y="108"/>
                    <a:pt x="22" y="108"/>
                  </a:cubicBezTo>
                  <a:cubicBezTo>
                    <a:pt x="10" y="108"/>
                    <a:pt x="0" y="108"/>
                    <a:pt x="0" y="117"/>
                  </a:cubicBezTo>
                  <a:cubicBezTo>
                    <a:pt x="0" y="120"/>
                    <a:pt x="2" y="125"/>
                    <a:pt x="7" y="125"/>
                  </a:cubicBezTo>
                  <a:cubicBezTo>
                    <a:pt x="36" y="129"/>
                    <a:pt x="58" y="141"/>
                    <a:pt x="58" y="239"/>
                  </a:cubicBezTo>
                  <a:cubicBezTo>
                    <a:pt x="58" y="259"/>
                    <a:pt x="60" y="326"/>
                    <a:pt x="101" y="381"/>
                  </a:cubicBezTo>
                  <a:cubicBezTo>
                    <a:pt x="134" y="426"/>
                    <a:pt x="185" y="453"/>
                    <a:pt x="242" y="460"/>
                  </a:cubicBezTo>
                  <a:cubicBezTo>
                    <a:pt x="242" y="475"/>
                    <a:pt x="242" y="490"/>
                    <a:pt x="242" y="505"/>
                  </a:cubicBezTo>
                  <a:cubicBezTo>
                    <a:pt x="242" y="534"/>
                    <a:pt x="242" y="546"/>
                    <a:pt x="163" y="546"/>
                  </a:cubicBezTo>
                  <a:cubicBezTo>
                    <a:pt x="154" y="546"/>
                    <a:pt x="144" y="546"/>
                    <a:pt x="134" y="546"/>
                  </a:cubicBezTo>
                  <a:cubicBezTo>
                    <a:pt x="134" y="555"/>
                    <a:pt x="134" y="563"/>
                    <a:pt x="134" y="572"/>
                  </a:cubicBezTo>
                  <a:cubicBezTo>
                    <a:pt x="166" y="570"/>
                    <a:pt x="241" y="570"/>
                    <a:pt x="276" y="570"/>
                  </a:cubicBezTo>
                  <a:cubicBezTo>
                    <a:pt x="311" y="570"/>
                    <a:pt x="389" y="570"/>
                    <a:pt x="420" y="572"/>
                  </a:cubicBezTo>
                  <a:cubicBezTo>
                    <a:pt x="420" y="563"/>
                    <a:pt x="420" y="555"/>
                    <a:pt x="420" y="546"/>
                  </a:cubicBezTo>
                  <a:cubicBezTo>
                    <a:pt x="411" y="546"/>
                    <a:pt x="402" y="546"/>
                    <a:pt x="394" y="546"/>
                  </a:cubicBezTo>
                  <a:cubicBezTo>
                    <a:pt x="312" y="546"/>
                    <a:pt x="312" y="536"/>
                    <a:pt x="312" y="505"/>
                  </a:cubicBezTo>
                  <a:cubicBezTo>
                    <a:pt x="312" y="490"/>
                    <a:pt x="312" y="475"/>
                    <a:pt x="312" y="460"/>
                  </a:cubicBezTo>
                  <a:cubicBezTo>
                    <a:pt x="372" y="453"/>
                    <a:pt x="425" y="426"/>
                    <a:pt x="458" y="383"/>
                  </a:cubicBezTo>
                  <a:cubicBezTo>
                    <a:pt x="502" y="323"/>
                    <a:pt x="502" y="256"/>
                    <a:pt x="502" y="220"/>
                  </a:cubicBezTo>
                  <a:cubicBezTo>
                    <a:pt x="502" y="206"/>
                    <a:pt x="504" y="132"/>
                    <a:pt x="550" y="125"/>
                  </a:cubicBezTo>
                  <a:cubicBezTo>
                    <a:pt x="554" y="125"/>
                    <a:pt x="559" y="125"/>
                    <a:pt x="559" y="117"/>
                  </a:cubicBezTo>
                  <a:cubicBezTo>
                    <a:pt x="559" y="108"/>
                    <a:pt x="552" y="108"/>
                    <a:pt x="540" y="108"/>
                  </a:cubicBezTo>
                  <a:cubicBezTo>
                    <a:pt x="529" y="108"/>
                    <a:pt x="518" y="108"/>
                    <a:pt x="506" y="108"/>
                  </a:cubicBezTo>
                  <a:cubicBezTo>
                    <a:pt x="475" y="108"/>
                    <a:pt x="432" y="113"/>
                    <a:pt x="432" y="235"/>
                  </a:cubicBezTo>
                  <a:cubicBezTo>
                    <a:pt x="432" y="328"/>
                    <a:pt x="403" y="417"/>
                    <a:pt x="312" y="438"/>
                  </a:cubicBezTo>
                  <a:cubicBezTo>
                    <a:pt x="312" y="314"/>
                    <a:pt x="312" y="189"/>
                    <a:pt x="312" y="6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305" name="Полилиния 304"/>
            <p:cNvSpPr/>
            <p:nvPr/>
          </p:nvSpPr>
          <p:spPr>
            <a:xfrm>
              <a:off x="9883440" y="4138560"/>
              <a:ext cx="34920" cy="90000"/>
            </a:xfrm>
            <a:custGeom>
              <a:avLst/>
              <a:gdLst>
                <a:gd name="textAreaLeft" fmla="*/ 0 w 34920"/>
                <a:gd name="textAreaRight" fmla="*/ 35280 w 34920"/>
                <a:gd name="textAreaTop" fmla="*/ 0 h 90000"/>
                <a:gd name="textAreaBottom" fmla="*/ 90360 h 90000"/>
              </a:gdLst>
              <a:ahLst/>
              <a:cxnLst/>
              <a:rect l="textAreaLeft" t="textAreaTop" r="textAreaRight" b="textAreaBottom"/>
              <a:pathLst>
                <a:path w="98" h="251">
                  <a:moveTo>
                    <a:pt x="98" y="89"/>
                  </a:moveTo>
                  <a:cubicBezTo>
                    <a:pt x="98" y="34"/>
                    <a:pt x="77" y="0"/>
                    <a:pt x="43" y="0"/>
                  </a:cubicBezTo>
                  <a:cubicBezTo>
                    <a:pt x="17" y="0"/>
                    <a:pt x="0" y="22"/>
                    <a:pt x="0" y="45"/>
                  </a:cubicBezTo>
                  <a:cubicBezTo>
                    <a:pt x="0" y="67"/>
                    <a:pt x="17" y="89"/>
                    <a:pt x="43" y="89"/>
                  </a:cubicBezTo>
                  <a:cubicBezTo>
                    <a:pt x="53" y="89"/>
                    <a:pt x="65" y="86"/>
                    <a:pt x="74" y="79"/>
                  </a:cubicBezTo>
                  <a:cubicBezTo>
                    <a:pt x="77" y="77"/>
                    <a:pt x="76" y="76"/>
                    <a:pt x="77" y="74"/>
                  </a:cubicBezTo>
                  <a:cubicBezTo>
                    <a:pt x="79" y="74"/>
                    <a:pt x="79" y="77"/>
                    <a:pt x="79" y="89"/>
                  </a:cubicBezTo>
                  <a:cubicBezTo>
                    <a:pt x="79" y="151"/>
                    <a:pt x="50" y="201"/>
                    <a:pt x="22" y="227"/>
                  </a:cubicBezTo>
                  <a:cubicBezTo>
                    <a:pt x="12" y="237"/>
                    <a:pt x="12" y="239"/>
                    <a:pt x="12" y="242"/>
                  </a:cubicBezTo>
                  <a:cubicBezTo>
                    <a:pt x="12" y="247"/>
                    <a:pt x="17" y="251"/>
                    <a:pt x="22" y="251"/>
                  </a:cubicBezTo>
                  <a:cubicBezTo>
                    <a:pt x="31" y="251"/>
                    <a:pt x="98" y="187"/>
                    <a:pt x="98" y="8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831960" y="533880"/>
            <a:ext cx="10513080" cy="645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4000" b="1" strike="noStrike" spc="-1">
                <a:solidFill>
                  <a:schemeClr val="accent1">
                    <a:lumMod val="50000"/>
                  </a:schemeClr>
                </a:solidFill>
                <a:latin typeface="Calibri"/>
              </a:rPr>
              <a:t>Инерционные волны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Нижний колонтитул 12"/>
          <p:cNvSpPr/>
          <p:nvPr/>
        </p:nvSpPr>
        <p:spPr>
          <a:xfrm>
            <a:off x="838440" y="6356880"/>
            <a:ext cx="10513080" cy="3625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1c) Inertial waves			</a:t>
            </a:r>
            <a:r>
              <a:rPr lang="ru-RU" sz="16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Inertial waves trapping by shear flow</a:t>
            </a:r>
            <a:r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				</a:t>
            </a:r>
            <a:fld id="{2FB39C4A-64C3-4777-9BBC-E33F08FF54CE}" type="slidenum"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4</a:t>
            </a:fld>
            <a:endParaRPr lang="ru-RU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8" name="Прямоугольник 307"/>
          <p:cNvSpPr/>
          <p:nvPr/>
        </p:nvSpPr>
        <p:spPr>
          <a:xfrm>
            <a:off x="540000" y="1584000"/>
            <a:ext cx="8000640" cy="449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ru-RU" sz="2100" b="0" strike="noStrike" spc="-1">
                <a:solidFill>
                  <a:srgbClr val="000000"/>
                </a:solidFill>
                <a:latin typeface="Arial"/>
                <a:ea typeface="DejaVu Sans"/>
              </a:rPr>
              <a:t> Быстрые течения с малым числом Россби описываются</a:t>
            </a: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2100" b="0" strike="noStrike" spc="-1">
                <a:solidFill>
                  <a:srgbClr val="000000"/>
                </a:solidFill>
                <a:latin typeface="Arial"/>
                <a:ea typeface="DejaVu Sans"/>
              </a:rPr>
              <a:t>и могут быть разложены по базису инерционных волн:</a:t>
            </a: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2100" b="0" strike="noStrike" spc="-1">
                <a:solidFill>
                  <a:srgbClr val="000000"/>
                </a:solidFill>
                <a:latin typeface="Arial"/>
                <a:ea typeface="DejaVu Sans"/>
              </a:rPr>
              <a:t>Их групповая скорость перпендикулярна фазовой:</a:t>
            </a: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09" name="Группа 308"/>
          <p:cNvGrpSpPr/>
          <p:nvPr/>
        </p:nvGrpSpPr>
        <p:grpSpPr>
          <a:xfrm>
            <a:off x="2453400" y="2266200"/>
            <a:ext cx="3388320" cy="362880"/>
            <a:chOff x="2453400" y="2266200"/>
            <a:chExt cx="3388320" cy="362880"/>
          </a:xfrm>
        </p:grpSpPr>
        <p:sp>
          <p:nvSpPr>
            <p:cNvPr id="310" name="Полилиния 309"/>
            <p:cNvSpPr/>
            <p:nvPr/>
          </p:nvSpPr>
          <p:spPr>
            <a:xfrm>
              <a:off x="2453400" y="2335680"/>
              <a:ext cx="144360" cy="202680"/>
            </a:xfrm>
            <a:custGeom>
              <a:avLst/>
              <a:gdLst>
                <a:gd name="textAreaLeft" fmla="*/ 0 w 144360"/>
                <a:gd name="textAreaRight" fmla="*/ 146520 w 144360"/>
                <a:gd name="textAreaTop" fmla="*/ 0 h 202680"/>
                <a:gd name="textAreaBottom" fmla="*/ 204840 h 202680"/>
              </a:gdLst>
              <a:ahLst/>
              <a:cxnLst/>
              <a:rect l="textAreaLeft" t="textAreaTop" r="textAreaRight" b="textAreaBottom"/>
              <a:pathLst>
                <a:path w="407" h="569">
                  <a:moveTo>
                    <a:pt x="328" y="292"/>
                  </a:moveTo>
                  <a:cubicBezTo>
                    <a:pt x="319" y="244"/>
                    <a:pt x="288" y="200"/>
                    <a:pt x="229" y="200"/>
                  </a:cubicBezTo>
                  <a:cubicBezTo>
                    <a:pt x="180" y="200"/>
                    <a:pt x="130" y="213"/>
                    <a:pt x="70" y="272"/>
                  </a:cubicBezTo>
                  <a:cubicBezTo>
                    <a:pt x="7" y="336"/>
                    <a:pt x="0" y="408"/>
                    <a:pt x="0" y="433"/>
                  </a:cubicBezTo>
                  <a:cubicBezTo>
                    <a:pt x="0" y="479"/>
                    <a:pt x="35" y="569"/>
                    <a:pt x="143" y="569"/>
                  </a:cubicBezTo>
                  <a:cubicBezTo>
                    <a:pt x="328" y="569"/>
                    <a:pt x="407" y="310"/>
                    <a:pt x="407" y="200"/>
                  </a:cubicBezTo>
                  <a:cubicBezTo>
                    <a:pt x="407" y="77"/>
                    <a:pt x="334" y="0"/>
                    <a:pt x="240" y="0"/>
                  </a:cubicBezTo>
                  <a:cubicBezTo>
                    <a:pt x="128" y="0"/>
                    <a:pt x="92" y="101"/>
                    <a:pt x="92" y="123"/>
                  </a:cubicBezTo>
                  <a:cubicBezTo>
                    <a:pt x="92" y="134"/>
                    <a:pt x="99" y="149"/>
                    <a:pt x="121" y="149"/>
                  </a:cubicBezTo>
                  <a:cubicBezTo>
                    <a:pt x="147" y="149"/>
                    <a:pt x="163" y="127"/>
                    <a:pt x="163" y="108"/>
                  </a:cubicBezTo>
                  <a:cubicBezTo>
                    <a:pt x="163" y="81"/>
                    <a:pt x="141" y="81"/>
                    <a:pt x="128" y="81"/>
                  </a:cubicBezTo>
                  <a:cubicBezTo>
                    <a:pt x="161" y="24"/>
                    <a:pt x="216" y="20"/>
                    <a:pt x="240" y="20"/>
                  </a:cubicBezTo>
                  <a:cubicBezTo>
                    <a:pt x="295" y="20"/>
                    <a:pt x="350" y="59"/>
                    <a:pt x="350" y="160"/>
                  </a:cubicBezTo>
                  <a:cubicBezTo>
                    <a:pt x="350" y="189"/>
                    <a:pt x="345" y="228"/>
                    <a:pt x="328" y="292"/>
                  </a:cubicBezTo>
                  <a:moveTo>
                    <a:pt x="145" y="547"/>
                  </a:moveTo>
                  <a:cubicBezTo>
                    <a:pt x="59" y="547"/>
                    <a:pt x="59" y="468"/>
                    <a:pt x="59" y="461"/>
                  </a:cubicBezTo>
                  <a:cubicBezTo>
                    <a:pt x="59" y="439"/>
                    <a:pt x="79" y="332"/>
                    <a:pt x="112" y="285"/>
                  </a:cubicBezTo>
                  <a:cubicBezTo>
                    <a:pt x="143" y="242"/>
                    <a:pt x="180" y="217"/>
                    <a:pt x="229" y="217"/>
                  </a:cubicBezTo>
                  <a:cubicBezTo>
                    <a:pt x="312" y="217"/>
                    <a:pt x="315" y="303"/>
                    <a:pt x="315" y="318"/>
                  </a:cubicBezTo>
                  <a:cubicBezTo>
                    <a:pt x="315" y="373"/>
                    <a:pt x="264" y="547"/>
                    <a:pt x="145" y="54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11" name="Полилиния 310"/>
            <p:cNvSpPr/>
            <p:nvPr/>
          </p:nvSpPr>
          <p:spPr>
            <a:xfrm>
              <a:off x="2617920" y="2291400"/>
              <a:ext cx="84240" cy="126720"/>
            </a:xfrm>
            <a:custGeom>
              <a:avLst/>
              <a:gdLst>
                <a:gd name="textAreaLeft" fmla="*/ 0 w 84240"/>
                <a:gd name="textAreaRight" fmla="*/ 86400 w 84240"/>
                <a:gd name="textAreaTop" fmla="*/ 0 h 126720"/>
                <a:gd name="textAreaBottom" fmla="*/ 128880 h 126720"/>
              </a:gdLst>
              <a:ahLst/>
              <a:cxnLst/>
              <a:rect l="textAreaLeft" t="textAreaTop" r="textAreaRight" b="textAreaBottom"/>
              <a:pathLst>
                <a:path w="240" h="358">
                  <a:moveTo>
                    <a:pt x="240" y="259"/>
                  </a:moveTo>
                  <a:cubicBezTo>
                    <a:pt x="234" y="259"/>
                    <a:pt x="227" y="259"/>
                    <a:pt x="220" y="259"/>
                  </a:cubicBezTo>
                  <a:cubicBezTo>
                    <a:pt x="218" y="270"/>
                    <a:pt x="214" y="303"/>
                    <a:pt x="207" y="307"/>
                  </a:cubicBezTo>
                  <a:cubicBezTo>
                    <a:pt x="203" y="312"/>
                    <a:pt x="161" y="312"/>
                    <a:pt x="152" y="312"/>
                  </a:cubicBezTo>
                  <a:cubicBezTo>
                    <a:pt x="119" y="312"/>
                    <a:pt x="86" y="312"/>
                    <a:pt x="53" y="312"/>
                  </a:cubicBezTo>
                  <a:cubicBezTo>
                    <a:pt x="110" y="261"/>
                    <a:pt x="130" y="246"/>
                    <a:pt x="161" y="222"/>
                  </a:cubicBezTo>
                  <a:cubicBezTo>
                    <a:pt x="203" y="189"/>
                    <a:pt x="240" y="156"/>
                    <a:pt x="240" y="106"/>
                  </a:cubicBezTo>
                  <a:cubicBezTo>
                    <a:pt x="240" y="40"/>
                    <a:pt x="181" y="0"/>
                    <a:pt x="113" y="0"/>
                  </a:cubicBezTo>
                  <a:cubicBezTo>
                    <a:pt x="44" y="0"/>
                    <a:pt x="0" y="46"/>
                    <a:pt x="0" y="97"/>
                  </a:cubicBezTo>
                  <a:cubicBezTo>
                    <a:pt x="0" y="123"/>
                    <a:pt x="22" y="125"/>
                    <a:pt x="29" y="125"/>
                  </a:cubicBezTo>
                  <a:cubicBezTo>
                    <a:pt x="42" y="125"/>
                    <a:pt x="58" y="117"/>
                    <a:pt x="58" y="97"/>
                  </a:cubicBezTo>
                  <a:cubicBezTo>
                    <a:pt x="58" y="88"/>
                    <a:pt x="53" y="68"/>
                    <a:pt x="25" y="68"/>
                  </a:cubicBezTo>
                  <a:cubicBezTo>
                    <a:pt x="42" y="31"/>
                    <a:pt x="80" y="20"/>
                    <a:pt x="104" y="20"/>
                  </a:cubicBezTo>
                  <a:cubicBezTo>
                    <a:pt x="159" y="20"/>
                    <a:pt x="187" y="62"/>
                    <a:pt x="187" y="106"/>
                  </a:cubicBezTo>
                  <a:cubicBezTo>
                    <a:pt x="187" y="152"/>
                    <a:pt x="152" y="189"/>
                    <a:pt x="137" y="209"/>
                  </a:cubicBezTo>
                  <a:cubicBezTo>
                    <a:pt x="93" y="251"/>
                    <a:pt x="49" y="294"/>
                    <a:pt x="5" y="336"/>
                  </a:cubicBezTo>
                  <a:cubicBezTo>
                    <a:pt x="0" y="340"/>
                    <a:pt x="0" y="343"/>
                    <a:pt x="0" y="358"/>
                  </a:cubicBezTo>
                  <a:cubicBezTo>
                    <a:pt x="75" y="358"/>
                    <a:pt x="149" y="358"/>
                    <a:pt x="223" y="358"/>
                  </a:cubicBezTo>
                  <a:cubicBezTo>
                    <a:pt x="228" y="325"/>
                    <a:pt x="234" y="292"/>
                    <a:pt x="240" y="2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12" name="Полилиния 311"/>
            <p:cNvSpPr/>
            <p:nvPr/>
          </p:nvSpPr>
          <p:spPr>
            <a:xfrm>
              <a:off x="2598120" y="2481840"/>
              <a:ext cx="63720" cy="121320"/>
            </a:xfrm>
            <a:custGeom>
              <a:avLst/>
              <a:gdLst>
                <a:gd name="textAreaLeft" fmla="*/ 0 w 63720"/>
                <a:gd name="textAreaRight" fmla="*/ 65880 w 63720"/>
                <a:gd name="textAreaTop" fmla="*/ 0 h 121320"/>
                <a:gd name="textAreaBottom" fmla="*/ 123480 h 121320"/>
              </a:gdLst>
              <a:ahLst/>
              <a:cxnLst/>
              <a:rect l="textAreaLeft" t="textAreaTop" r="textAreaRight" b="textAreaBottom"/>
              <a:pathLst>
                <a:path w="183" h="343">
                  <a:moveTo>
                    <a:pt x="110" y="123"/>
                  </a:moveTo>
                  <a:cubicBezTo>
                    <a:pt x="129" y="123"/>
                    <a:pt x="147" y="123"/>
                    <a:pt x="165" y="123"/>
                  </a:cubicBezTo>
                  <a:cubicBezTo>
                    <a:pt x="176" y="123"/>
                    <a:pt x="183" y="123"/>
                    <a:pt x="183" y="112"/>
                  </a:cubicBezTo>
                  <a:cubicBezTo>
                    <a:pt x="183" y="103"/>
                    <a:pt x="176" y="103"/>
                    <a:pt x="168" y="103"/>
                  </a:cubicBezTo>
                  <a:cubicBezTo>
                    <a:pt x="151" y="103"/>
                    <a:pt x="134" y="103"/>
                    <a:pt x="117" y="103"/>
                  </a:cubicBezTo>
                  <a:cubicBezTo>
                    <a:pt x="124" y="77"/>
                    <a:pt x="130" y="51"/>
                    <a:pt x="137" y="24"/>
                  </a:cubicBezTo>
                  <a:cubicBezTo>
                    <a:pt x="137" y="22"/>
                    <a:pt x="137" y="20"/>
                    <a:pt x="137" y="18"/>
                  </a:cubicBezTo>
                  <a:cubicBezTo>
                    <a:pt x="137" y="7"/>
                    <a:pt x="130" y="0"/>
                    <a:pt x="119" y="0"/>
                  </a:cubicBezTo>
                  <a:cubicBezTo>
                    <a:pt x="106" y="0"/>
                    <a:pt x="97" y="9"/>
                    <a:pt x="93" y="22"/>
                  </a:cubicBezTo>
                  <a:cubicBezTo>
                    <a:pt x="91" y="35"/>
                    <a:pt x="97" y="11"/>
                    <a:pt x="73" y="103"/>
                  </a:cubicBezTo>
                  <a:cubicBezTo>
                    <a:pt x="55" y="103"/>
                    <a:pt x="36" y="103"/>
                    <a:pt x="18" y="103"/>
                  </a:cubicBezTo>
                  <a:cubicBezTo>
                    <a:pt x="7" y="103"/>
                    <a:pt x="0" y="103"/>
                    <a:pt x="0" y="117"/>
                  </a:cubicBezTo>
                  <a:cubicBezTo>
                    <a:pt x="0" y="123"/>
                    <a:pt x="7" y="123"/>
                    <a:pt x="18" y="123"/>
                  </a:cubicBezTo>
                  <a:cubicBezTo>
                    <a:pt x="35" y="123"/>
                    <a:pt x="52" y="123"/>
                    <a:pt x="69" y="123"/>
                  </a:cubicBezTo>
                  <a:cubicBezTo>
                    <a:pt x="58" y="166"/>
                    <a:pt x="47" y="208"/>
                    <a:pt x="36" y="250"/>
                  </a:cubicBezTo>
                  <a:cubicBezTo>
                    <a:pt x="33" y="264"/>
                    <a:pt x="29" y="283"/>
                    <a:pt x="29" y="290"/>
                  </a:cubicBezTo>
                  <a:cubicBezTo>
                    <a:pt x="29" y="323"/>
                    <a:pt x="55" y="343"/>
                    <a:pt x="86" y="343"/>
                  </a:cubicBezTo>
                  <a:cubicBezTo>
                    <a:pt x="146" y="343"/>
                    <a:pt x="181" y="266"/>
                    <a:pt x="181" y="259"/>
                  </a:cubicBezTo>
                  <a:cubicBezTo>
                    <a:pt x="181" y="253"/>
                    <a:pt x="174" y="253"/>
                    <a:pt x="172" y="253"/>
                  </a:cubicBezTo>
                  <a:cubicBezTo>
                    <a:pt x="165" y="253"/>
                    <a:pt x="165" y="253"/>
                    <a:pt x="161" y="261"/>
                  </a:cubicBezTo>
                  <a:cubicBezTo>
                    <a:pt x="146" y="297"/>
                    <a:pt x="117" y="327"/>
                    <a:pt x="88" y="327"/>
                  </a:cubicBezTo>
                  <a:cubicBezTo>
                    <a:pt x="77" y="327"/>
                    <a:pt x="69" y="321"/>
                    <a:pt x="69" y="301"/>
                  </a:cubicBezTo>
                  <a:cubicBezTo>
                    <a:pt x="69" y="294"/>
                    <a:pt x="71" y="283"/>
                    <a:pt x="73" y="279"/>
                  </a:cubicBezTo>
                  <a:cubicBezTo>
                    <a:pt x="86" y="227"/>
                    <a:pt x="98" y="175"/>
                    <a:pt x="110" y="12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13" name="Полилиния 312"/>
            <p:cNvSpPr/>
            <p:nvPr/>
          </p:nvSpPr>
          <p:spPr>
            <a:xfrm>
              <a:off x="2819160" y="2298600"/>
              <a:ext cx="70560" cy="330480"/>
            </a:xfrm>
            <a:custGeom>
              <a:avLst/>
              <a:gdLst>
                <a:gd name="textAreaLeft" fmla="*/ 0 w 70560"/>
                <a:gd name="textAreaRight" fmla="*/ 72720 w 70560"/>
                <a:gd name="textAreaTop" fmla="*/ 0 h 330480"/>
                <a:gd name="textAreaBottom" fmla="*/ 332640 h 330480"/>
              </a:gdLst>
              <a:ahLst/>
              <a:cxnLst/>
              <a:rect l="textAreaLeft" t="textAreaTop" r="textAreaRight" b="textAreaBottom"/>
              <a:pathLst>
                <a:path w="202" h="924">
                  <a:moveTo>
                    <a:pt x="202" y="915"/>
                  </a:moveTo>
                  <a:cubicBezTo>
                    <a:pt x="202" y="913"/>
                    <a:pt x="200" y="911"/>
                    <a:pt x="198" y="909"/>
                  </a:cubicBezTo>
                  <a:cubicBezTo>
                    <a:pt x="163" y="871"/>
                    <a:pt x="110" y="810"/>
                    <a:pt x="77" y="683"/>
                  </a:cubicBezTo>
                  <a:cubicBezTo>
                    <a:pt x="60" y="615"/>
                    <a:pt x="53" y="533"/>
                    <a:pt x="53" y="463"/>
                  </a:cubicBezTo>
                  <a:cubicBezTo>
                    <a:pt x="53" y="261"/>
                    <a:pt x="101" y="118"/>
                    <a:pt x="194" y="17"/>
                  </a:cubicBezTo>
                  <a:cubicBezTo>
                    <a:pt x="202" y="11"/>
                    <a:pt x="202" y="11"/>
                    <a:pt x="202" y="9"/>
                  </a:cubicBezTo>
                  <a:cubicBezTo>
                    <a:pt x="202" y="0"/>
                    <a:pt x="196" y="0"/>
                    <a:pt x="191" y="0"/>
                  </a:cubicBezTo>
                  <a:cubicBezTo>
                    <a:pt x="180" y="0"/>
                    <a:pt x="139" y="46"/>
                    <a:pt x="130" y="59"/>
                  </a:cubicBezTo>
                  <a:cubicBezTo>
                    <a:pt x="51" y="151"/>
                    <a:pt x="0" y="290"/>
                    <a:pt x="0" y="461"/>
                  </a:cubicBezTo>
                  <a:cubicBezTo>
                    <a:pt x="0" y="571"/>
                    <a:pt x="20" y="727"/>
                    <a:pt x="121" y="856"/>
                  </a:cubicBezTo>
                  <a:cubicBezTo>
                    <a:pt x="128" y="865"/>
                    <a:pt x="178" y="924"/>
                    <a:pt x="191" y="924"/>
                  </a:cubicBezTo>
                  <a:cubicBezTo>
                    <a:pt x="196" y="924"/>
                    <a:pt x="202" y="924"/>
                    <a:pt x="202" y="91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14" name="Полилиния 313"/>
            <p:cNvSpPr/>
            <p:nvPr/>
          </p:nvSpPr>
          <p:spPr>
            <a:xfrm>
              <a:off x="2917440" y="2345040"/>
              <a:ext cx="203040" cy="196200"/>
            </a:xfrm>
            <a:custGeom>
              <a:avLst/>
              <a:gdLst>
                <a:gd name="textAreaLeft" fmla="*/ 0 w 203040"/>
                <a:gd name="textAreaRight" fmla="*/ 205200 w 203040"/>
                <a:gd name="textAreaTop" fmla="*/ 0 h 196200"/>
                <a:gd name="textAreaBottom" fmla="*/ 198360 h 196200"/>
              </a:gdLst>
              <a:ahLst/>
              <a:cxnLst/>
              <a:rect l="textAreaLeft" t="textAreaTop" r="textAreaRight" b="textAreaBottom"/>
              <a:pathLst>
                <a:path w="570" h="551">
                  <a:moveTo>
                    <a:pt x="567" y="18"/>
                  </a:moveTo>
                  <a:cubicBezTo>
                    <a:pt x="567" y="16"/>
                    <a:pt x="570" y="9"/>
                    <a:pt x="570" y="7"/>
                  </a:cubicBezTo>
                  <a:cubicBezTo>
                    <a:pt x="570" y="0"/>
                    <a:pt x="570" y="0"/>
                    <a:pt x="552" y="0"/>
                  </a:cubicBezTo>
                  <a:cubicBezTo>
                    <a:pt x="374" y="0"/>
                    <a:pt x="197" y="0"/>
                    <a:pt x="20" y="0"/>
                  </a:cubicBezTo>
                  <a:cubicBezTo>
                    <a:pt x="0" y="0"/>
                    <a:pt x="0" y="0"/>
                    <a:pt x="0" y="7"/>
                  </a:cubicBezTo>
                  <a:cubicBezTo>
                    <a:pt x="0" y="9"/>
                    <a:pt x="2" y="16"/>
                    <a:pt x="4" y="18"/>
                  </a:cubicBezTo>
                  <a:cubicBezTo>
                    <a:pt x="91" y="191"/>
                    <a:pt x="177" y="363"/>
                    <a:pt x="264" y="536"/>
                  </a:cubicBezTo>
                  <a:cubicBezTo>
                    <a:pt x="270" y="547"/>
                    <a:pt x="273" y="551"/>
                    <a:pt x="286" y="551"/>
                  </a:cubicBezTo>
                  <a:cubicBezTo>
                    <a:pt x="299" y="551"/>
                    <a:pt x="301" y="547"/>
                    <a:pt x="306" y="536"/>
                  </a:cubicBezTo>
                  <a:cubicBezTo>
                    <a:pt x="393" y="363"/>
                    <a:pt x="480" y="191"/>
                    <a:pt x="567" y="18"/>
                  </a:cubicBezTo>
                  <a:moveTo>
                    <a:pt x="97" y="55"/>
                  </a:moveTo>
                  <a:cubicBezTo>
                    <a:pt x="238" y="55"/>
                    <a:pt x="380" y="55"/>
                    <a:pt x="521" y="55"/>
                  </a:cubicBezTo>
                  <a:cubicBezTo>
                    <a:pt x="450" y="197"/>
                    <a:pt x="379" y="338"/>
                    <a:pt x="308" y="479"/>
                  </a:cubicBezTo>
                  <a:cubicBezTo>
                    <a:pt x="237" y="338"/>
                    <a:pt x="167" y="197"/>
                    <a:pt x="97" y="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15" name="Полилиния 314"/>
            <p:cNvSpPr/>
            <p:nvPr/>
          </p:nvSpPr>
          <p:spPr>
            <a:xfrm>
              <a:off x="3148560" y="2291400"/>
              <a:ext cx="84240" cy="126720"/>
            </a:xfrm>
            <a:custGeom>
              <a:avLst/>
              <a:gdLst>
                <a:gd name="textAreaLeft" fmla="*/ 0 w 84240"/>
                <a:gd name="textAreaRight" fmla="*/ 86400 w 84240"/>
                <a:gd name="textAreaTop" fmla="*/ 0 h 126720"/>
                <a:gd name="textAreaBottom" fmla="*/ 128880 h 126720"/>
              </a:gdLst>
              <a:ahLst/>
              <a:cxnLst/>
              <a:rect l="textAreaLeft" t="textAreaTop" r="textAreaRight" b="textAreaBottom"/>
              <a:pathLst>
                <a:path w="240" h="358">
                  <a:moveTo>
                    <a:pt x="240" y="259"/>
                  </a:moveTo>
                  <a:cubicBezTo>
                    <a:pt x="233" y="259"/>
                    <a:pt x="227" y="259"/>
                    <a:pt x="220" y="259"/>
                  </a:cubicBezTo>
                  <a:cubicBezTo>
                    <a:pt x="220" y="270"/>
                    <a:pt x="213" y="303"/>
                    <a:pt x="207" y="307"/>
                  </a:cubicBezTo>
                  <a:cubicBezTo>
                    <a:pt x="202" y="312"/>
                    <a:pt x="161" y="312"/>
                    <a:pt x="154" y="312"/>
                  </a:cubicBezTo>
                  <a:cubicBezTo>
                    <a:pt x="120" y="312"/>
                    <a:pt x="87" y="312"/>
                    <a:pt x="53" y="312"/>
                  </a:cubicBezTo>
                  <a:cubicBezTo>
                    <a:pt x="110" y="261"/>
                    <a:pt x="130" y="246"/>
                    <a:pt x="161" y="222"/>
                  </a:cubicBezTo>
                  <a:cubicBezTo>
                    <a:pt x="202" y="189"/>
                    <a:pt x="240" y="156"/>
                    <a:pt x="240" y="106"/>
                  </a:cubicBezTo>
                  <a:cubicBezTo>
                    <a:pt x="240" y="40"/>
                    <a:pt x="183" y="0"/>
                    <a:pt x="112" y="0"/>
                  </a:cubicBezTo>
                  <a:cubicBezTo>
                    <a:pt x="46" y="0"/>
                    <a:pt x="0" y="46"/>
                    <a:pt x="0" y="97"/>
                  </a:cubicBezTo>
                  <a:cubicBezTo>
                    <a:pt x="0" y="123"/>
                    <a:pt x="24" y="125"/>
                    <a:pt x="29" y="125"/>
                  </a:cubicBezTo>
                  <a:cubicBezTo>
                    <a:pt x="42" y="125"/>
                    <a:pt x="57" y="117"/>
                    <a:pt x="57" y="97"/>
                  </a:cubicBezTo>
                  <a:cubicBezTo>
                    <a:pt x="57" y="88"/>
                    <a:pt x="53" y="68"/>
                    <a:pt x="24" y="68"/>
                  </a:cubicBezTo>
                  <a:cubicBezTo>
                    <a:pt x="42" y="31"/>
                    <a:pt x="79" y="20"/>
                    <a:pt x="103" y="20"/>
                  </a:cubicBezTo>
                  <a:cubicBezTo>
                    <a:pt x="158" y="20"/>
                    <a:pt x="187" y="62"/>
                    <a:pt x="187" y="106"/>
                  </a:cubicBezTo>
                  <a:cubicBezTo>
                    <a:pt x="187" y="152"/>
                    <a:pt x="154" y="189"/>
                    <a:pt x="136" y="209"/>
                  </a:cubicBezTo>
                  <a:cubicBezTo>
                    <a:pt x="92" y="251"/>
                    <a:pt x="48" y="294"/>
                    <a:pt x="4" y="336"/>
                  </a:cubicBezTo>
                  <a:cubicBezTo>
                    <a:pt x="0" y="340"/>
                    <a:pt x="0" y="343"/>
                    <a:pt x="0" y="358"/>
                  </a:cubicBezTo>
                  <a:cubicBezTo>
                    <a:pt x="74" y="358"/>
                    <a:pt x="148" y="358"/>
                    <a:pt x="222" y="358"/>
                  </a:cubicBezTo>
                  <a:cubicBezTo>
                    <a:pt x="228" y="325"/>
                    <a:pt x="234" y="292"/>
                    <a:pt x="240" y="2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16" name="Полилиния 315"/>
            <p:cNvSpPr/>
            <p:nvPr/>
          </p:nvSpPr>
          <p:spPr>
            <a:xfrm>
              <a:off x="3269880" y="2409120"/>
              <a:ext cx="168840" cy="125280"/>
            </a:xfrm>
            <a:custGeom>
              <a:avLst/>
              <a:gdLst>
                <a:gd name="textAreaLeft" fmla="*/ 0 w 168840"/>
                <a:gd name="textAreaRight" fmla="*/ 171000 w 168840"/>
                <a:gd name="textAreaTop" fmla="*/ 0 h 125280"/>
                <a:gd name="textAreaBottom" fmla="*/ 127440 h 125280"/>
              </a:gdLst>
              <a:ahLst/>
              <a:cxnLst/>
              <a:rect l="textAreaLeft" t="textAreaTop" r="textAreaRight" b="textAreaBottom"/>
              <a:pathLst>
                <a:path w="475" h="354">
                  <a:moveTo>
                    <a:pt x="411" y="103"/>
                  </a:moveTo>
                  <a:cubicBezTo>
                    <a:pt x="415" y="81"/>
                    <a:pt x="426" y="46"/>
                    <a:pt x="426" y="40"/>
                  </a:cubicBezTo>
                  <a:cubicBezTo>
                    <a:pt x="426" y="24"/>
                    <a:pt x="413" y="7"/>
                    <a:pt x="389" y="7"/>
                  </a:cubicBezTo>
                  <a:cubicBezTo>
                    <a:pt x="376" y="7"/>
                    <a:pt x="347" y="13"/>
                    <a:pt x="338" y="46"/>
                  </a:cubicBezTo>
                  <a:cubicBezTo>
                    <a:pt x="334" y="57"/>
                    <a:pt x="301" y="198"/>
                    <a:pt x="294" y="222"/>
                  </a:cubicBezTo>
                  <a:cubicBezTo>
                    <a:pt x="290" y="240"/>
                    <a:pt x="283" y="264"/>
                    <a:pt x="283" y="277"/>
                  </a:cubicBezTo>
                  <a:cubicBezTo>
                    <a:pt x="268" y="294"/>
                    <a:pt x="239" y="327"/>
                    <a:pt x="200" y="327"/>
                  </a:cubicBezTo>
                  <a:cubicBezTo>
                    <a:pt x="154" y="327"/>
                    <a:pt x="154" y="288"/>
                    <a:pt x="154" y="270"/>
                  </a:cubicBezTo>
                  <a:cubicBezTo>
                    <a:pt x="154" y="224"/>
                    <a:pt x="176" y="163"/>
                    <a:pt x="198" y="108"/>
                  </a:cubicBezTo>
                  <a:cubicBezTo>
                    <a:pt x="206" y="88"/>
                    <a:pt x="209" y="81"/>
                    <a:pt x="209" y="70"/>
                  </a:cubicBezTo>
                  <a:cubicBezTo>
                    <a:pt x="209" y="24"/>
                    <a:pt x="162" y="0"/>
                    <a:pt x="121" y="0"/>
                  </a:cubicBezTo>
                  <a:cubicBezTo>
                    <a:pt x="39" y="0"/>
                    <a:pt x="0" y="106"/>
                    <a:pt x="0" y="121"/>
                  </a:cubicBezTo>
                  <a:cubicBezTo>
                    <a:pt x="0" y="132"/>
                    <a:pt x="13" y="132"/>
                    <a:pt x="19" y="132"/>
                  </a:cubicBezTo>
                  <a:cubicBezTo>
                    <a:pt x="28" y="132"/>
                    <a:pt x="33" y="132"/>
                    <a:pt x="37" y="121"/>
                  </a:cubicBezTo>
                  <a:cubicBezTo>
                    <a:pt x="61" y="35"/>
                    <a:pt x="103" y="29"/>
                    <a:pt x="116" y="29"/>
                  </a:cubicBezTo>
                  <a:cubicBezTo>
                    <a:pt x="121" y="29"/>
                    <a:pt x="129" y="29"/>
                    <a:pt x="129" y="44"/>
                  </a:cubicBezTo>
                  <a:cubicBezTo>
                    <a:pt x="129" y="62"/>
                    <a:pt x="121" y="84"/>
                    <a:pt x="116" y="92"/>
                  </a:cubicBezTo>
                  <a:cubicBezTo>
                    <a:pt x="85" y="174"/>
                    <a:pt x="70" y="215"/>
                    <a:pt x="70" y="255"/>
                  </a:cubicBezTo>
                  <a:cubicBezTo>
                    <a:pt x="70" y="343"/>
                    <a:pt x="147" y="354"/>
                    <a:pt x="193" y="354"/>
                  </a:cubicBezTo>
                  <a:cubicBezTo>
                    <a:pt x="215" y="354"/>
                    <a:pt x="248" y="351"/>
                    <a:pt x="290" y="312"/>
                  </a:cubicBezTo>
                  <a:cubicBezTo>
                    <a:pt x="316" y="349"/>
                    <a:pt x="360" y="354"/>
                    <a:pt x="380" y="354"/>
                  </a:cubicBezTo>
                  <a:cubicBezTo>
                    <a:pt x="409" y="354"/>
                    <a:pt x="431" y="338"/>
                    <a:pt x="446" y="310"/>
                  </a:cubicBezTo>
                  <a:cubicBezTo>
                    <a:pt x="466" y="279"/>
                    <a:pt x="475" y="237"/>
                    <a:pt x="475" y="235"/>
                  </a:cubicBezTo>
                  <a:cubicBezTo>
                    <a:pt x="475" y="224"/>
                    <a:pt x="464" y="224"/>
                    <a:pt x="457" y="224"/>
                  </a:cubicBezTo>
                  <a:cubicBezTo>
                    <a:pt x="448" y="224"/>
                    <a:pt x="446" y="224"/>
                    <a:pt x="442" y="226"/>
                  </a:cubicBezTo>
                  <a:cubicBezTo>
                    <a:pt x="440" y="229"/>
                    <a:pt x="440" y="231"/>
                    <a:pt x="435" y="250"/>
                  </a:cubicBezTo>
                  <a:cubicBezTo>
                    <a:pt x="420" y="310"/>
                    <a:pt x="402" y="327"/>
                    <a:pt x="382" y="327"/>
                  </a:cubicBezTo>
                  <a:cubicBezTo>
                    <a:pt x="371" y="327"/>
                    <a:pt x="365" y="319"/>
                    <a:pt x="365" y="299"/>
                  </a:cubicBezTo>
                  <a:cubicBezTo>
                    <a:pt x="365" y="286"/>
                    <a:pt x="369" y="272"/>
                    <a:pt x="376" y="242"/>
                  </a:cubicBezTo>
                  <a:cubicBezTo>
                    <a:pt x="382" y="220"/>
                    <a:pt x="389" y="189"/>
                    <a:pt x="393" y="174"/>
                  </a:cubicBezTo>
                  <a:cubicBezTo>
                    <a:pt x="399" y="150"/>
                    <a:pt x="405" y="127"/>
                    <a:pt x="411" y="10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17" name="Полилиния 316"/>
            <p:cNvSpPr/>
            <p:nvPr/>
          </p:nvSpPr>
          <p:spPr>
            <a:xfrm>
              <a:off x="3462840" y="2298600"/>
              <a:ext cx="70920" cy="330480"/>
            </a:xfrm>
            <a:custGeom>
              <a:avLst/>
              <a:gdLst>
                <a:gd name="textAreaLeft" fmla="*/ 0 w 70920"/>
                <a:gd name="textAreaRight" fmla="*/ 73080 w 70920"/>
                <a:gd name="textAreaTop" fmla="*/ 0 h 330480"/>
                <a:gd name="textAreaBottom" fmla="*/ 332640 h 330480"/>
              </a:gdLst>
              <a:ahLst/>
              <a:cxnLst/>
              <a:rect l="textAreaLeft" t="textAreaTop" r="textAreaRight" b="textAreaBottom"/>
              <a:pathLst>
                <a:path w="203" h="924">
                  <a:moveTo>
                    <a:pt x="203" y="463"/>
                  </a:moveTo>
                  <a:cubicBezTo>
                    <a:pt x="203" y="353"/>
                    <a:pt x="183" y="200"/>
                    <a:pt x="82" y="68"/>
                  </a:cubicBezTo>
                  <a:cubicBezTo>
                    <a:pt x="73" y="59"/>
                    <a:pt x="22" y="0"/>
                    <a:pt x="9" y="0"/>
                  </a:cubicBezTo>
                  <a:cubicBezTo>
                    <a:pt x="5" y="0"/>
                    <a:pt x="0" y="2"/>
                    <a:pt x="0" y="9"/>
                  </a:cubicBezTo>
                  <a:cubicBezTo>
                    <a:pt x="0" y="11"/>
                    <a:pt x="2" y="13"/>
                    <a:pt x="5" y="15"/>
                  </a:cubicBezTo>
                  <a:cubicBezTo>
                    <a:pt x="42" y="57"/>
                    <a:pt x="93" y="118"/>
                    <a:pt x="123" y="241"/>
                  </a:cubicBezTo>
                  <a:cubicBezTo>
                    <a:pt x="141" y="312"/>
                    <a:pt x="148" y="391"/>
                    <a:pt x="148" y="461"/>
                  </a:cubicBezTo>
                  <a:cubicBezTo>
                    <a:pt x="148" y="540"/>
                    <a:pt x="141" y="619"/>
                    <a:pt x="121" y="694"/>
                  </a:cubicBezTo>
                  <a:cubicBezTo>
                    <a:pt x="93" y="801"/>
                    <a:pt x="46" y="863"/>
                    <a:pt x="7" y="907"/>
                  </a:cubicBezTo>
                  <a:cubicBezTo>
                    <a:pt x="0" y="913"/>
                    <a:pt x="2" y="912"/>
                    <a:pt x="0" y="915"/>
                  </a:cubicBezTo>
                  <a:cubicBezTo>
                    <a:pt x="0" y="922"/>
                    <a:pt x="5" y="924"/>
                    <a:pt x="9" y="924"/>
                  </a:cubicBezTo>
                  <a:cubicBezTo>
                    <a:pt x="20" y="924"/>
                    <a:pt x="64" y="876"/>
                    <a:pt x="73" y="867"/>
                  </a:cubicBezTo>
                  <a:cubicBezTo>
                    <a:pt x="152" y="773"/>
                    <a:pt x="203" y="634"/>
                    <a:pt x="203" y="46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18" name="Полилиния 317"/>
            <p:cNvSpPr/>
            <p:nvPr/>
          </p:nvSpPr>
          <p:spPr>
            <a:xfrm>
              <a:off x="3655440" y="2372760"/>
              <a:ext cx="182880" cy="182880"/>
            </a:xfrm>
            <a:custGeom>
              <a:avLst/>
              <a:gdLst>
                <a:gd name="textAreaLeft" fmla="*/ 0 w 182880"/>
                <a:gd name="textAreaRight" fmla="*/ 185040 w 182880"/>
                <a:gd name="textAreaTop" fmla="*/ 0 h 182880"/>
                <a:gd name="textAreaBottom" fmla="*/ 185040 h 182880"/>
              </a:gdLst>
              <a:ahLst/>
              <a:cxnLst/>
              <a:rect l="textAreaLeft" t="textAreaTop" r="textAreaRight" b="textAreaBottom"/>
              <a:pathLst>
                <a:path w="514" h="514">
                  <a:moveTo>
                    <a:pt x="272" y="272"/>
                  </a:moveTo>
                  <a:cubicBezTo>
                    <a:pt x="344" y="272"/>
                    <a:pt x="416" y="272"/>
                    <a:pt x="488" y="272"/>
                  </a:cubicBezTo>
                  <a:cubicBezTo>
                    <a:pt x="499" y="272"/>
                    <a:pt x="514" y="272"/>
                    <a:pt x="514" y="257"/>
                  </a:cubicBezTo>
                  <a:cubicBezTo>
                    <a:pt x="514" y="242"/>
                    <a:pt x="499" y="242"/>
                    <a:pt x="488" y="242"/>
                  </a:cubicBezTo>
                  <a:cubicBezTo>
                    <a:pt x="416" y="242"/>
                    <a:pt x="344" y="242"/>
                    <a:pt x="272" y="242"/>
                  </a:cubicBezTo>
                  <a:cubicBezTo>
                    <a:pt x="272" y="170"/>
                    <a:pt x="272" y="98"/>
                    <a:pt x="272" y="27"/>
                  </a:cubicBezTo>
                  <a:cubicBezTo>
                    <a:pt x="272" y="16"/>
                    <a:pt x="272" y="0"/>
                    <a:pt x="257" y="0"/>
                  </a:cubicBezTo>
                  <a:cubicBezTo>
                    <a:pt x="242" y="0"/>
                    <a:pt x="242" y="16"/>
                    <a:pt x="242" y="27"/>
                  </a:cubicBezTo>
                  <a:cubicBezTo>
                    <a:pt x="242" y="98"/>
                    <a:pt x="242" y="170"/>
                    <a:pt x="242" y="242"/>
                  </a:cubicBezTo>
                  <a:cubicBezTo>
                    <a:pt x="170" y="242"/>
                    <a:pt x="98" y="242"/>
                    <a:pt x="26" y="242"/>
                  </a:cubicBezTo>
                  <a:cubicBezTo>
                    <a:pt x="15" y="242"/>
                    <a:pt x="0" y="242"/>
                    <a:pt x="0" y="257"/>
                  </a:cubicBezTo>
                  <a:cubicBezTo>
                    <a:pt x="0" y="272"/>
                    <a:pt x="15" y="272"/>
                    <a:pt x="26" y="272"/>
                  </a:cubicBezTo>
                  <a:cubicBezTo>
                    <a:pt x="98" y="272"/>
                    <a:pt x="170" y="272"/>
                    <a:pt x="242" y="272"/>
                  </a:cubicBezTo>
                  <a:cubicBezTo>
                    <a:pt x="242" y="344"/>
                    <a:pt x="242" y="416"/>
                    <a:pt x="242" y="488"/>
                  </a:cubicBezTo>
                  <a:cubicBezTo>
                    <a:pt x="242" y="499"/>
                    <a:pt x="242" y="514"/>
                    <a:pt x="257" y="514"/>
                  </a:cubicBezTo>
                  <a:cubicBezTo>
                    <a:pt x="272" y="514"/>
                    <a:pt x="272" y="499"/>
                    <a:pt x="272" y="488"/>
                  </a:cubicBezTo>
                  <a:cubicBezTo>
                    <a:pt x="272" y="416"/>
                    <a:pt x="272" y="344"/>
                    <a:pt x="272" y="27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19" name="Полилиния 318"/>
            <p:cNvSpPr/>
            <p:nvPr/>
          </p:nvSpPr>
          <p:spPr>
            <a:xfrm>
              <a:off x="3926160" y="2346840"/>
              <a:ext cx="120600" cy="185040"/>
            </a:xfrm>
            <a:custGeom>
              <a:avLst/>
              <a:gdLst>
                <a:gd name="textAreaLeft" fmla="*/ 0 w 120600"/>
                <a:gd name="textAreaRight" fmla="*/ 122760 w 120600"/>
                <a:gd name="textAreaTop" fmla="*/ 0 h 185040"/>
                <a:gd name="textAreaBottom" fmla="*/ 187200 h 185040"/>
              </a:gdLst>
              <a:ahLst/>
              <a:cxnLst/>
              <a:rect l="textAreaLeft" t="textAreaTop" r="textAreaRight" b="textAreaBottom"/>
              <a:pathLst>
                <a:path w="341" h="520">
                  <a:moveTo>
                    <a:pt x="205" y="395"/>
                  </a:moveTo>
                  <a:cubicBezTo>
                    <a:pt x="205" y="417"/>
                    <a:pt x="205" y="439"/>
                    <a:pt x="205" y="461"/>
                  </a:cubicBezTo>
                  <a:cubicBezTo>
                    <a:pt x="205" y="489"/>
                    <a:pt x="205" y="498"/>
                    <a:pt x="147" y="498"/>
                  </a:cubicBezTo>
                  <a:cubicBezTo>
                    <a:pt x="141" y="498"/>
                    <a:pt x="136" y="498"/>
                    <a:pt x="130" y="498"/>
                  </a:cubicBezTo>
                  <a:cubicBezTo>
                    <a:pt x="130" y="505"/>
                    <a:pt x="130" y="513"/>
                    <a:pt x="130" y="520"/>
                  </a:cubicBezTo>
                  <a:cubicBezTo>
                    <a:pt x="163" y="518"/>
                    <a:pt x="203" y="518"/>
                    <a:pt x="235" y="518"/>
                  </a:cubicBezTo>
                  <a:cubicBezTo>
                    <a:pt x="267" y="518"/>
                    <a:pt x="308" y="518"/>
                    <a:pt x="339" y="520"/>
                  </a:cubicBezTo>
                  <a:cubicBezTo>
                    <a:pt x="339" y="513"/>
                    <a:pt x="339" y="505"/>
                    <a:pt x="339" y="498"/>
                  </a:cubicBezTo>
                  <a:cubicBezTo>
                    <a:pt x="334" y="498"/>
                    <a:pt x="328" y="498"/>
                    <a:pt x="323" y="498"/>
                  </a:cubicBezTo>
                  <a:cubicBezTo>
                    <a:pt x="266" y="498"/>
                    <a:pt x="264" y="489"/>
                    <a:pt x="264" y="461"/>
                  </a:cubicBezTo>
                  <a:cubicBezTo>
                    <a:pt x="264" y="439"/>
                    <a:pt x="264" y="417"/>
                    <a:pt x="264" y="395"/>
                  </a:cubicBezTo>
                  <a:cubicBezTo>
                    <a:pt x="290" y="395"/>
                    <a:pt x="315" y="395"/>
                    <a:pt x="341" y="395"/>
                  </a:cubicBezTo>
                  <a:cubicBezTo>
                    <a:pt x="341" y="387"/>
                    <a:pt x="341" y="379"/>
                    <a:pt x="341" y="371"/>
                  </a:cubicBezTo>
                  <a:cubicBezTo>
                    <a:pt x="315" y="371"/>
                    <a:pt x="290" y="371"/>
                    <a:pt x="264" y="371"/>
                  </a:cubicBezTo>
                  <a:cubicBezTo>
                    <a:pt x="264" y="254"/>
                    <a:pt x="264" y="137"/>
                    <a:pt x="264" y="20"/>
                  </a:cubicBezTo>
                  <a:cubicBezTo>
                    <a:pt x="264" y="4"/>
                    <a:pt x="264" y="0"/>
                    <a:pt x="253" y="0"/>
                  </a:cubicBezTo>
                  <a:cubicBezTo>
                    <a:pt x="246" y="0"/>
                    <a:pt x="242" y="0"/>
                    <a:pt x="237" y="9"/>
                  </a:cubicBezTo>
                  <a:cubicBezTo>
                    <a:pt x="158" y="129"/>
                    <a:pt x="79" y="250"/>
                    <a:pt x="0" y="371"/>
                  </a:cubicBezTo>
                  <a:cubicBezTo>
                    <a:pt x="0" y="379"/>
                    <a:pt x="0" y="387"/>
                    <a:pt x="0" y="395"/>
                  </a:cubicBezTo>
                  <a:cubicBezTo>
                    <a:pt x="68" y="395"/>
                    <a:pt x="136" y="395"/>
                    <a:pt x="205" y="395"/>
                  </a:cubicBezTo>
                  <a:moveTo>
                    <a:pt x="209" y="371"/>
                  </a:moveTo>
                  <a:cubicBezTo>
                    <a:pt x="147" y="371"/>
                    <a:pt x="84" y="371"/>
                    <a:pt x="22" y="371"/>
                  </a:cubicBezTo>
                  <a:cubicBezTo>
                    <a:pt x="84" y="275"/>
                    <a:pt x="147" y="179"/>
                    <a:pt x="209" y="83"/>
                  </a:cubicBezTo>
                  <a:cubicBezTo>
                    <a:pt x="209" y="179"/>
                    <a:pt x="209" y="275"/>
                    <a:pt x="209" y="37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20" name="Полилиния 319"/>
            <p:cNvSpPr/>
            <p:nvPr/>
          </p:nvSpPr>
          <p:spPr>
            <a:xfrm>
              <a:off x="4131360" y="2326320"/>
              <a:ext cx="62640" cy="275040"/>
            </a:xfrm>
            <a:custGeom>
              <a:avLst/>
              <a:gdLst>
                <a:gd name="textAreaLeft" fmla="*/ 0 w 62640"/>
                <a:gd name="textAreaRight" fmla="*/ 64800 w 62640"/>
                <a:gd name="textAreaTop" fmla="*/ 0 h 275040"/>
                <a:gd name="textAreaBottom" fmla="*/ 277200 h 275040"/>
              </a:gdLst>
              <a:ahLst/>
              <a:cxnLst/>
              <a:rect l="textAreaLeft" t="textAreaTop" r="textAreaRight" b="textAreaBottom"/>
              <a:pathLst>
                <a:path w="180" h="770">
                  <a:moveTo>
                    <a:pt x="180" y="764"/>
                  </a:moveTo>
                  <a:cubicBezTo>
                    <a:pt x="180" y="761"/>
                    <a:pt x="180" y="759"/>
                    <a:pt x="167" y="746"/>
                  </a:cubicBezTo>
                  <a:cubicBezTo>
                    <a:pt x="70" y="650"/>
                    <a:pt x="44" y="502"/>
                    <a:pt x="44" y="386"/>
                  </a:cubicBezTo>
                  <a:cubicBezTo>
                    <a:pt x="44" y="252"/>
                    <a:pt x="74" y="118"/>
                    <a:pt x="169" y="22"/>
                  </a:cubicBezTo>
                  <a:cubicBezTo>
                    <a:pt x="180" y="13"/>
                    <a:pt x="180" y="11"/>
                    <a:pt x="180" y="9"/>
                  </a:cubicBezTo>
                  <a:cubicBezTo>
                    <a:pt x="180" y="4"/>
                    <a:pt x="176" y="0"/>
                    <a:pt x="171" y="0"/>
                  </a:cubicBezTo>
                  <a:cubicBezTo>
                    <a:pt x="165" y="0"/>
                    <a:pt x="94" y="52"/>
                    <a:pt x="48" y="151"/>
                  </a:cubicBezTo>
                  <a:cubicBezTo>
                    <a:pt x="8" y="235"/>
                    <a:pt x="0" y="320"/>
                    <a:pt x="0" y="386"/>
                  </a:cubicBezTo>
                  <a:cubicBezTo>
                    <a:pt x="0" y="445"/>
                    <a:pt x="8" y="540"/>
                    <a:pt x="50" y="625"/>
                  </a:cubicBezTo>
                  <a:cubicBezTo>
                    <a:pt x="96" y="720"/>
                    <a:pt x="165" y="770"/>
                    <a:pt x="171" y="770"/>
                  </a:cubicBezTo>
                  <a:cubicBezTo>
                    <a:pt x="176" y="770"/>
                    <a:pt x="180" y="768"/>
                    <a:pt x="180" y="76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21" name="Полилиния 320"/>
            <p:cNvSpPr/>
            <p:nvPr/>
          </p:nvSpPr>
          <p:spPr>
            <a:xfrm>
              <a:off x="4226400" y="2341080"/>
              <a:ext cx="200520" cy="190800"/>
            </a:xfrm>
            <a:custGeom>
              <a:avLst/>
              <a:gdLst>
                <a:gd name="textAreaLeft" fmla="*/ 0 w 200520"/>
                <a:gd name="textAreaRight" fmla="*/ 202680 w 200520"/>
                <a:gd name="textAreaTop" fmla="*/ 0 h 190800"/>
                <a:gd name="textAreaBottom" fmla="*/ 192960 h 190800"/>
              </a:gdLst>
              <a:ahLst/>
              <a:cxnLst/>
              <a:rect l="textAreaLeft" t="textAreaTop" r="textAreaRight" b="textAreaBottom"/>
              <a:pathLst>
                <a:path w="563" h="536">
                  <a:moveTo>
                    <a:pt x="563" y="382"/>
                  </a:moveTo>
                  <a:cubicBezTo>
                    <a:pt x="550" y="382"/>
                    <a:pt x="538" y="382"/>
                    <a:pt x="525" y="382"/>
                  </a:cubicBezTo>
                  <a:cubicBezTo>
                    <a:pt x="523" y="393"/>
                    <a:pt x="519" y="426"/>
                    <a:pt x="512" y="439"/>
                  </a:cubicBezTo>
                  <a:cubicBezTo>
                    <a:pt x="508" y="450"/>
                    <a:pt x="505" y="457"/>
                    <a:pt x="459" y="457"/>
                  </a:cubicBezTo>
                  <a:cubicBezTo>
                    <a:pt x="441" y="457"/>
                    <a:pt x="423" y="457"/>
                    <a:pt x="404" y="457"/>
                  </a:cubicBezTo>
                  <a:cubicBezTo>
                    <a:pt x="420" y="424"/>
                    <a:pt x="442" y="396"/>
                    <a:pt x="466" y="367"/>
                  </a:cubicBezTo>
                  <a:cubicBezTo>
                    <a:pt x="508" y="310"/>
                    <a:pt x="552" y="255"/>
                    <a:pt x="552" y="185"/>
                  </a:cubicBezTo>
                  <a:cubicBezTo>
                    <a:pt x="552" y="101"/>
                    <a:pt x="482" y="0"/>
                    <a:pt x="281" y="0"/>
                  </a:cubicBezTo>
                  <a:cubicBezTo>
                    <a:pt x="80" y="0"/>
                    <a:pt x="8" y="101"/>
                    <a:pt x="8" y="185"/>
                  </a:cubicBezTo>
                  <a:cubicBezTo>
                    <a:pt x="8" y="255"/>
                    <a:pt x="52" y="312"/>
                    <a:pt x="96" y="365"/>
                  </a:cubicBezTo>
                  <a:cubicBezTo>
                    <a:pt x="123" y="400"/>
                    <a:pt x="143" y="426"/>
                    <a:pt x="158" y="457"/>
                  </a:cubicBezTo>
                  <a:cubicBezTo>
                    <a:pt x="140" y="457"/>
                    <a:pt x="121" y="457"/>
                    <a:pt x="103" y="457"/>
                  </a:cubicBezTo>
                  <a:cubicBezTo>
                    <a:pt x="57" y="457"/>
                    <a:pt x="52" y="450"/>
                    <a:pt x="50" y="442"/>
                  </a:cubicBezTo>
                  <a:cubicBezTo>
                    <a:pt x="44" y="429"/>
                    <a:pt x="37" y="391"/>
                    <a:pt x="35" y="382"/>
                  </a:cubicBezTo>
                  <a:cubicBezTo>
                    <a:pt x="23" y="382"/>
                    <a:pt x="11" y="382"/>
                    <a:pt x="0" y="382"/>
                  </a:cubicBezTo>
                  <a:cubicBezTo>
                    <a:pt x="9" y="434"/>
                    <a:pt x="19" y="485"/>
                    <a:pt x="28" y="536"/>
                  </a:cubicBezTo>
                  <a:cubicBezTo>
                    <a:pt x="77" y="536"/>
                    <a:pt x="126" y="536"/>
                    <a:pt x="175" y="536"/>
                  </a:cubicBezTo>
                  <a:cubicBezTo>
                    <a:pt x="193" y="536"/>
                    <a:pt x="200" y="536"/>
                    <a:pt x="200" y="516"/>
                  </a:cubicBezTo>
                  <a:cubicBezTo>
                    <a:pt x="200" y="461"/>
                    <a:pt x="178" y="391"/>
                    <a:pt x="165" y="358"/>
                  </a:cubicBezTo>
                  <a:cubicBezTo>
                    <a:pt x="145" y="297"/>
                    <a:pt x="127" y="242"/>
                    <a:pt x="127" y="185"/>
                  </a:cubicBezTo>
                  <a:cubicBezTo>
                    <a:pt x="127" y="156"/>
                    <a:pt x="132" y="101"/>
                    <a:pt x="169" y="66"/>
                  </a:cubicBezTo>
                  <a:cubicBezTo>
                    <a:pt x="206" y="31"/>
                    <a:pt x="257" y="29"/>
                    <a:pt x="281" y="29"/>
                  </a:cubicBezTo>
                  <a:cubicBezTo>
                    <a:pt x="321" y="29"/>
                    <a:pt x="365" y="40"/>
                    <a:pt x="393" y="69"/>
                  </a:cubicBezTo>
                  <a:cubicBezTo>
                    <a:pt x="415" y="90"/>
                    <a:pt x="433" y="123"/>
                    <a:pt x="433" y="185"/>
                  </a:cubicBezTo>
                  <a:cubicBezTo>
                    <a:pt x="433" y="240"/>
                    <a:pt x="417" y="292"/>
                    <a:pt x="398" y="349"/>
                  </a:cubicBezTo>
                  <a:cubicBezTo>
                    <a:pt x="382" y="396"/>
                    <a:pt x="360" y="461"/>
                    <a:pt x="360" y="516"/>
                  </a:cubicBezTo>
                  <a:cubicBezTo>
                    <a:pt x="360" y="536"/>
                    <a:pt x="369" y="536"/>
                    <a:pt x="387" y="536"/>
                  </a:cubicBezTo>
                  <a:cubicBezTo>
                    <a:pt x="436" y="536"/>
                    <a:pt x="485" y="536"/>
                    <a:pt x="534" y="536"/>
                  </a:cubicBezTo>
                  <a:cubicBezTo>
                    <a:pt x="544" y="485"/>
                    <a:pt x="553" y="434"/>
                    <a:pt x="563" y="38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22" name="Полилиния 321"/>
            <p:cNvSpPr/>
            <p:nvPr/>
          </p:nvSpPr>
          <p:spPr>
            <a:xfrm>
              <a:off x="4528800" y="2450160"/>
              <a:ext cx="27000" cy="27360"/>
            </a:xfrm>
            <a:custGeom>
              <a:avLst/>
              <a:gdLst>
                <a:gd name="textAreaLeft" fmla="*/ 0 w 27000"/>
                <a:gd name="textAreaRight" fmla="*/ 29160 w 27000"/>
                <a:gd name="textAreaTop" fmla="*/ 0 h 27360"/>
                <a:gd name="textAreaBottom" fmla="*/ 29520 h 27360"/>
              </a:gdLst>
              <a:ahLst/>
              <a:cxnLst/>
              <a:rect l="textAreaLeft" t="textAreaTop" r="textAreaRight" b="textAreaBottom"/>
              <a:pathLst>
                <a:path w="81" h="82">
                  <a:moveTo>
                    <a:pt x="81" y="42"/>
                  </a:moveTo>
                  <a:cubicBezTo>
                    <a:pt x="81" y="20"/>
                    <a:pt x="64" y="0"/>
                    <a:pt x="42" y="0"/>
                  </a:cubicBezTo>
                  <a:cubicBezTo>
                    <a:pt x="20" y="0"/>
                    <a:pt x="0" y="20"/>
                    <a:pt x="0" y="42"/>
                  </a:cubicBezTo>
                  <a:cubicBezTo>
                    <a:pt x="0" y="64"/>
                    <a:pt x="20" y="82"/>
                    <a:pt x="42" y="82"/>
                  </a:cubicBezTo>
                  <a:cubicBezTo>
                    <a:pt x="64" y="82"/>
                    <a:pt x="81" y="64"/>
                    <a:pt x="81" y="4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15480" rIns="90000" bIns="-1548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23" name="Полилиния 322"/>
            <p:cNvSpPr/>
            <p:nvPr/>
          </p:nvSpPr>
          <p:spPr>
            <a:xfrm>
              <a:off x="4656960" y="2345040"/>
              <a:ext cx="203040" cy="196200"/>
            </a:xfrm>
            <a:custGeom>
              <a:avLst/>
              <a:gdLst>
                <a:gd name="textAreaLeft" fmla="*/ 0 w 203040"/>
                <a:gd name="textAreaRight" fmla="*/ 205200 w 203040"/>
                <a:gd name="textAreaTop" fmla="*/ 0 h 196200"/>
                <a:gd name="textAreaBottom" fmla="*/ 198360 h 196200"/>
              </a:gdLst>
              <a:ahLst/>
              <a:cxnLst/>
              <a:rect l="textAreaLeft" t="textAreaTop" r="textAreaRight" b="textAreaBottom"/>
              <a:pathLst>
                <a:path w="570" h="551">
                  <a:moveTo>
                    <a:pt x="567" y="18"/>
                  </a:moveTo>
                  <a:cubicBezTo>
                    <a:pt x="567" y="16"/>
                    <a:pt x="570" y="9"/>
                    <a:pt x="570" y="7"/>
                  </a:cubicBezTo>
                  <a:cubicBezTo>
                    <a:pt x="570" y="0"/>
                    <a:pt x="570" y="0"/>
                    <a:pt x="552" y="0"/>
                  </a:cubicBezTo>
                  <a:cubicBezTo>
                    <a:pt x="374" y="0"/>
                    <a:pt x="196" y="0"/>
                    <a:pt x="18" y="0"/>
                  </a:cubicBezTo>
                  <a:cubicBezTo>
                    <a:pt x="0" y="0"/>
                    <a:pt x="0" y="0"/>
                    <a:pt x="0" y="7"/>
                  </a:cubicBezTo>
                  <a:cubicBezTo>
                    <a:pt x="0" y="9"/>
                    <a:pt x="2" y="16"/>
                    <a:pt x="4" y="18"/>
                  </a:cubicBezTo>
                  <a:cubicBezTo>
                    <a:pt x="91" y="191"/>
                    <a:pt x="177" y="363"/>
                    <a:pt x="264" y="536"/>
                  </a:cubicBezTo>
                  <a:cubicBezTo>
                    <a:pt x="271" y="547"/>
                    <a:pt x="273" y="551"/>
                    <a:pt x="286" y="551"/>
                  </a:cubicBezTo>
                  <a:cubicBezTo>
                    <a:pt x="299" y="551"/>
                    <a:pt x="301" y="547"/>
                    <a:pt x="306" y="536"/>
                  </a:cubicBezTo>
                  <a:cubicBezTo>
                    <a:pt x="393" y="363"/>
                    <a:pt x="480" y="191"/>
                    <a:pt x="567" y="18"/>
                  </a:cubicBezTo>
                  <a:moveTo>
                    <a:pt x="97" y="55"/>
                  </a:moveTo>
                  <a:cubicBezTo>
                    <a:pt x="238" y="55"/>
                    <a:pt x="380" y="55"/>
                    <a:pt x="521" y="55"/>
                  </a:cubicBezTo>
                  <a:cubicBezTo>
                    <a:pt x="450" y="197"/>
                    <a:pt x="379" y="338"/>
                    <a:pt x="308" y="479"/>
                  </a:cubicBezTo>
                  <a:cubicBezTo>
                    <a:pt x="238" y="338"/>
                    <a:pt x="167" y="197"/>
                    <a:pt x="97" y="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24" name="Полилиния 323"/>
            <p:cNvSpPr/>
            <p:nvPr/>
          </p:nvSpPr>
          <p:spPr>
            <a:xfrm>
              <a:off x="4891320" y="2326320"/>
              <a:ext cx="62640" cy="275040"/>
            </a:xfrm>
            <a:custGeom>
              <a:avLst/>
              <a:gdLst>
                <a:gd name="textAreaLeft" fmla="*/ 0 w 62640"/>
                <a:gd name="textAreaRight" fmla="*/ 64800 w 62640"/>
                <a:gd name="textAreaTop" fmla="*/ 0 h 275040"/>
                <a:gd name="textAreaBottom" fmla="*/ 277200 h 275040"/>
              </a:gdLst>
              <a:ahLst/>
              <a:cxnLst/>
              <a:rect l="textAreaLeft" t="textAreaTop" r="textAreaRight" b="textAreaBottom"/>
              <a:pathLst>
                <a:path w="180" h="770">
                  <a:moveTo>
                    <a:pt x="180" y="386"/>
                  </a:moveTo>
                  <a:cubicBezTo>
                    <a:pt x="180" y="325"/>
                    <a:pt x="172" y="232"/>
                    <a:pt x="130" y="145"/>
                  </a:cubicBezTo>
                  <a:cubicBezTo>
                    <a:pt x="84" y="50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"/>
                    <a:pt x="0" y="13"/>
                    <a:pt x="15" y="26"/>
                  </a:cubicBezTo>
                  <a:cubicBezTo>
                    <a:pt x="92" y="103"/>
                    <a:pt x="136" y="226"/>
                    <a:pt x="136" y="386"/>
                  </a:cubicBezTo>
                  <a:cubicBezTo>
                    <a:pt x="136" y="518"/>
                    <a:pt x="108" y="652"/>
                    <a:pt x="11" y="750"/>
                  </a:cubicBezTo>
                  <a:cubicBezTo>
                    <a:pt x="0" y="759"/>
                    <a:pt x="0" y="761"/>
                    <a:pt x="0" y="764"/>
                  </a:cubicBezTo>
                  <a:cubicBezTo>
                    <a:pt x="0" y="768"/>
                    <a:pt x="4" y="770"/>
                    <a:pt x="9" y="770"/>
                  </a:cubicBezTo>
                  <a:cubicBezTo>
                    <a:pt x="15" y="770"/>
                    <a:pt x="86" y="718"/>
                    <a:pt x="132" y="621"/>
                  </a:cubicBezTo>
                  <a:cubicBezTo>
                    <a:pt x="172" y="535"/>
                    <a:pt x="180" y="450"/>
                    <a:pt x="180" y="38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25" name="Полилиния 324"/>
            <p:cNvSpPr/>
            <p:nvPr/>
          </p:nvSpPr>
          <p:spPr>
            <a:xfrm>
              <a:off x="4996800" y="2266200"/>
              <a:ext cx="83160" cy="126720"/>
            </a:xfrm>
            <a:custGeom>
              <a:avLst/>
              <a:gdLst>
                <a:gd name="textAreaLeft" fmla="*/ 0 w 83160"/>
                <a:gd name="textAreaRight" fmla="*/ 85320 w 83160"/>
                <a:gd name="textAreaTop" fmla="*/ 0 h 126720"/>
                <a:gd name="textAreaBottom" fmla="*/ 128880 h 126720"/>
              </a:gdLst>
              <a:ahLst/>
              <a:cxnLst/>
              <a:rect l="textAreaLeft" t="textAreaTop" r="textAreaRight" b="textAreaBottom"/>
              <a:pathLst>
                <a:path w="237" h="358">
                  <a:moveTo>
                    <a:pt x="237" y="259"/>
                  </a:moveTo>
                  <a:cubicBezTo>
                    <a:pt x="231" y="259"/>
                    <a:pt x="225" y="259"/>
                    <a:pt x="220" y="259"/>
                  </a:cubicBezTo>
                  <a:cubicBezTo>
                    <a:pt x="217" y="272"/>
                    <a:pt x="213" y="303"/>
                    <a:pt x="206" y="309"/>
                  </a:cubicBezTo>
                  <a:cubicBezTo>
                    <a:pt x="202" y="312"/>
                    <a:pt x="160" y="312"/>
                    <a:pt x="151" y="312"/>
                  </a:cubicBezTo>
                  <a:cubicBezTo>
                    <a:pt x="118" y="312"/>
                    <a:pt x="85" y="312"/>
                    <a:pt x="52" y="312"/>
                  </a:cubicBezTo>
                  <a:cubicBezTo>
                    <a:pt x="110" y="261"/>
                    <a:pt x="127" y="248"/>
                    <a:pt x="160" y="222"/>
                  </a:cubicBezTo>
                  <a:cubicBezTo>
                    <a:pt x="200" y="191"/>
                    <a:pt x="237" y="156"/>
                    <a:pt x="237" y="105"/>
                  </a:cubicBezTo>
                  <a:cubicBezTo>
                    <a:pt x="237" y="39"/>
                    <a:pt x="180" y="0"/>
                    <a:pt x="112" y="0"/>
                  </a:cubicBezTo>
                  <a:cubicBezTo>
                    <a:pt x="44" y="0"/>
                    <a:pt x="0" y="48"/>
                    <a:pt x="0" y="97"/>
                  </a:cubicBezTo>
                  <a:cubicBezTo>
                    <a:pt x="0" y="125"/>
                    <a:pt x="22" y="127"/>
                    <a:pt x="28" y="127"/>
                  </a:cubicBezTo>
                  <a:cubicBezTo>
                    <a:pt x="39" y="127"/>
                    <a:pt x="57" y="118"/>
                    <a:pt x="57" y="99"/>
                  </a:cubicBezTo>
                  <a:cubicBezTo>
                    <a:pt x="57" y="88"/>
                    <a:pt x="52" y="70"/>
                    <a:pt x="24" y="70"/>
                  </a:cubicBezTo>
                  <a:cubicBezTo>
                    <a:pt x="41" y="31"/>
                    <a:pt x="77" y="20"/>
                    <a:pt x="103" y="20"/>
                  </a:cubicBezTo>
                  <a:cubicBezTo>
                    <a:pt x="158" y="20"/>
                    <a:pt x="184" y="61"/>
                    <a:pt x="184" y="105"/>
                  </a:cubicBezTo>
                  <a:cubicBezTo>
                    <a:pt x="184" y="151"/>
                    <a:pt x="151" y="189"/>
                    <a:pt x="134" y="208"/>
                  </a:cubicBezTo>
                  <a:cubicBezTo>
                    <a:pt x="91" y="252"/>
                    <a:pt x="47" y="295"/>
                    <a:pt x="4" y="338"/>
                  </a:cubicBezTo>
                  <a:cubicBezTo>
                    <a:pt x="0" y="342"/>
                    <a:pt x="0" y="342"/>
                    <a:pt x="0" y="358"/>
                  </a:cubicBezTo>
                  <a:cubicBezTo>
                    <a:pt x="74" y="358"/>
                    <a:pt x="148" y="358"/>
                    <a:pt x="222" y="358"/>
                  </a:cubicBezTo>
                  <a:cubicBezTo>
                    <a:pt x="227" y="325"/>
                    <a:pt x="232" y="292"/>
                    <a:pt x="237" y="2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26" name="Полилиния 325"/>
            <p:cNvSpPr/>
            <p:nvPr/>
          </p:nvSpPr>
          <p:spPr>
            <a:xfrm>
              <a:off x="5164560" y="2409120"/>
              <a:ext cx="168840" cy="125280"/>
            </a:xfrm>
            <a:custGeom>
              <a:avLst/>
              <a:gdLst>
                <a:gd name="textAreaLeft" fmla="*/ 0 w 168840"/>
                <a:gd name="textAreaRight" fmla="*/ 171000 w 168840"/>
                <a:gd name="textAreaTop" fmla="*/ 0 h 125280"/>
                <a:gd name="textAreaBottom" fmla="*/ 127440 h 125280"/>
              </a:gdLst>
              <a:ahLst/>
              <a:cxnLst/>
              <a:rect l="textAreaLeft" t="textAreaTop" r="textAreaRight" b="textAreaBottom"/>
              <a:pathLst>
                <a:path w="475" h="354">
                  <a:moveTo>
                    <a:pt x="409" y="103"/>
                  </a:moveTo>
                  <a:cubicBezTo>
                    <a:pt x="416" y="81"/>
                    <a:pt x="424" y="46"/>
                    <a:pt x="424" y="40"/>
                  </a:cubicBezTo>
                  <a:cubicBezTo>
                    <a:pt x="424" y="24"/>
                    <a:pt x="411" y="7"/>
                    <a:pt x="387" y="7"/>
                  </a:cubicBezTo>
                  <a:cubicBezTo>
                    <a:pt x="376" y="7"/>
                    <a:pt x="347" y="13"/>
                    <a:pt x="336" y="46"/>
                  </a:cubicBezTo>
                  <a:cubicBezTo>
                    <a:pt x="334" y="57"/>
                    <a:pt x="299" y="198"/>
                    <a:pt x="292" y="222"/>
                  </a:cubicBezTo>
                  <a:cubicBezTo>
                    <a:pt x="288" y="240"/>
                    <a:pt x="281" y="264"/>
                    <a:pt x="281" y="277"/>
                  </a:cubicBezTo>
                  <a:cubicBezTo>
                    <a:pt x="266" y="294"/>
                    <a:pt x="237" y="327"/>
                    <a:pt x="198" y="327"/>
                  </a:cubicBezTo>
                  <a:cubicBezTo>
                    <a:pt x="152" y="327"/>
                    <a:pt x="152" y="288"/>
                    <a:pt x="152" y="270"/>
                  </a:cubicBezTo>
                  <a:cubicBezTo>
                    <a:pt x="152" y="224"/>
                    <a:pt x="176" y="163"/>
                    <a:pt x="196" y="108"/>
                  </a:cubicBezTo>
                  <a:cubicBezTo>
                    <a:pt x="204" y="88"/>
                    <a:pt x="207" y="81"/>
                    <a:pt x="207" y="70"/>
                  </a:cubicBezTo>
                  <a:cubicBezTo>
                    <a:pt x="207" y="24"/>
                    <a:pt x="163" y="0"/>
                    <a:pt x="119" y="0"/>
                  </a:cubicBezTo>
                  <a:cubicBezTo>
                    <a:pt x="37" y="0"/>
                    <a:pt x="0" y="106"/>
                    <a:pt x="0" y="121"/>
                  </a:cubicBezTo>
                  <a:cubicBezTo>
                    <a:pt x="0" y="132"/>
                    <a:pt x="11" y="132"/>
                    <a:pt x="17" y="132"/>
                  </a:cubicBezTo>
                  <a:cubicBezTo>
                    <a:pt x="26" y="132"/>
                    <a:pt x="33" y="132"/>
                    <a:pt x="35" y="121"/>
                  </a:cubicBezTo>
                  <a:cubicBezTo>
                    <a:pt x="61" y="35"/>
                    <a:pt x="103" y="29"/>
                    <a:pt x="114" y="29"/>
                  </a:cubicBezTo>
                  <a:cubicBezTo>
                    <a:pt x="121" y="29"/>
                    <a:pt x="127" y="29"/>
                    <a:pt x="127" y="44"/>
                  </a:cubicBezTo>
                  <a:cubicBezTo>
                    <a:pt x="127" y="62"/>
                    <a:pt x="119" y="84"/>
                    <a:pt x="116" y="92"/>
                  </a:cubicBezTo>
                  <a:cubicBezTo>
                    <a:pt x="83" y="174"/>
                    <a:pt x="68" y="215"/>
                    <a:pt x="68" y="255"/>
                  </a:cubicBezTo>
                  <a:cubicBezTo>
                    <a:pt x="68" y="343"/>
                    <a:pt x="145" y="354"/>
                    <a:pt x="191" y="354"/>
                  </a:cubicBezTo>
                  <a:cubicBezTo>
                    <a:pt x="213" y="354"/>
                    <a:pt x="248" y="351"/>
                    <a:pt x="290" y="312"/>
                  </a:cubicBezTo>
                  <a:cubicBezTo>
                    <a:pt x="314" y="349"/>
                    <a:pt x="358" y="354"/>
                    <a:pt x="378" y="354"/>
                  </a:cubicBezTo>
                  <a:cubicBezTo>
                    <a:pt x="407" y="354"/>
                    <a:pt x="429" y="338"/>
                    <a:pt x="444" y="310"/>
                  </a:cubicBezTo>
                  <a:cubicBezTo>
                    <a:pt x="464" y="279"/>
                    <a:pt x="475" y="237"/>
                    <a:pt x="475" y="235"/>
                  </a:cubicBezTo>
                  <a:cubicBezTo>
                    <a:pt x="475" y="224"/>
                    <a:pt x="462" y="224"/>
                    <a:pt x="455" y="224"/>
                  </a:cubicBezTo>
                  <a:cubicBezTo>
                    <a:pt x="446" y="224"/>
                    <a:pt x="444" y="224"/>
                    <a:pt x="440" y="226"/>
                  </a:cubicBezTo>
                  <a:cubicBezTo>
                    <a:pt x="438" y="229"/>
                    <a:pt x="438" y="231"/>
                    <a:pt x="433" y="250"/>
                  </a:cubicBezTo>
                  <a:cubicBezTo>
                    <a:pt x="418" y="310"/>
                    <a:pt x="402" y="327"/>
                    <a:pt x="380" y="327"/>
                  </a:cubicBezTo>
                  <a:cubicBezTo>
                    <a:pt x="369" y="327"/>
                    <a:pt x="363" y="319"/>
                    <a:pt x="363" y="299"/>
                  </a:cubicBezTo>
                  <a:cubicBezTo>
                    <a:pt x="363" y="286"/>
                    <a:pt x="367" y="272"/>
                    <a:pt x="374" y="242"/>
                  </a:cubicBezTo>
                  <a:cubicBezTo>
                    <a:pt x="380" y="220"/>
                    <a:pt x="387" y="189"/>
                    <a:pt x="391" y="174"/>
                  </a:cubicBezTo>
                  <a:cubicBezTo>
                    <a:pt x="397" y="150"/>
                    <a:pt x="403" y="127"/>
                    <a:pt x="409" y="10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27" name="Полилиния 326"/>
            <p:cNvSpPr/>
            <p:nvPr/>
          </p:nvSpPr>
          <p:spPr>
            <a:xfrm>
              <a:off x="5437800" y="2432880"/>
              <a:ext cx="182880" cy="62640"/>
            </a:xfrm>
            <a:custGeom>
              <a:avLst/>
              <a:gdLst>
                <a:gd name="textAreaLeft" fmla="*/ 0 w 182880"/>
                <a:gd name="textAreaRight" fmla="*/ 185040 w 182880"/>
                <a:gd name="textAreaTop" fmla="*/ 0 h 62640"/>
                <a:gd name="textAreaBottom" fmla="*/ 64800 h 62640"/>
              </a:gdLst>
              <a:ahLst/>
              <a:cxnLst/>
              <a:rect l="textAreaLeft" t="textAreaTop" r="textAreaRight" b="textAreaBottom"/>
              <a:pathLst>
                <a:path w="514" h="180">
                  <a:moveTo>
                    <a:pt x="488" y="31"/>
                  </a:moveTo>
                  <a:cubicBezTo>
                    <a:pt x="499" y="31"/>
                    <a:pt x="514" y="31"/>
                    <a:pt x="514" y="15"/>
                  </a:cubicBezTo>
                  <a:cubicBezTo>
                    <a:pt x="514" y="0"/>
                    <a:pt x="499" y="0"/>
                    <a:pt x="488" y="0"/>
                  </a:cubicBezTo>
                  <a:cubicBezTo>
                    <a:pt x="333" y="0"/>
                    <a:pt x="179" y="0"/>
                    <a:pt x="24" y="0"/>
                  </a:cubicBezTo>
                  <a:cubicBezTo>
                    <a:pt x="15" y="0"/>
                    <a:pt x="0" y="0"/>
                    <a:pt x="0" y="15"/>
                  </a:cubicBezTo>
                  <a:cubicBezTo>
                    <a:pt x="0" y="31"/>
                    <a:pt x="15" y="31"/>
                    <a:pt x="26" y="31"/>
                  </a:cubicBezTo>
                  <a:cubicBezTo>
                    <a:pt x="180" y="31"/>
                    <a:pt x="334" y="31"/>
                    <a:pt x="488" y="31"/>
                  </a:cubicBezTo>
                  <a:moveTo>
                    <a:pt x="488" y="180"/>
                  </a:moveTo>
                  <a:cubicBezTo>
                    <a:pt x="499" y="180"/>
                    <a:pt x="514" y="180"/>
                    <a:pt x="514" y="165"/>
                  </a:cubicBezTo>
                  <a:cubicBezTo>
                    <a:pt x="514" y="149"/>
                    <a:pt x="499" y="149"/>
                    <a:pt x="488" y="149"/>
                  </a:cubicBezTo>
                  <a:cubicBezTo>
                    <a:pt x="334" y="149"/>
                    <a:pt x="180" y="149"/>
                    <a:pt x="26" y="149"/>
                  </a:cubicBezTo>
                  <a:cubicBezTo>
                    <a:pt x="15" y="149"/>
                    <a:pt x="0" y="149"/>
                    <a:pt x="0" y="165"/>
                  </a:cubicBezTo>
                  <a:cubicBezTo>
                    <a:pt x="0" y="180"/>
                    <a:pt x="15" y="180"/>
                    <a:pt x="24" y="180"/>
                  </a:cubicBezTo>
                  <a:cubicBezTo>
                    <a:pt x="179" y="180"/>
                    <a:pt x="333" y="180"/>
                    <a:pt x="488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28" name="Полилиния 327"/>
            <p:cNvSpPr/>
            <p:nvPr/>
          </p:nvSpPr>
          <p:spPr>
            <a:xfrm>
              <a:off x="5726520" y="2350080"/>
              <a:ext cx="115200" cy="188280"/>
            </a:xfrm>
            <a:custGeom>
              <a:avLst/>
              <a:gdLst>
                <a:gd name="textAreaLeft" fmla="*/ 0 w 115200"/>
                <a:gd name="textAreaRight" fmla="*/ 117360 w 115200"/>
                <a:gd name="textAreaTop" fmla="*/ 0 h 188280"/>
                <a:gd name="textAreaBottom" fmla="*/ 190440 h 188280"/>
              </a:gdLst>
              <a:ahLst/>
              <a:cxnLst/>
              <a:rect l="textAreaLeft" t="textAreaTop" r="textAreaRight" b="textAreaBottom"/>
              <a:pathLst>
                <a:path w="326" h="529">
                  <a:moveTo>
                    <a:pt x="326" y="265"/>
                  </a:moveTo>
                  <a:cubicBezTo>
                    <a:pt x="326" y="204"/>
                    <a:pt x="322" y="142"/>
                    <a:pt x="295" y="85"/>
                  </a:cubicBezTo>
                  <a:cubicBezTo>
                    <a:pt x="260" y="13"/>
                    <a:pt x="196" y="0"/>
                    <a:pt x="163" y="0"/>
                  </a:cubicBezTo>
                  <a:cubicBezTo>
                    <a:pt x="117" y="0"/>
                    <a:pt x="60" y="19"/>
                    <a:pt x="29" y="92"/>
                  </a:cubicBezTo>
                  <a:cubicBezTo>
                    <a:pt x="5" y="144"/>
                    <a:pt x="0" y="204"/>
                    <a:pt x="0" y="265"/>
                  </a:cubicBezTo>
                  <a:cubicBezTo>
                    <a:pt x="0" y="324"/>
                    <a:pt x="3" y="393"/>
                    <a:pt x="36" y="452"/>
                  </a:cubicBezTo>
                  <a:cubicBezTo>
                    <a:pt x="69" y="513"/>
                    <a:pt x="124" y="529"/>
                    <a:pt x="163" y="529"/>
                  </a:cubicBezTo>
                  <a:cubicBezTo>
                    <a:pt x="205" y="529"/>
                    <a:pt x="262" y="513"/>
                    <a:pt x="297" y="439"/>
                  </a:cubicBezTo>
                  <a:cubicBezTo>
                    <a:pt x="322" y="386"/>
                    <a:pt x="326" y="327"/>
                    <a:pt x="326" y="265"/>
                  </a:cubicBezTo>
                  <a:moveTo>
                    <a:pt x="163" y="511"/>
                  </a:moveTo>
                  <a:cubicBezTo>
                    <a:pt x="132" y="511"/>
                    <a:pt x="86" y="494"/>
                    <a:pt x="73" y="419"/>
                  </a:cubicBezTo>
                  <a:cubicBezTo>
                    <a:pt x="64" y="373"/>
                    <a:pt x="64" y="303"/>
                    <a:pt x="64" y="256"/>
                  </a:cubicBezTo>
                  <a:cubicBezTo>
                    <a:pt x="64" y="208"/>
                    <a:pt x="64" y="155"/>
                    <a:pt x="71" y="116"/>
                  </a:cubicBezTo>
                  <a:cubicBezTo>
                    <a:pt x="84" y="24"/>
                    <a:pt x="143" y="17"/>
                    <a:pt x="163" y="17"/>
                  </a:cubicBezTo>
                  <a:cubicBezTo>
                    <a:pt x="187" y="17"/>
                    <a:pt x="238" y="30"/>
                    <a:pt x="253" y="107"/>
                  </a:cubicBezTo>
                  <a:cubicBezTo>
                    <a:pt x="262" y="149"/>
                    <a:pt x="262" y="208"/>
                    <a:pt x="262" y="256"/>
                  </a:cubicBezTo>
                  <a:cubicBezTo>
                    <a:pt x="262" y="314"/>
                    <a:pt x="262" y="366"/>
                    <a:pt x="253" y="417"/>
                  </a:cubicBezTo>
                  <a:cubicBezTo>
                    <a:pt x="240" y="489"/>
                    <a:pt x="196" y="511"/>
                    <a:pt x="163" y="51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329" name="Прямоугольник 328"/>
          <p:cNvSpPr/>
          <p:nvPr/>
        </p:nvSpPr>
        <p:spPr>
          <a:xfrm>
            <a:off x="8035200" y="5780880"/>
            <a:ext cx="4317840" cy="71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G.Bordes et al., PoF 24, 014105 (2012)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330" name="Группа 329"/>
          <p:cNvGrpSpPr/>
          <p:nvPr/>
        </p:nvGrpSpPr>
        <p:grpSpPr>
          <a:xfrm>
            <a:off x="647640" y="3222360"/>
            <a:ext cx="6827400" cy="711360"/>
            <a:chOff x="647640" y="3222360"/>
            <a:chExt cx="6827400" cy="711360"/>
          </a:xfrm>
        </p:grpSpPr>
        <p:sp>
          <p:nvSpPr>
            <p:cNvPr id="331" name="Полилиния 330"/>
            <p:cNvSpPr/>
            <p:nvPr/>
          </p:nvSpPr>
          <p:spPr>
            <a:xfrm>
              <a:off x="647640" y="3481200"/>
              <a:ext cx="169560" cy="124920"/>
            </a:xfrm>
            <a:custGeom>
              <a:avLst/>
              <a:gdLst>
                <a:gd name="textAreaLeft" fmla="*/ 0 w 169560"/>
                <a:gd name="textAreaRight" fmla="*/ 171720 w 169560"/>
                <a:gd name="textAreaTop" fmla="*/ 0 h 124920"/>
                <a:gd name="textAreaBottom" fmla="*/ 127080 h 124920"/>
              </a:gdLst>
              <a:ahLst/>
              <a:cxnLst/>
              <a:rect l="textAreaLeft" t="textAreaTop" r="textAreaRight" b="textAreaBottom"/>
              <a:pathLst>
                <a:path w="477" h="353">
                  <a:moveTo>
                    <a:pt x="411" y="103"/>
                  </a:moveTo>
                  <a:cubicBezTo>
                    <a:pt x="418" y="81"/>
                    <a:pt x="427" y="43"/>
                    <a:pt x="427" y="39"/>
                  </a:cubicBezTo>
                  <a:cubicBezTo>
                    <a:pt x="427" y="21"/>
                    <a:pt x="414" y="4"/>
                    <a:pt x="389" y="4"/>
                  </a:cubicBezTo>
                  <a:cubicBezTo>
                    <a:pt x="378" y="4"/>
                    <a:pt x="350" y="13"/>
                    <a:pt x="339" y="46"/>
                  </a:cubicBezTo>
                  <a:cubicBezTo>
                    <a:pt x="337" y="57"/>
                    <a:pt x="301" y="197"/>
                    <a:pt x="295" y="221"/>
                  </a:cubicBezTo>
                  <a:cubicBezTo>
                    <a:pt x="290" y="239"/>
                    <a:pt x="284" y="261"/>
                    <a:pt x="284" y="276"/>
                  </a:cubicBezTo>
                  <a:cubicBezTo>
                    <a:pt x="268" y="294"/>
                    <a:pt x="240" y="325"/>
                    <a:pt x="200" y="325"/>
                  </a:cubicBezTo>
                  <a:cubicBezTo>
                    <a:pt x="154" y="325"/>
                    <a:pt x="154" y="287"/>
                    <a:pt x="154" y="270"/>
                  </a:cubicBezTo>
                  <a:cubicBezTo>
                    <a:pt x="154" y="221"/>
                    <a:pt x="178" y="162"/>
                    <a:pt x="198" y="107"/>
                  </a:cubicBezTo>
                  <a:cubicBezTo>
                    <a:pt x="207" y="87"/>
                    <a:pt x="209" y="81"/>
                    <a:pt x="209" y="68"/>
                  </a:cubicBezTo>
                  <a:cubicBezTo>
                    <a:pt x="209" y="24"/>
                    <a:pt x="165" y="0"/>
                    <a:pt x="121" y="0"/>
                  </a:cubicBezTo>
                  <a:cubicBezTo>
                    <a:pt x="40" y="0"/>
                    <a:pt x="0" y="103"/>
                    <a:pt x="0" y="118"/>
                  </a:cubicBezTo>
                  <a:cubicBezTo>
                    <a:pt x="0" y="129"/>
                    <a:pt x="13" y="129"/>
                    <a:pt x="20" y="129"/>
                  </a:cubicBezTo>
                  <a:cubicBezTo>
                    <a:pt x="29" y="129"/>
                    <a:pt x="35" y="129"/>
                    <a:pt x="37" y="120"/>
                  </a:cubicBezTo>
                  <a:cubicBezTo>
                    <a:pt x="64" y="35"/>
                    <a:pt x="106" y="26"/>
                    <a:pt x="117" y="26"/>
                  </a:cubicBezTo>
                  <a:cubicBezTo>
                    <a:pt x="123" y="26"/>
                    <a:pt x="130" y="26"/>
                    <a:pt x="130" y="43"/>
                  </a:cubicBezTo>
                  <a:cubicBezTo>
                    <a:pt x="130" y="61"/>
                    <a:pt x="121" y="83"/>
                    <a:pt x="119" y="92"/>
                  </a:cubicBezTo>
                  <a:cubicBezTo>
                    <a:pt x="86" y="173"/>
                    <a:pt x="70" y="215"/>
                    <a:pt x="70" y="252"/>
                  </a:cubicBezTo>
                  <a:cubicBezTo>
                    <a:pt x="70" y="342"/>
                    <a:pt x="147" y="353"/>
                    <a:pt x="194" y="353"/>
                  </a:cubicBezTo>
                  <a:cubicBezTo>
                    <a:pt x="216" y="353"/>
                    <a:pt x="251" y="351"/>
                    <a:pt x="293" y="312"/>
                  </a:cubicBezTo>
                  <a:cubicBezTo>
                    <a:pt x="317" y="349"/>
                    <a:pt x="361" y="353"/>
                    <a:pt x="381" y="353"/>
                  </a:cubicBezTo>
                  <a:cubicBezTo>
                    <a:pt x="409" y="353"/>
                    <a:pt x="431" y="338"/>
                    <a:pt x="447" y="309"/>
                  </a:cubicBezTo>
                  <a:cubicBezTo>
                    <a:pt x="466" y="279"/>
                    <a:pt x="477" y="237"/>
                    <a:pt x="477" y="232"/>
                  </a:cubicBezTo>
                  <a:cubicBezTo>
                    <a:pt x="477" y="221"/>
                    <a:pt x="464" y="221"/>
                    <a:pt x="458" y="221"/>
                  </a:cubicBezTo>
                  <a:cubicBezTo>
                    <a:pt x="449" y="221"/>
                    <a:pt x="447" y="221"/>
                    <a:pt x="442" y="226"/>
                  </a:cubicBezTo>
                  <a:cubicBezTo>
                    <a:pt x="440" y="228"/>
                    <a:pt x="440" y="230"/>
                    <a:pt x="436" y="248"/>
                  </a:cubicBezTo>
                  <a:cubicBezTo>
                    <a:pt x="420" y="309"/>
                    <a:pt x="405" y="325"/>
                    <a:pt x="383" y="325"/>
                  </a:cubicBezTo>
                  <a:cubicBezTo>
                    <a:pt x="372" y="325"/>
                    <a:pt x="365" y="318"/>
                    <a:pt x="365" y="298"/>
                  </a:cubicBezTo>
                  <a:cubicBezTo>
                    <a:pt x="365" y="285"/>
                    <a:pt x="370" y="272"/>
                    <a:pt x="376" y="241"/>
                  </a:cubicBezTo>
                  <a:cubicBezTo>
                    <a:pt x="383" y="219"/>
                    <a:pt x="389" y="188"/>
                    <a:pt x="394" y="171"/>
                  </a:cubicBezTo>
                  <a:cubicBezTo>
                    <a:pt x="400" y="148"/>
                    <a:pt x="405" y="126"/>
                    <a:pt x="411" y="10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32" name="Полилиния 331"/>
            <p:cNvSpPr/>
            <p:nvPr/>
          </p:nvSpPr>
          <p:spPr>
            <a:xfrm>
              <a:off x="841680" y="3512520"/>
              <a:ext cx="110160" cy="135000"/>
            </a:xfrm>
            <a:custGeom>
              <a:avLst/>
              <a:gdLst>
                <a:gd name="textAreaLeft" fmla="*/ 0 w 110160"/>
                <a:gd name="textAreaRight" fmla="*/ 112320 w 110160"/>
                <a:gd name="textAreaTop" fmla="*/ 0 h 135000"/>
                <a:gd name="textAreaBottom" fmla="*/ 137160 h 135000"/>
              </a:gdLst>
              <a:ahLst/>
              <a:cxnLst/>
              <a:rect l="textAreaLeft" t="textAreaTop" r="textAreaRight" b="textAreaBottom"/>
              <a:pathLst>
                <a:path w="312" h="381">
                  <a:moveTo>
                    <a:pt x="121" y="240"/>
                  </a:moveTo>
                  <a:cubicBezTo>
                    <a:pt x="141" y="227"/>
                    <a:pt x="165" y="205"/>
                    <a:pt x="183" y="192"/>
                  </a:cubicBezTo>
                  <a:cubicBezTo>
                    <a:pt x="200" y="176"/>
                    <a:pt x="227" y="156"/>
                    <a:pt x="255" y="156"/>
                  </a:cubicBezTo>
                  <a:cubicBezTo>
                    <a:pt x="257" y="156"/>
                    <a:pt x="264" y="156"/>
                    <a:pt x="266" y="163"/>
                  </a:cubicBezTo>
                  <a:cubicBezTo>
                    <a:pt x="240" y="170"/>
                    <a:pt x="229" y="192"/>
                    <a:pt x="229" y="207"/>
                  </a:cubicBezTo>
                  <a:cubicBezTo>
                    <a:pt x="229" y="225"/>
                    <a:pt x="242" y="236"/>
                    <a:pt x="260" y="236"/>
                  </a:cubicBezTo>
                  <a:cubicBezTo>
                    <a:pt x="275" y="236"/>
                    <a:pt x="304" y="222"/>
                    <a:pt x="304" y="183"/>
                  </a:cubicBezTo>
                  <a:cubicBezTo>
                    <a:pt x="304" y="159"/>
                    <a:pt x="288" y="132"/>
                    <a:pt x="255" y="132"/>
                  </a:cubicBezTo>
                  <a:cubicBezTo>
                    <a:pt x="216" y="132"/>
                    <a:pt x="180" y="163"/>
                    <a:pt x="154" y="185"/>
                  </a:cubicBezTo>
                  <a:cubicBezTo>
                    <a:pt x="130" y="207"/>
                    <a:pt x="114" y="218"/>
                    <a:pt x="97" y="229"/>
                  </a:cubicBezTo>
                  <a:cubicBezTo>
                    <a:pt x="114" y="161"/>
                    <a:pt x="130" y="93"/>
                    <a:pt x="147" y="25"/>
                  </a:cubicBezTo>
                  <a:cubicBezTo>
                    <a:pt x="150" y="18"/>
                    <a:pt x="150" y="16"/>
                    <a:pt x="150" y="14"/>
                  </a:cubicBezTo>
                  <a:cubicBezTo>
                    <a:pt x="150" y="11"/>
                    <a:pt x="147" y="0"/>
                    <a:pt x="136" y="0"/>
                  </a:cubicBezTo>
                  <a:cubicBezTo>
                    <a:pt x="134" y="0"/>
                    <a:pt x="132" y="0"/>
                    <a:pt x="132" y="3"/>
                  </a:cubicBezTo>
                  <a:cubicBezTo>
                    <a:pt x="108" y="3"/>
                    <a:pt x="84" y="4"/>
                    <a:pt x="59" y="5"/>
                  </a:cubicBezTo>
                  <a:cubicBezTo>
                    <a:pt x="53" y="5"/>
                    <a:pt x="40" y="7"/>
                    <a:pt x="40" y="25"/>
                  </a:cubicBezTo>
                  <a:cubicBezTo>
                    <a:pt x="40" y="36"/>
                    <a:pt x="51" y="36"/>
                    <a:pt x="59" y="36"/>
                  </a:cubicBezTo>
                  <a:cubicBezTo>
                    <a:pt x="68" y="36"/>
                    <a:pt x="77" y="36"/>
                    <a:pt x="77" y="38"/>
                  </a:cubicBezTo>
                  <a:cubicBezTo>
                    <a:pt x="77" y="40"/>
                    <a:pt x="75" y="42"/>
                    <a:pt x="75" y="47"/>
                  </a:cubicBezTo>
                  <a:cubicBezTo>
                    <a:pt x="51" y="145"/>
                    <a:pt x="26" y="243"/>
                    <a:pt x="2" y="341"/>
                  </a:cubicBezTo>
                  <a:cubicBezTo>
                    <a:pt x="0" y="348"/>
                    <a:pt x="1" y="348"/>
                    <a:pt x="0" y="352"/>
                  </a:cubicBezTo>
                  <a:cubicBezTo>
                    <a:pt x="0" y="372"/>
                    <a:pt x="13" y="381"/>
                    <a:pt x="29" y="381"/>
                  </a:cubicBezTo>
                  <a:cubicBezTo>
                    <a:pt x="59" y="381"/>
                    <a:pt x="66" y="352"/>
                    <a:pt x="68" y="341"/>
                  </a:cubicBezTo>
                  <a:cubicBezTo>
                    <a:pt x="73" y="321"/>
                    <a:pt x="86" y="269"/>
                    <a:pt x="88" y="266"/>
                  </a:cubicBezTo>
                  <a:cubicBezTo>
                    <a:pt x="123" y="269"/>
                    <a:pt x="154" y="279"/>
                    <a:pt x="154" y="301"/>
                  </a:cubicBezTo>
                  <a:cubicBezTo>
                    <a:pt x="154" y="306"/>
                    <a:pt x="152" y="310"/>
                    <a:pt x="152" y="312"/>
                  </a:cubicBezTo>
                  <a:cubicBezTo>
                    <a:pt x="150" y="319"/>
                    <a:pt x="150" y="323"/>
                    <a:pt x="150" y="326"/>
                  </a:cubicBezTo>
                  <a:cubicBezTo>
                    <a:pt x="150" y="363"/>
                    <a:pt x="191" y="381"/>
                    <a:pt x="229" y="381"/>
                  </a:cubicBezTo>
                  <a:cubicBezTo>
                    <a:pt x="288" y="381"/>
                    <a:pt x="312" y="306"/>
                    <a:pt x="312" y="297"/>
                  </a:cubicBezTo>
                  <a:cubicBezTo>
                    <a:pt x="312" y="286"/>
                    <a:pt x="304" y="286"/>
                    <a:pt x="295" y="286"/>
                  </a:cubicBezTo>
                  <a:cubicBezTo>
                    <a:pt x="282" y="286"/>
                    <a:pt x="279" y="286"/>
                    <a:pt x="277" y="299"/>
                  </a:cubicBezTo>
                  <a:cubicBezTo>
                    <a:pt x="273" y="317"/>
                    <a:pt x="257" y="356"/>
                    <a:pt x="231" y="356"/>
                  </a:cubicBezTo>
                  <a:cubicBezTo>
                    <a:pt x="218" y="356"/>
                    <a:pt x="216" y="341"/>
                    <a:pt x="216" y="332"/>
                  </a:cubicBezTo>
                  <a:cubicBezTo>
                    <a:pt x="216" y="326"/>
                    <a:pt x="218" y="317"/>
                    <a:pt x="218" y="315"/>
                  </a:cubicBezTo>
                  <a:cubicBezTo>
                    <a:pt x="220" y="308"/>
                    <a:pt x="220" y="304"/>
                    <a:pt x="220" y="299"/>
                  </a:cubicBezTo>
                  <a:cubicBezTo>
                    <a:pt x="220" y="251"/>
                    <a:pt x="165" y="247"/>
                    <a:pt x="132" y="242"/>
                  </a:cubicBezTo>
                  <a:cubicBezTo>
                    <a:pt x="130" y="242"/>
                    <a:pt x="125" y="240"/>
                    <a:pt x="121" y="24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33" name="Полилиния 332"/>
            <p:cNvSpPr/>
            <p:nvPr/>
          </p:nvSpPr>
          <p:spPr>
            <a:xfrm>
              <a:off x="1070640" y="3503880"/>
              <a:ext cx="182880" cy="63720"/>
            </a:xfrm>
            <a:custGeom>
              <a:avLst/>
              <a:gdLst>
                <a:gd name="textAreaLeft" fmla="*/ 0 w 182880"/>
                <a:gd name="textAreaRight" fmla="*/ 185040 w 182880"/>
                <a:gd name="textAreaTop" fmla="*/ 0 h 63720"/>
                <a:gd name="textAreaBottom" fmla="*/ 65880 h 63720"/>
              </a:gdLst>
              <a:ahLst/>
              <a:cxnLst/>
              <a:rect l="textAreaLeft" t="textAreaTop" r="textAreaRight" b="textAreaBottom"/>
              <a:pathLst>
                <a:path w="514" h="183">
                  <a:moveTo>
                    <a:pt x="488" y="33"/>
                  </a:moveTo>
                  <a:cubicBezTo>
                    <a:pt x="499" y="33"/>
                    <a:pt x="514" y="32"/>
                    <a:pt x="514" y="16"/>
                  </a:cubicBezTo>
                  <a:cubicBezTo>
                    <a:pt x="514" y="-1"/>
                    <a:pt x="499" y="0"/>
                    <a:pt x="490" y="0"/>
                  </a:cubicBezTo>
                  <a:cubicBezTo>
                    <a:pt x="336" y="0"/>
                    <a:pt x="181" y="0"/>
                    <a:pt x="26" y="0"/>
                  </a:cubicBezTo>
                  <a:cubicBezTo>
                    <a:pt x="15" y="0"/>
                    <a:pt x="0" y="-1"/>
                    <a:pt x="0" y="16"/>
                  </a:cubicBezTo>
                  <a:cubicBezTo>
                    <a:pt x="0" y="32"/>
                    <a:pt x="15" y="33"/>
                    <a:pt x="26" y="33"/>
                  </a:cubicBezTo>
                  <a:cubicBezTo>
                    <a:pt x="180" y="33"/>
                    <a:pt x="334" y="33"/>
                    <a:pt x="488" y="33"/>
                  </a:cubicBezTo>
                  <a:moveTo>
                    <a:pt x="490" y="183"/>
                  </a:moveTo>
                  <a:cubicBezTo>
                    <a:pt x="499" y="183"/>
                    <a:pt x="514" y="183"/>
                    <a:pt x="514" y="167"/>
                  </a:cubicBezTo>
                  <a:cubicBezTo>
                    <a:pt x="514" y="152"/>
                    <a:pt x="499" y="152"/>
                    <a:pt x="488" y="152"/>
                  </a:cubicBezTo>
                  <a:cubicBezTo>
                    <a:pt x="334" y="152"/>
                    <a:pt x="180" y="152"/>
                    <a:pt x="26" y="152"/>
                  </a:cubicBezTo>
                  <a:cubicBezTo>
                    <a:pt x="15" y="152"/>
                    <a:pt x="0" y="152"/>
                    <a:pt x="0" y="167"/>
                  </a:cubicBezTo>
                  <a:cubicBezTo>
                    <a:pt x="0" y="183"/>
                    <a:pt x="15" y="183"/>
                    <a:pt x="26" y="183"/>
                  </a:cubicBezTo>
                  <a:cubicBezTo>
                    <a:pt x="181" y="183"/>
                    <a:pt x="336" y="183"/>
                    <a:pt x="490" y="18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0880" rIns="90000" bIns="2088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34" name="Полилиния 333"/>
            <p:cNvSpPr/>
            <p:nvPr/>
          </p:nvSpPr>
          <p:spPr>
            <a:xfrm>
              <a:off x="1444320" y="3342600"/>
              <a:ext cx="367560" cy="386280"/>
            </a:xfrm>
            <a:custGeom>
              <a:avLst/>
              <a:gdLst>
                <a:gd name="textAreaLeft" fmla="*/ 0 w 367560"/>
                <a:gd name="textAreaRight" fmla="*/ 369720 w 367560"/>
                <a:gd name="textAreaTop" fmla="*/ 0 h 386280"/>
                <a:gd name="textAreaBottom" fmla="*/ 388440 h 386280"/>
              </a:gdLst>
              <a:ahLst/>
              <a:cxnLst/>
              <a:rect l="textAreaLeft" t="textAreaTop" r="textAreaRight" b="textAreaBottom"/>
              <a:pathLst>
                <a:path w="1027" h="1079">
                  <a:moveTo>
                    <a:pt x="935" y="1079"/>
                  </a:moveTo>
                  <a:cubicBezTo>
                    <a:pt x="966" y="997"/>
                    <a:pt x="996" y="915"/>
                    <a:pt x="1027" y="833"/>
                  </a:cubicBezTo>
                  <a:cubicBezTo>
                    <a:pt x="1021" y="833"/>
                    <a:pt x="1016" y="833"/>
                    <a:pt x="1010" y="833"/>
                  </a:cubicBezTo>
                  <a:cubicBezTo>
                    <a:pt x="979" y="912"/>
                    <a:pt x="898" y="965"/>
                    <a:pt x="807" y="989"/>
                  </a:cubicBezTo>
                  <a:cubicBezTo>
                    <a:pt x="792" y="993"/>
                    <a:pt x="715" y="1013"/>
                    <a:pt x="568" y="1013"/>
                  </a:cubicBezTo>
                  <a:cubicBezTo>
                    <a:pt x="412" y="1013"/>
                    <a:pt x="257" y="1013"/>
                    <a:pt x="101" y="1013"/>
                  </a:cubicBezTo>
                  <a:cubicBezTo>
                    <a:pt x="232" y="859"/>
                    <a:pt x="364" y="705"/>
                    <a:pt x="495" y="552"/>
                  </a:cubicBezTo>
                  <a:cubicBezTo>
                    <a:pt x="499" y="545"/>
                    <a:pt x="502" y="543"/>
                    <a:pt x="502" y="541"/>
                  </a:cubicBezTo>
                  <a:cubicBezTo>
                    <a:pt x="502" y="538"/>
                    <a:pt x="502" y="536"/>
                    <a:pt x="497" y="527"/>
                  </a:cubicBezTo>
                  <a:cubicBezTo>
                    <a:pt x="377" y="364"/>
                    <a:pt x="257" y="201"/>
                    <a:pt x="136" y="37"/>
                  </a:cubicBezTo>
                  <a:cubicBezTo>
                    <a:pt x="277" y="37"/>
                    <a:pt x="418" y="37"/>
                    <a:pt x="559" y="37"/>
                  </a:cubicBezTo>
                  <a:cubicBezTo>
                    <a:pt x="662" y="37"/>
                    <a:pt x="733" y="48"/>
                    <a:pt x="741" y="48"/>
                  </a:cubicBezTo>
                  <a:cubicBezTo>
                    <a:pt x="783" y="55"/>
                    <a:pt x="849" y="68"/>
                    <a:pt x="911" y="108"/>
                  </a:cubicBezTo>
                  <a:cubicBezTo>
                    <a:pt x="930" y="119"/>
                    <a:pt x="983" y="154"/>
                    <a:pt x="1010" y="215"/>
                  </a:cubicBezTo>
                  <a:cubicBezTo>
                    <a:pt x="1016" y="215"/>
                    <a:pt x="1021" y="215"/>
                    <a:pt x="1027" y="215"/>
                  </a:cubicBezTo>
                  <a:cubicBezTo>
                    <a:pt x="996" y="144"/>
                    <a:pt x="966" y="72"/>
                    <a:pt x="935" y="0"/>
                  </a:cubicBezTo>
                  <a:cubicBezTo>
                    <a:pt x="630" y="0"/>
                    <a:pt x="325" y="0"/>
                    <a:pt x="20" y="0"/>
                  </a:cubicBezTo>
                  <a:cubicBezTo>
                    <a:pt x="2" y="0"/>
                    <a:pt x="2" y="0"/>
                    <a:pt x="0" y="4"/>
                  </a:cubicBezTo>
                  <a:cubicBezTo>
                    <a:pt x="0" y="7"/>
                    <a:pt x="0" y="22"/>
                    <a:pt x="0" y="31"/>
                  </a:cubicBezTo>
                  <a:cubicBezTo>
                    <a:pt x="136" y="217"/>
                    <a:pt x="273" y="403"/>
                    <a:pt x="409" y="589"/>
                  </a:cubicBezTo>
                  <a:cubicBezTo>
                    <a:pt x="275" y="745"/>
                    <a:pt x="141" y="901"/>
                    <a:pt x="7" y="1057"/>
                  </a:cubicBezTo>
                  <a:cubicBezTo>
                    <a:pt x="0" y="1066"/>
                    <a:pt x="2" y="1066"/>
                    <a:pt x="0" y="1070"/>
                  </a:cubicBezTo>
                  <a:cubicBezTo>
                    <a:pt x="0" y="1079"/>
                    <a:pt x="7" y="1079"/>
                    <a:pt x="20" y="1079"/>
                  </a:cubicBezTo>
                  <a:cubicBezTo>
                    <a:pt x="325" y="1079"/>
                    <a:pt x="630" y="1079"/>
                    <a:pt x="935" y="107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35" name="Полилиния 334"/>
            <p:cNvSpPr/>
            <p:nvPr/>
          </p:nvSpPr>
          <p:spPr>
            <a:xfrm>
              <a:off x="1362600" y="3844800"/>
              <a:ext cx="75600" cy="85680"/>
            </a:xfrm>
            <a:custGeom>
              <a:avLst/>
              <a:gdLst>
                <a:gd name="textAreaLeft" fmla="*/ 0 w 75600"/>
                <a:gd name="textAreaRight" fmla="*/ 77760 w 75600"/>
                <a:gd name="textAreaTop" fmla="*/ 0 h 85680"/>
                <a:gd name="textAreaBottom" fmla="*/ 87840 h 85680"/>
              </a:gdLst>
              <a:ahLst/>
              <a:cxnLst/>
              <a:rect l="textAreaLeft" t="textAreaTop" r="textAreaRight" b="textAreaBottom"/>
              <a:pathLst>
                <a:path w="216" h="244">
                  <a:moveTo>
                    <a:pt x="196" y="35"/>
                  </a:moveTo>
                  <a:cubicBezTo>
                    <a:pt x="181" y="38"/>
                    <a:pt x="172" y="51"/>
                    <a:pt x="172" y="62"/>
                  </a:cubicBezTo>
                  <a:cubicBezTo>
                    <a:pt x="172" y="73"/>
                    <a:pt x="183" y="77"/>
                    <a:pt x="190" y="77"/>
                  </a:cubicBezTo>
                  <a:cubicBezTo>
                    <a:pt x="196" y="77"/>
                    <a:pt x="216" y="75"/>
                    <a:pt x="216" y="46"/>
                  </a:cubicBezTo>
                  <a:cubicBezTo>
                    <a:pt x="216" y="11"/>
                    <a:pt x="179" y="0"/>
                    <a:pt x="146" y="0"/>
                  </a:cubicBezTo>
                  <a:cubicBezTo>
                    <a:pt x="60" y="0"/>
                    <a:pt x="44" y="62"/>
                    <a:pt x="44" y="79"/>
                  </a:cubicBezTo>
                  <a:cubicBezTo>
                    <a:pt x="44" y="99"/>
                    <a:pt x="55" y="112"/>
                    <a:pt x="64" y="119"/>
                  </a:cubicBezTo>
                  <a:cubicBezTo>
                    <a:pt x="77" y="130"/>
                    <a:pt x="88" y="132"/>
                    <a:pt x="126" y="139"/>
                  </a:cubicBezTo>
                  <a:cubicBezTo>
                    <a:pt x="137" y="141"/>
                    <a:pt x="172" y="148"/>
                    <a:pt x="172" y="174"/>
                  </a:cubicBezTo>
                  <a:cubicBezTo>
                    <a:pt x="172" y="183"/>
                    <a:pt x="165" y="202"/>
                    <a:pt x="143" y="218"/>
                  </a:cubicBezTo>
                  <a:cubicBezTo>
                    <a:pt x="121" y="229"/>
                    <a:pt x="95" y="229"/>
                    <a:pt x="88" y="229"/>
                  </a:cubicBezTo>
                  <a:cubicBezTo>
                    <a:pt x="66" y="229"/>
                    <a:pt x="36" y="224"/>
                    <a:pt x="22" y="207"/>
                  </a:cubicBezTo>
                  <a:cubicBezTo>
                    <a:pt x="42" y="205"/>
                    <a:pt x="53" y="192"/>
                    <a:pt x="53" y="176"/>
                  </a:cubicBezTo>
                  <a:cubicBezTo>
                    <a:pt x="53" y="161"/>
                    <a:pt x="44" y="156"/>
                    <a:pt x="31" y="156"/>
                  </a:cubicBezTo>
                  <a:cubicBezTo>
                    <a:pt x="16" y="156"/>
                    <a:pt x="0" y="167"/>
                    <a:pt x="0" y="192"/>
                  </a:cubicBezTo>
                  <a:cubicBezTo>
                    <a:pt x="0" y="224"/>
                    <a:pt x="36" y="244"/>
                    <a:pt x="88" y="244"/>
                  </a:cubicBezTo>
                  <a:cubicBezTo>
                    <a:pt x="187" y="244"/>
                    <a:pt x="205" y="176"/>
                    <a:pt x="205" y="154"/>
                  </a:cubicBezTo>
                  <a:cubicBezTo>
                    <a:pt x="205" y="106"/>
                    <a:pt x="152" y="95"/>
                    <a:pt x="130" y="93"/>
                  </a:cubicBezTo>
                  <a:cubicBezTo>
                    <a:pt x="126" y="90"/>
                    <a:pt x="113" y="88"/>
                    <a:pt x="110" y="88"/>
                  </a:cubicBezTo>
                  <a:cubicBezTo>
                    <a:pt x="88" y="84"/>
                    <a:pt x="80" y="73"/>
                    <a:pt x="80" y="60"/>
                  </a:cubicBezTo>
                  <a:cubicBezTo>
                    <a:pt x="80" y="49"/>
                    <a:pt x="88" y="33"/>
                    <a:pt x="102" y="27"/>
                  </a:cubicBezTo>
                  <a:cubicBezTo>
                    <a:pt x="117" y="16"/>
                    <a:pt x="135" y="16"/>
                    <a:pt x="143" y="16"/>
                  </a:cubicBezTo>
                  <a:cubicBezTo>
                    <a:pt x="157" y="16"/>
                    <a:pt x="183" y="18"/>
                    <a:pt x="196" y="3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2840" rIns="90000" bIns="4284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36" name="Полилиния 335"/>
            <p:cNvSpPr/>
            <p:nvPr/>
          </p:nvSpPr>
          <p:spPr>
            <a:xfrm>
              <a:off x="1468080" y="3855960"/>
              <a:ext cx="141120" cy="50040"/>
            </a:xfrm>
            <a:custGeom>
              <a:avLst/>
              <a:gdLst>
                <a:gd name="textAreaLeft" fmla="*/ 0 w 141120"/>
                <a:gd name="textAreaRight" fmla="*/ 143280 w 141120"/>
                <a:gd name="textAreaTop" fmla="*/ 0 h 50040"/>
                <a:gd name="textAreaBottom" fmla="*/ 52200 h 50040"/>
              </a:gdLst>
              <a:ahLst/>
              <a:cxnLst/>
              <a:rect l="textAreaLeft" t="textAreaTop" r="textAreaRight" b="textAreaBottom"/>
              <a:pathLst>
                <a:path w="398" h="145">
                  <a:moveTo>
                    <a:pt x="376" y="26"/>
                  </a:moveTo>
                  <a:cubicBezTo>
                    <a:pt x="385" y="26"/>
                    <a:pt x="398" y="26"/>
                    <a:pt x="398" y="13"/>
                  </a:cubicBezTo>
                  <a:cubicBezTo>
                    <a:pt x="398" y="0"/>
                    <a:pt x="385" y="0"/>
                    <a:pt x="376" y="0"/>
                  </a:cubicBezTo>
                  <a:cubicBezTo>
                    <a:pt x="257" y="0"/>
                    <a:pt x="139" y="0"/>
                    <a:pt x="20" y="0"/>
                  </a:cubicBezTo>
                  <a:cubicBezTo>
                    <a:pt x="11" y="0"/>
                    <a:pt x="0" y="0"/>
                    <a:pt x="0" y="13"/>
                  </a:cubicBezTo>
                  <a:cubicBezTo>
                    <a:pt x="0" y="26"/>
                    <a:pt x="11" y="26"/>
                    <a:pt x="20" y="26"/>
                  </a:cubicBezTo>
                  <a:cubicBezTo>
                    <a:pt x="139" y="26"/>
                    <a:pt x="257" y="26"/>
                    <a:pt x="376" y="26"/>
                  </a:cubicBezTo>
                  <a:moveTo>
                    <a:pt x="376" y="145"/>
                  </a:moveTo>
                  <a:cubicBezTo>
                    <a:pt x="385" y="145"/>
                    <a:pt x="398" y="145"/>
                    <a:pt x="398" y="132"/>
                  </a:cubicBezTo>
                  <a:cubicBezTo>
                    <a:pt x="398" y="119"/>
                    <a:pt x="385" y="119"/>
                    <a:pt x="376" y="119"/>
                  </a:cubicBezTo>
                  <a:cubicBezTo>
                    <a:pt x="257" y="119"/>
                    <a:pt x="139" y="119"/>
                    <a:pt x="20" y="119"/>
                  </a:cubicBezTo>
                  <a:cubicBezTo>
                    <a:pt x="11" y="119"/>
                    <a:pt x="0" y="119"/>
                    <a:pt x="0" y="132"/>
                  </a:cubicBezTo>
                  <a:cubicBezTo>
                    <a:pt x="0" y="145"/>
                    <a:pt x="11" y="145"/>
                    <a:pt x="20" y="145"/>
                  </a:cubicBezTo>
                  <a:cubicBezTo>
                    <a:pt x="139" y="145"/>
                    <a:pt x="257" y="145"/>
                    <a:pt x="376" y="14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7200" rIns="90000" bIns="72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37" name="Полилиния 336"/>
            <p:cNvSpPr/>
            <p:nvPr/>
          </p:nvSpPr>
          <p:spPr>
            <a:xfrm>
              <a:off x="1639800" y="3792600"/>
              <a:ext cx="142200" cy="141120"/>
            </a:xfrm>
            <a:custGeom>
              <a:avLst/>
              <a:gdLst>
                <a:gd name="textAreaLeft" fmla="*/ 0 w 142200"/>
                <a:gd name="textAreaRight" fmla="*/ 144360 w 142200"/>
                <a:gd name="textAreaTop" fmla="*/ 0 h 141120"/>
                <a:gd name="textAreaBottom" fmla="*/ 143280 h 141120"/>
              </a:gdLst>
              <a:ahLst/>
              <a:cxnLst/>
              <a:rect l="textAreaLeft" t="textAreaTop" r="textAreaRight" b="textAreaBottom"/>
              <a:pathLst>
                <a:path w="401" h="398">
                  <a:moveTo>
                    <a:pt x="214" y="211"/>
                  </a:moveTo>
                  <a:cubicBezTo>
                    <a:pt x="269" y="211"/>
                    <a:pt x="324" y="211"/>
                    <a:pt x="379" y="211"/>
                  </a:cubicBezTo>
                  <a:cubicBezTo>
                    <a:pt x="387" y="211"/>
                    <a:pt x="401" y="211"/>
                    <a:pt x="401" y="198"/>
                  </a:cubicBezTo>
                  <a:cubicBezTo>
                    <a:pt x="401" y="185"/>
                    <a:pt x="387" y="185"/>
                    <a:pt x="379" y="185"/>
                  </a:cubicBezTo>
                  <a:cubicBezTo>
                    <a:pt x="324" y="185"/>
                    <a:pt x="269" y="185"/>
                    <a:pt x="214" y="185"/>
                  </a:cubicBezTo>
                  <a:cubicBezTo>
                    <a:pt x="214" y="131"/>
                    <a:pt x="214" y="76"/>
                    <a:pt x="214" y="22"/>
                  </a:cubicBezTo>
                  <a:cubicBezTo>
                    <a:pt x="214" y="13"/>
                    <a:pt x="214" y="0"/>
                    <a:pt x="201" y="0"/>
                  </a:cubicBezTo>
                  <a:cubicBezTo>
                    <a:pt x="187" y="0"/>
                    <a:pt x="187" y="11"/>
                    <a:pt x="187" y="20"/>
                  </a:cubicBezTo>
                  <a:cubicBezTo>
                    <a:pt x="187" y="75"/>
                    <a:pt x="187" y="130"/>
                    <a:pt x="187" y="185"/>
                  </a:cubicBezTo>
                  <a:cubicBezTo>
                    <a:pt x="132" y="185"/>
                    <a:pt x="77" y="185"/>
                    <a:pt x="22" y="185"/>
                  </a:cubicBezTo>
                  <a:cubicBezTo>
                    <a:pt x="14" y="185"/>
                    <a:pt x="0" y="185"/>
                    <a:pt x="0" y="198"/>
                  </a:cubicBezTo>
                  <a:cubicBezTo>
                    <a:pt x="0" y="211"/>
                    <a:pt x="14" y="211"/>
                    <a:pt x="22" y="211"/>
                  </a:cubicBezTo>
                  <a:cubicBezTo>
                    <a:pt x="77" y="211"/>
                    <a:pt x="132" y="211"/>
                    <a:pt x="187" y="211"/>
                  </a:cubicBezTo>
                  <a:cubicBezTo>
                    <a:pt x="187" y="265"/>
                    <a:pt x="187" y="318"/>
                    <a:pt x="187" y="372"/>
                  </a:cubicBezTo>
                  <a:cubicBezTo>
                    <a:pt x="132" y="372"/>
                    <a:pt x="77" y="372"/>
                    <a:pt x="22" y="372"/>
                  </a:cubicBezTo>
                  <a:cubicBezTo>
                    <a:pt x="14" y="372"/>
                    <a:pt x="0" y="372"/>
                    <a:pt x="0" y="385"/>
                  </a:cubicBezTo>
                  <a:cubicBezTo>
                    <a:pt x="0" y="398"/>
                    <a:pt x="14" y="398"/>
                    <a:pt x="22" y="398"/>
                  </a:cubicBezTo>
                  <a:cubicBezTo>
                    <a:pt x="141" y="398"/>
                    <a:pt x="260" y="398"/>
                    <a:pt x="379" y="398"/>
                  </a:cubicBezTo>
                  <a:cubicBezTo>
                    <a:pt x="387" y="398"/>
                    <a:pt x="401" y="398"/>
                    <a:pt x="401" y="385"/>
                  </a:cubicBezTo>
                  <a:cubicBezTo>
                    <a:pt x="401" y="372"/>
                    <a:pt x="387" y="372"/>
                    <a:pt x="379" y="372"/>
                  </a:cubicBezTo>
                  <a:cubicBezTo>
                    <a:pt x="324" y="372"/>
                    <a:pt x="269" y="372"/>
                    <a:pt x="214" y="372"/>
                  </a:cubicBezTo>
                  <a:cubicBezTo>
                    <a:pt x="214" y="318"/>
                    <a:pt x="214" y="265"/>
                    <a:pt x="214" y="21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38" name="Полилиния 337"/>
            <p:cNvSpPr/>
            <p:nvPr/>
          </p:nvSpPr>
          <p:spPr>
            <a:xfrm>
              <a:off x="1819800" y="3801240"/>
              <a:ext cx="69120" cy="127080"/>
            </a:xfrm>
            <a:custGeom>
              <a:avLst/>
              <a:gdLst>
                <a:gd name="textAreaLeft" fmla="*/ 0 w 69120"/>
                <a:gd name="textAreaRight" fmla="*/ 71280 w 69120"/>
                <a:gd name="textAreaTop" fmla="*/ 0 h 127080"/>
                <a:gd name="textAreaBottom" fmla="*/ 129240 h 127080"/>
              </a:gdLst>
              <a:ahLst/>
              <a:cxnLst/>
              <a:rect l="textAreaLeft" t="textAreaTop" r="textAreaRight" b="textAreaBottom"/>
              <a:pathLst>
                <a:path w="198" h="359">
                  <a:moveTo>
                    <a:pt x="123" y="16"/>
                  </a:moveTo>
                  <a:cubicBezTo>
                    <a:pt x="123" y="0"/>
                    <a:pt x="123" y="0"/>
                    <a:pt x="107" y="0"/>
                  </a:cubicBezTo>
                  <a:cubicBezTo>
                    <a:pt x="72" y="36"/>
                    <a:pt x="24" y="36"/>
                    <a:pt x="0" y="36"/>
                  </a:cubicBezTo>
                  <a:cubicBezTo>
                    <a:pt x="0" y="42"/>
                    <a:pt x="0" y="49"/>
                    <a:pt x="0" y="55"/>
                  </a:cubicBezTo>
                  <a:cubicBezTo>
                    <a:pt x="13" y="55"/>
                    <a:pt x="50" y="55"/>
                    <a:pt x="79" y="40"/>
                  </a:cubicBezTo>
                  <a:cubicBezTo>
                    <a:pt x="79" y="132"/>
                    <a:pt x="79" y="223"/>
                    <a:pt x="79" y="315"/>
                  </a:cubicBezTo>
                  <a:cubicBezTo>
                    <a:pt x="79" y="332"/>
                    <a:pt x="79" y="341"/>
                    <a:pt x="26" y="341"/>
                  </a:cubicBezTo>
                  <a:cubicBezTo>
                    <a:pt x="19" y="341"/>
                    <a:pt x="11" y="341"/>
                    <a:pt x="4" y="341"/>
                  </a:cubicBezTo>
                  <a:cubicBezTo>
                    <a:pt x="4" y="347"/>
                    <a:pt x="4" y="353"/>
                    <a:pt x="4" y="359"/>
                  </a:cubicBezTo>
                  <a:cubicBezTo>
                    <a:pt x="15" y="359"/>
                    <a:pt x="81" y="356"/>
                    <a:pt x="101" y="356"/>
                  </a:cubicBezTo>
                  <a:cubicBezTo>
                    <a:pt x="118" y="356"/>
                    <a:pt x="187" y="359"/>
                    <a:pt x="198" y="359"/>
                  </a:cubicBezTo>
                  <a:cubicBezTo>
                    <a:pt x="198" y="353"/>
                    <a:pt x="198" y="347"/>
                    <a:pt x="198" y="341"/>
                  </a:cubicBezTo>
                  <a:cubicBezTo>
                    <a:pt x="191" y="341"/>
                    <a:pt x="184" y="341"/>
                    <a:pt x="178" y="341"/>
                  </a:cubicBezTo>
                  <a:cubicBezTo>
                    <a:pt x="123" y="341"/>
                    <a:pt x="123" y="332"/>
                    <a:pt x="123" y="315"/>
                  </a:cubicBezTo>
                  <a:cubicBezTo>
                    <a:pt x="123" y="215"/>
                    <a:pt x="123" y="115"/>
                    <a:pt x="123" y="1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39" name="Полилиния 338"/>
            <p:cNvSpPr/>
            <p:nvPr/>
          </p:nvSpPr>
          <p:spPr>
            <a:xfrm>
              <a:off x="1967040" y="3483360"/>
              <a:ext cx="125280" cy="123840"/>
            </a:xfrm>
            <a:custGeom>
              <a:avLst/>
              <a:gdLst>
                <a:gd name="textAreaLeft" fmla="*/ 0 w 125280"/>
                <a:gd name="textAreaRight" fmla="*/ 127440 w 125280"/>
                <a:gd name="textAreaTop" fmla="*/ 0 h 123840"/>
                <a:gd name="textAreaBottom" fmla="*/ 126000 h 123840"/>
              </a:gdLst>
              <a:ahLst/>
              <a:cxnLst/>
              <a:rect l="textAreaLeft" t="textAreaTop" r="textAreaRight" b="textAreaBottom"/>
              <a:pathLst>
                <a:path w="354" h="350">
                  <a:moveTo>
                    <a:pt x="257" y="51"/>
                  </a:moveTo>
                  <a:cubicBezTo>
                    <a:pt x="244" y="22"/>
                    <a:pt x="222" y="0"/>
                    <a:pt x="187" y="0"/>
                  </a:cubicBezTo>
                  <a:cubicBezTo>
                    <a:pt x="97" y="0"/>
                    <a:pt x="0" y="114"/>
                    <a:pt x="0" y="226"/>
                  </a:cubicBezTo>
                  <a:cubicBezTo>
                    <a:pt x="0" y="299"/>
                    <a:pt x="44" y="350"/>
                    <a:pt x="103" y="350"/>
                  </a:cubicBezTo>
                  <a:cubicBezTo>
                    <a:pt x="119" y="350"/>
                    <a:pt x="158" y="347"/>
                    <a:pt x="204" y="292"/>
                  </a:cubicBezTo>
                  <a:cubicBezTo>
                    <a:pt x="211" y="325"/>
                    <a:pt x="237" y="350"/>
                    <a:pt x="275" y="350"/>
                  </a:cubicBezTo>
                  <a:cubicBezTo>
                    <a:pt x="301" y="350"/>
                    <a:pt x="319" y="332"/>
                    <a:pt x="332" y="308"/>
                  </a:cubicBezTo>
                  <a:cubicBezTo>
                    <a:pt x="345" y="279"/>
                    <a:pt x="354" y="233"/>
                    <a:pt x="354" y="231"/>
                  </a:cubicBezTo>
                  <a:cubicBezTo>
                    <a:pt x="354" y="224"/>
                    <a:pt x="347" y="224"/>
                    <a:pt x="345" y="224"/>
                  </a:cubicBezTo>
                  <a:cubicBezTo>
                    <a:pt x="339" y="224"/>
                    <a:pt x="336" y="226"/>
                    <a:pt x="334" y="237"/>
                  </a:cubicBezTo>
                  <a:cubicBezTo>
                    <a:pt x="321" y="288"/>
                    <a:pt x="308" y="332"/>
                    <a:pt x="275" y="332"/>
                  </a:cubicBezTo>
                  <a:cubicBezTo>
                    <a:pt x="255" y="332"/>
                    <a:pt x="253" y="312"/>
                    <a:pt x="253" y="297"/>
                  </a:cubicBezTo>
                  <a:cubicBezTo>
                    <a:pt x="253" y="281"/>
                    <a:pt x="255" y="275"/>
                    <a:pt x="264" y="240"/>
                  </a:cubicBezTo>
                  <a:cubicBezTo>
                    <a:pt x="270" y="209"/>
                    <a:pt x="273" y="200"/>
                    <a:pt x="279" y="172"/>
                  </a:cubicBezTo>
                  <a:cubicBezTo>
                    <a:pt x="289" y="136"/>
                    <a:pt x="298" y="100"/>
                    <a:pt x="308" y="64"/>
                  </a:cubicBezTo>
                  <a:cubicBezTo>
                    <a:pt x="312" y="42"/>
                    <a:pt x="312" y="40"/>
                    <a:pt x="312" y="37"/>
                  </a:cubicBezTo>
                  <a:cubicBezTo>
                    <a:pt x="312" y="24"/>
                    <a:pt x="303" y="15"/>
                    <a:pt x="290" y="15"/>
                  </a:cubicBezTo>
                  <a:cubicBezTo>
                    <a:pt x="273" y="15"/>
                    <a:pt x="259" y="33"/>
                    <a:pt x="257" y="51"/>
                  </a:cubicBezTo>
                  <a:moveTo>
                    <a:pt x="209" y="251"/>
                  </a:moveTo>
                  <a:cubicBezTo>
                    <a:pt x="204" y="264"/>
                    <a:pt x="204" y="266"/>
                    <a:pt x="193" y="279"/>
                  </a:cubicBezTo>
                  <a:cubicBezTo>
                    <a:pt x="158" y="321"/>
                    <a:pt x="127" y="332"/>
                    <a:pt x="105" y="332"/>
                  </a:cubicBezTo>
                  <a:cubicBezTo>
                    <a:pt x="66" y="332"/>
                    <a:pt x="55" y="290"/>
                    <a:pt x="55" y="259"/>
                  </a:cubicBezTo>
                  <a:cubicBezTo>
                    <a:pt x="55" y="222"/>
                    <a:pt x="81" y="128"/>
                    <a:pt x="99" y="92"/>
                  </a:cubicBezTo>
                  <a:cubicBezTo>
                    <a:pt x="123" y="46"/>
                    <a:pt x="156" y="18"/>
                    <a:pt x="187" y="18"/>
                  </a:cubicBezTo>
                  <a:cubicBezTo>
                    <a:pt x="237" y="18"/>
                    <a:pt x="248" y="81"/>
                    <a:pt x="248" y="86"/>
                  </a:cubicBezTo>
                  <a:cubicBezTo>
                    <a:pt x="248" y="90"/>
                    <a:pt x="246" y="95"/>
                    <a:pt x="246" y="99"/>
                  </a:cubicBezTo>
                  <a:cubicBezTo>
                    <a:pt x="234" y="150"/>
                    <a:pt x="221" y="200"/>
                    <a:pt x="209" y="25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40" name="Полилиния 339"/>
            <p:cNvSpPr/>
            <p:nvPr/>
          </p:nvSpPr>
          <p:spPr>
            <a:xfrm>
              <a:off x="2115720" y="3512520"/>
              <a:ext cx="110520" cy="135000"/>
            </a:xfrm>
            <a:custGeom>
              <a:avLst/>
              <a:gdLst>
                <a:gd name="textAreaLeft" fmla="*/ 0 w 110520"/>
                <a:gd name="textAreaRight" fmla="*/ 112680 w 110520"/>
                <a:gd name="textAreaTop" fmla="*/ 0 h 135000"/>
                <a:gd name="textAreaBottom" fmla="*/ 137160 h 135000"/>
              </a:gdLst>
              <a:ahLst/>
              <a:cxnLst/>
              <a:rect l="textAreaLeft" t="textAreaTop" r="textAreaRight" b="textAreaBottom"/>
              <a:pathLst>
                <a:path w="313" h="381">
                  <a:moveTo>
                    <a:pt x="124" y="240"/>
                  </a:moveTo>
                  <a:cubicBezTo>
                    <a:pt x="143" y="227"/>
                    <a:pt x="168" y="205"/>
                    <a:pt x="183" y="192"/>
                  </a:cubicBezTo>
                  <a:cubicBezTo>
                    <a:pt x="203" y="176"/>
                    <a:pt x="229" y="156"/>
                    <a:pt x="256" y="156"/>
                  </a:cubicBezTo>
                  <a:cubicBezTo>
                    <a:pt x="258" y="156"/>
                    <a:pt x="267" y="156"/>
                    <a:pt x="269" y="163"/>
                  </a:cubicBezTo>
                  <a:cubicBezTo>
                    <a:pt x="240" y="170"/>
                    <a:pt x="229" y="192"/>
                    <a:pt x="229" y="207"/>
                  </a:cubicBezTo>
                  <a:cubicBezTo>
                    <a:pt x="229" y="225"/>
                    <a:pt x="245" y="236"/>
                    <a:pt x="260" y="236"/>
                  </a:cubicBezTo>
                  <a:cubicBezTo>
                    <a:pt x="275" y="236"/>
                    <a:pt x="304" y="222"/>
                    <a:pt x="304" y="183"/>
                  </a:cubicBezTo>
                  <a:cubicBezTo>
                    <a:pt x="304" y="159"/>
                    <a:pt x="291" y="132"/>
                    <a:pt x="258" y="132"/>
                  </a:cubicBezTo>
                  <a:cubicBezTo>
                    <a:pt x="218" y="132"/>
                    <a:pt x="183" y="163"/>
                    <a:pt x="154" y="185"/>
                  </a:cubicBezTo>
                  <a:cubicBezTo>
                    <a:pt x="130" y="207"/>
                    <a:pt x="117" y="218"/>
                    <a:pt x="97" y="229"/>
                  </a:cubicBezTo>
                  <a:cubicBezTo>
                    <a:pt x="115" y="161"/>
                    <a:pt x="132" y="93"/>
                    <a:pt x="150" y="25"/>
                  </a:cubicBezTo>
                  <a:cubicBezTo>
                    <a:pt x="152" y="18"/>
                    <a:pt x="152" y="16"/>
                    <a:pt x="152" y="14"/>
                  </a:cubicBezTo>
                  <a:cubicBezTo>
                    <a:pt x="152" y="11"/>
                    <a:pt x="150" y="0"/>
                    <a:pt x="137" y="0"/>
                  </a:cubicBezTo>
                  <a:cubicBezTo>
                    <a:pt x="135" y="0"/>
                    <a:pt x="135" y="0"/>
                    <a:pt x="135" y="3"/>
                  </a:cubicBezTo>
                  <a:cubicBezTo>
                    <a:pt x="110" y="3"/>
                    <a:pt x="86" y="4"/>
                    <a:pt x="62" y="5"/>
                  </a:cubicBezTo>
                  <a:cubicBezTo>
                    <a:pt x="53" y="5"/>
                    <a:pt x="42" y="7"/>
                    <a:pt x="42" y="25"/>
                  </a:cubicBezTo>
                  <a:cubicBezTo>
                    <a:pt x="42" y="36"/>
                    <a:pt x="53" y="36"/>
                    <a:pt x="60" y="36"/>
                  </a:cubicBezTo>
                  <a:cubicBezTo>
                    <a:pt x="71" y="36"/>
                    <a:pt x="77" y="36"/>
                    <a:pt x="77" y="38"/>
                  </a:cubicBezTo>
                  <a:cubicBezTo>
                    <a:pt x="77" y="40"/>
                    <a:pt x="77" y="42"/>
                    <a:pt x="77" y="47"/>
                  </a:cubicBezTo>
                  <a:cubicBezTo>
                    <a:pt x="52" y="145"/>
                    <a:pt x="28" y="243"/>
                    <a:pt x="3" y="341"/>
                  </a:cubicBezTo>
                  <a:cubicBezTo>
                    <a:pt x="0" y="348"/>
                    <a:pt x="1" y="348"/>
                    <a:pt x="0" y="352"/>
                  </a:cubicBezTo>
                  <a:cubicBezTo>
                    <a:pt x="0" y="372"/>
                    <a:pt x="14" y="381"/>
                    <a:pt x="29" y="381"/>
                  </a:cubicBezTo>
                  <a:cubicBezTo>
                    <a:pt x="60" y="381"/>
                    <a:pt x="66" y="352"/>
                    <a:pt x="71" y="341"/>
                  </a:cubicBezTo>
                  <a:cubicBezTo>
                    <a:pt x="75" y="321"/>
                    <a:pt x="88" y="269"/>
                    <a:pt x="88" y="266"/>
                  </a:cubicBezTo>
                  <a:cubicBezTo>
                    <a:pt x="126" y="269"/>
                    <a:pt x="154" y="279"/>
                    <a:pt x="154" y="301"/>
                  </a:cubicBezTo>
                  <a:cubicBezTo>
                    <a:pt x="154" y="306"/>
                    <a:pt x="154" y="310"/>
                    <a:pt x="154" y="312"/>
                  </a:cubicBezTo>
                  <a:cubicBezTo>
                    <a:pt x="152" y="319"/>
                    <a:pt x="152" y="323"/>
                    <a:pt x="152" y="326"/>
                  </a:cubicBezTo>
                  <a:cubicBezTo>
                    <a:pt x="152" y="363"/>
                    <a:pt x="194" y="381"/>
                    <a:pt x="229" y="381"/>
                  </a:cubicBezTo>
                  <a:cubicBezTo>
                    <a:pt x="289" y="381"/>
                    <a:pt x="313" y="306"/>
                    <a:pt x="313" y="297"/>
                  </a:cubicBezTo>
                  <a:cubicBezTo>
                    <a:pt x="313" y="286"/>
                    <a:pt x="304" y="286"/>
                    <a:pt x="295" y="286"/>
                  </a:cubicBezTo>
                  <a:cubicBezTo>
                    <a:pt x="282" y="286"/>
                    <a:pt x="282" y="286"/>
                    <a:pt x="280" y="299"/>
                  </a:cubicBezTo>
                  <a:cubicBezTo>
                    <a:pt x="273" y="317"/>
                    <a:pt x="258" y="356"/>
                    <a:pt x="234" y="356"/>
                  </a:cubicBezTo>
                  <a:cubicBezTo>
                    <a:pt x="218" y="356"/>
                    <a:pt x="218" y="341"/>
                    <a:pt x="218" y="332"/>
                  </a:cubicBezTo>
                  <a:cubicBezTo>
                    <a:pt x="218" y="326"/>
                    <a:pt x="220" y="317"/>
                    <a:pt x="220" y="315"/>
                  </a:cubicBezTo>
                  <a:cubicBezTo>
                    <a:pt x="223" y="308"/>
                    <a:pt x="223" y="304"/>
                    <a:pt x="223" y="299"/>
                  </a:cubicBezTo>
                  <a:cubicBezTo>
                    <a:pt x="223" y="251"/>
                    <a:pt x="165" y="247"/>
                    <a:pt x="132" y="242"/>
                  </a:cubicBezTo>
                  <a:cubicBezTo>
                    <a:pt x="130" y="242"/>
                    <a:pt x="126" y="240"/>
                    <a:pt x="124" y="24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41" name="Полилиния 340"/>
            <p:cNvSpPr/>
            <p:nvPr/>
          </p:nvSpPr>
          <p:spPr>
            <a:xfrm>
              <a:off x="2260800" y="3625920"/>
              <a:ext cx="22320" cy="56880"/>
            </a:xfrm>
            <a:custGeom>
              <a:avLst/>
              <a:gdLst>
                <a:gd name="textAreaLeft" fmla="*/ 0 w 22320"/>
                <a:gd name="textAreaRight" fmla="*/ 24480 w 22320"/>
                <a:gd name="textAreaTop" fmla="*/ 0 h 56880"/>
                <a:gd name="textAreaBottom" fmla="*/ 59040 h 56880"/>
              </a:gdLst>
              <a:ahLst/>
              <a:cxnLst/>
              <a:rect l="textAreaLeft" t="textAreaTop" r="textAreaRight" b="textAreaBottom"/>
              <a:pathLst>
                <a:path w="68" h="164">
                  <a:moveTo>
                    <a:pt x="53" y="52"/>
                  </a:moveTo>
                  <a:cubicBezTo>
                    <a:pt x="53" y="83"/>
                    <a:pt x="48" y="116"/>
                    <a:pt x="11" y="151"/>
                  </a:cubicBezTo>
                  <a:cubicBezTo>
                    <a:pt x="9" y="153"/>
                    <a:pt x="7" y="156"/>
                    <a:pt x="7" y="158"/>
                  </a:cubicBezTo>
                  <a:cubicBezTo>
                    <a:pt x="7" y="162"/>
                    <a:pt x="11" y="164"/>
                    <a:pt x="15" y="164"/>
                  </a:cubicBezTo>
                  <a:cubicBezTo>
                    <a:pt x="22" y="164"/>
                    <a:pt x="68" y="123"/>
                    <a:pt x="68" y="59"/>
                  </a:cubicBezTo>
                  <a:cubicBezTo>
                    <a:pt x="68" y="24"/>
                    <a:pt x="55" y="0"/>
                    <a:pt x="31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48"/>
                    <a:pt x="11" y="61"/>
                    <a:pt x="31" y="61"/>
                  </a:cubicBezTo>
                  <a:cubicBezTo>
                    <a:pt x="44" y="61"/>
                    <a:pt x="45" y="55"/>
                    <a:pt x="53" y="5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4040" rIns="90000" bIns="1404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42" name="Полилиния 341"/>
            <p:cNvSpPr/>
            <p:nvPr/>
          </p:nvSpPr>
          <p:spPr>
            <a:xfrm>
              <a:off x="2318760" y="3562560"/>
              <a:ext cx="75240" cy="84960"/>
            </a:xfrm>
            <a:custGeom>
              <a:avLst/>
              <a:gdLst>
                <a:gd name="textAreaLeft" fmla="*/ 0 w 75240"/>
                <a:gd name="textAreaRight" fmla="*/ 77400 w 75240"/>
                <a:gd name="textAreaTop" fmla="*/ 0 h 84960"/>
                <a:gd name="textAreaBottom" fmla="*/ 87120 h 84960"/>
              </a:gdLst>
              <a:ahLst/>
              <a:cxnLst/>
              <a:rect l="textAreaLeft" t="textAreaTop" r="textAreaRight" b="textAreaBottom"/>
              <a:pathLst>
                <a:path w="215" h="242">
                  <a:moveTo>
                    <a:pt x="195" y="35"/>
                  </a:moveTo>
                  <a:cubicBezTo>
                    <a:pt x="180" y="37"/>
                    <a:pt x="171" y="48"/>
                    <a:pt x="171" y="59"/>
                  </a:cubicBezTo>
                  <a:cubicBezTo>
                    <a:pt x="171" y="72"/>
                    <a:pt x="182" y="77"/>
                    <a:pt x="189" y="77"/>
                  </a:cubicBezTo>
                  <a:cubicBezTo>
                    <a:pt x="195" y="77"/>
                    <a:pt x="215" y="75"/>
                    <a:pt x="215" y="46"/>
                  </a:cubicBezTo>
                  <a:cubicBezTo>
                    <a:pt x="215" y="11"/>
                    <a:pt x="176" y="0"/>
                    <a:pt x="143" y="0"/>
                  </a:cubicBezTo>
                  <a:cubicBezTo>
                    <a:pt x="59" y="0"/>
                    <a:pt x="44" y="61"/>
                    <a:pt x="44" y="77"/>
                  </a:cubicBezTo>
                  <a:cubicBezTo>
                    <a:pt x="44" y="99"/>
                    <a:pt x="55" y="110"/>
                    <a:pt x="63" y="116"/>
                  </a:cubicBezTo>
                  <a:cubicBezTo>
                    <a:pt x="77" y="127"/>
                    <a:pt x="88" y="130"/>
                    <a:pt x="125" y="136"/>
                  </a:cubicBezTo>
                  <a:cubicBezTo>
                    <a:pt x="136" y="138"/>
                    <a:pt x="171" y="145"/>
                    <a:pt x="171" y="173"/>
                  </a:cubicBezTo>
                  <a:cubicBezTo>
                    <a:pt x="171" y="182"/>
                    <a:pt x="165" y="202"/>
                    <a:pt x="140" y="215"/>
                  </a:cubicBezTo>
                  <a:cubicBezTo>
                    <a:pt x="121" y="228"/>
                    <a:pt x="94" y="228"/>
                    <a:pt x="88" y="228"/>
                  </a:cubicBezTo>
                  <a:cubicBezTo>
                    <a:pt x="66" y="228"/>
                    <a:pt x="35" y="222"/>
                    <a:pt x="22" y="204"/>
                  </a:cubicBezTo>
                  <a:cubicBezTo>
                    <a:pt x="39" y="202"/>
                    <a:pt x="52" y="189"/>
                    <a:pt x="52" y="173"/>
                  </a:cubicBezTo>
                  <a:cubicBezTo>
                    <a:pt x="52" y="160"/>
                    <a:pt x="41" y="154"/>
                    <a:pt x="30" y="154"/>
                  </a:cubicBezTo>
                  <a:cubicBezTo>
                    <a:pt x="15" y="154"/>
                    <a:pt x="0" y="167"/>
                    <a:pt x="0" y="191"/>
                  </a:cubicBezTo>
                  <a:cubicBezTo>
                    <a:pt x="0" y="222"/>
                    <a:pt x="35" y="242"/>
                    <a:pt x="88" y="242"/>
                  </a:cubicBezTo>
                  <a:cubicBezTo>
                    <a:pt x="187" y="242"/>
                    <a:pt x="204" y="173"/>
                    <a:pt x="204" y="154"/>
                  </a:cubicBezTo>
                  <a:cubicBezTo>
                    <a:pt x="204" y="103"/>
                    <a:pt x="149" y="94"/>
                    <a:pt x="129" y="90"/>
                  </a:cubicBezTo>
                  <a:cubicBezTo>
                    <a:pt x="125" y="90"/>
                    <a:pt x="112" y="88"/>
                    <a:pt x="107" y="86"/>
                  </a:cubicBezTo>
                  <a:cubicBezTo>
                    <a:pt x="88" y="81"/>
                    <a:pt x="79" y="70"/>
                    <a:pt x="79" y="59"/>
                  </a:cubicBezTo>
                  <a:cubicBezTo>
                    <a:pt x="79" y="46"/>
                    <a:pt x="88" y="33"/>
                    <a:pt x="101" y="24"/>
                  </a:cubicBezTo>
                  <a:cubicBezTo>
                    <a:pt x="114" y="15"/>
                    <a:pt x="134" y="13"/>
                    <a:pt x="143" y="13"/>
                  </a:cubicBezTo>
                  <a:cubicBezTo>
                    <a:pt x="154" y="13"/>
                    <a:pt x="182" y="15"/>
                    <a:pt x="195" y="3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2120" rIns="90000" bIns="4212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43" name="Полилиния 342"/>
            <p:cNvSpPr/>
            <p:nvPr/>
          </p:nvSpPr>
          <p:spPr>
            <a:xfrm>
              <a:off x="2437560" y="3413880"/>
              <a:ext cx="160920" cy="192240"/>
            </a:xfrm>
            <a:custGeom>
              <a:avLst/>
              <a:gdLst>
                <a:gd name="textAreaLeft" fmla="*/ 0 w 160920"/>
                <a:gd name="textAreaRight" fmla="*/ 163080 w 160920"/>
                <a:gd name="textAreaTop" fmla="*/ 0 h 192240"/>
                <a:gd name="textAreaBottom" fmla="*/ 194400 h 192240"/>
              </a:gdLst>
              <a:ahLst/>
              <a:cxnLst/>
              <a:rect l="textAreaLeft" t="textAreaTop" r="textAreaRight" b="textAreaBottom"/>
              <a:pathLst>
                <a:path w="453" h="540">
                  <a:moveTo>
                    <a:pt x="206" y="26"/>
                  </a:moveTo>
                  <a:cubicBezTo>
                    <a:pt x="209" y="15"/>
                    <a:pt x="208" y="17"/>
                    <a:pt x="209" y="13"/>
                  </a:cubicBezTo>
                  <a:cubicBezTo>
                    <a:pt x="209" y="2"/>
                    <a:pt x="200" y="0"/>
                    <a:pt x="191" y="0"/>
                  </a:cubicBezTo>
                  <a:cubicBezTo>
                    <a:pt x="189" y="0"/>
                    <a:pt x="189" y="0"/>
                    <a:pt x="187" y="0"/>
                  </a:cubicBezTo>
                  <a:cubicBezTo>
                    <a:pt x="154" y="1"/>
                    <a:pt x="121" y="3"/>
                    <a:pt x="88" y="4"/>
                  </a:cubicBezTo>
                  <a:cubicBezTo>
                    <a:pt x="77" y="4"/>
                    <a:pt x="61" y="6"/>
                    <a:pt x="61" y="28"/>
                  </a:cubicBezTo>
                  <a:cubicBezTo>
                    <a:pt x="61" y="41"/>
                    <a:pt x="77" y="41"/>
                    <a:pt x="83" y="41"/>
                  </a:cubicBezTo>
                  <a:cubicBezTo>
                    <a:pt x="90" y="41"/>
                    <a:pt x="105" y="41"/>
                    <a:pt x="114" y="44"/>
                  </a:cubicBezTo>
                  <a:cubicBezTo>
                    <a:pt x="77" y="192"/>
                    <a:pt x="41" y="340"/>
                    <a:pt x="4" y="488"/>
                  </a:cubicBezTo>
                  <a:cubicBezTo>
                    <a:pt x="2" y="492"/>
                    <a:pt x="0" y="503"/>
                    <a:pt x="0" y="505"/>
                  </a:cubicBezTo>
                  <a:cubicBezTo>
                    <a:pt x="0" y="525"/>
                    <a:pt x="15" y="540"/>
                    <a:pt x="37" y="540"/>
                  </a:cubicBezTo>
                  <a:cubicBezTo>
                    <a:pt x="41" y="540"/>
                    <a:pt x="77" y="540"/>
                    <a:pt x="88" y="496"/>
                  </a:cubicBezTo>
                  <a:cubicBezTo>
                    <a:pt x="103" y="436"/>
                    <a:pt x="118" y="375"/>
                    <a:pt x="134" y="314"/>
                  </a:cubicBezTo>
                  <a:cubicBezTo>
                    <a:pt x="138" y="301"/>
                    <a:pt x="138" y="299"/>
                    <a:pt x="149" y="283"/>
                  </a:cubicBezTo>
                  <a:cubicBezTo>
                    <a:pt x="162" y="266"/>
                    <a:pt x="200" y="213"/>
                    <a:pt x="266" y="213"/>
                  </a:cubicBezTo>
                  <a:cubicBezTo>
                    <a:pt x="285" y="213"/>
                    <a:pt x="303" y="222"/>
                    <a:pt x="303" y="259"/>
                  </a:cubicBezTo>
                  <a:cubicBezTo>
                    <a:pt x="303" y="303"/>
                    <a:pt x="270" y="393"/>
                    <a:pt x="255" y="433"/>
                  </a:cubicBezTo>
                  <a:cubicBezTo>
                    <a:pt x="246" y="452"/>
                    <a:pt x="244" y="459"/>
                    <a:pt x="244" y="472"/>
                  </a:cubicBezTo>
                  <a:cubicBezTo>
                    <a:pt x="244" y="516"/>
                    <a:pt x="288" y="540"/>
                    <a:pt x="332" y="540"/>
                  </a:cubicBezTo>
                  <a:cubicBezTo>
                    <a:pt x="413" y="540"/>
                    <a:pt x="453" y="435"/>
                    <a:pt x="453" y="419"/>
                  </a:cubicBezTo>
                  <a:cubicBezTo>
                    <a:pt x="453" y="408"/>
                    <a:pt x="439" y="408"/>
                    <a:pt x="433" y="408"/>
                  </a:cubicBezTo>
                  <a:cubicBezTo>
                    <a:pt x="424" y="408"/>
                    <a:pt x="417" y="408"/>
                    <a:pt x="415" y="419"/>
                  </a:cubicBezTo>
                  <a:cubicBezTo>
                    <a:pt x="391" y="505"/>
                    <a:pt x="347" y="512"/>
                    <a:pt x="336" y="512"/>
                  </a:cubicBezTo>
                  <a:cubicBezTo>
                    <a:pt x="329" y="512"/>
                    <a:pt x="323" y="512"/>
                    <a:pt x="323" y="496"/>
                  </a:cubicBezTo>
                  <a:cubicBezTo>
                    <a:pt x="323" y="479"/>
                    <a:pt x="332" y="459"/>
                    <a:pt x="336" y="446"/>
                  </a:cubicBezTo>
                  <a:cubicBezTo>
                    <a:pt x="351" y="408"/>
                    <a:pt x="387" y="318"/>
                    <a:pt x="387" y="274"/>
                  </a:cubicBezTo>
                  <a:cubicBezTo>
                    <a:pt x="387" y="204"/>
                    <a:pt x="327" y="187"/>
                    <a:pt x="270" y="187"/>
                  </a:cubicBezTo>
                  <a:cubicBezTo>
                    <a:pt x="255" y="187"/>
                    <a:pt x="206" y="187"/>
                    <a:pt x="154" y="233"/>
                  </a:cubicBezTo>
                  <a:cubicBezTo>
                    <a:pt x="171" y="164"/>
                    <a:pt x="189" y="95"/>
                    <a:pt x="206" y="2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44" name="Полилиния 343"/>
            <p:cNvSpPr/>
            <p:nvPr/>
          </p:nvSpPr>
          <p:spPr>
            <a:xfrm>
              <a:off x="2621880" y="3512520"/>
              <a:ext cx="111240" cy="135000"/>
            </a:xfrm>
            <a:custGeom>
              <a:avLst/>
              <a:gdLst>
                <a:gd name="textAreaLeft" fmla="*/ 0 w 111240"/>
                <a:gd name="textAreaRight" fmla="*/ 113400 w 111240"/>
                <a:gd name="textAreaTop" fmla="*/ 0 h 135000"/>
                <a:gd name="textAreaBottom" fmla="*/ 137160 h 135000"/>
              </a:gdLst>
              <a:ahLst/>
              <a:cxnLst/>
              <a:rect l="textAreaLeft" t="textAreaTop" r="textAreaRight" b="textAreaBottom"/>
              <a:pathLst>
                <a:path w="315" h="381">
                  <a:moveTo>
                    <a:pt x="123" y="240"/>
                  </a:moveTo>
                  <a:cubicBezTo>
                    <a:pt x="143" y="227"/>
                    <a:pt x="167" y="205"/>
                    <a:pt x="185" y="192"/>
                  </a:cubicBezTo>
                  <a:cubicBezTo>
                    <a:pt x="202" y="176"/>
                    <a:pt x="229" y="156"/>
                    <a:pt x="255" y="156"/>
                  </a:cubicBezTo>
                  <a:cubicBezTo>
                    <a:pt x="257" y="156"/>
                    <a:pt x="266" y="156"/>
                    <a:pt x="268" y="163"/>
                  </a:cubicBezTo>
                  <a:cubicBezTo>
                    <a:pt x="240" y="170"/>
                    <a:pt x="231" y="192"/>
                    <a:pt x="231" y="207"/>
                  </a:cubicBezTo>
                  <a:cubicBezTo>
                    <a:pt x="231" y="225"/>
                    <a:pt x="244" y="236"/>
                    <a:pt x="260" y="236"/>
                  </a:cubicBezTo>
                  <a:cubicBezTo>
                    <a:pt x="277" y="236"/>
                    <a:pt x="304" y="222"/>
                    <a:pt x="304" y="183"/>
                  </a:cubicBezTo>
                  <a:cubicBezTo>
                    <a:pt x="304" y="159"/>
                    <a:pt x="290" y="132"/>
                    <a:pt x="257" y="132"/>
                  </a:cubicBezTo>
                  <a:cubicBezTo>
                    <a:pt x="218" y="132"/>
                    <a:pt x="183" y="163"/>
                    <a:pt x="156" y="185"/>
                  </a:cubicBezTo>
                  <a:cubicBezTo>
                    <a:pt x="132" y="207"/>
                    <a:pt x="117" y="218"/>
                    <a:pt x="99" y="229"/>
                  </a:cubicBezTo>
                  <a:cubicBezTo>
                    <a:pt x="116" y="161"/>
                    <a:pt x="133" y="93"/>
                    <a:pt x="150" y="25"/>
                  </a:cubicBezTo>
                  <a:cubicBezTo>
                    <a:pt x="152" y="18"/>
                    <a:pt x="152" y="16"/>
                    <a:pt x="152" y="14"/>
                  </a:cubicBezTo>
                  <a:cubicBezTo>
                    <a:pt x="152" y="11"/>
                    <a:pt x="150" y="0"/>
                    <a:pt x="139" y="0"/>
                  </a:cubicBezTo>
                  <a:cubicBezTo>
                    <a:pt x="136" y="0"/>
                    <a:pt x="134" y="0"/>
                    <a:pt x="134" y="3"/>
                  </a:cubicBezTo>
                  <a:cubicBezTo>
                    <a:pt x="110" y="3"/>
                    <a:pt x="86" y="4"/>
                    <a:pt x="62" y="5"/>
                  </a:cubicBezTo>
                  <a:cubicBezTo>
                    <a:pt x="55" y="5"/>
                    <a:pt x="42" y="7"/>
                    <a:pt x="42" y="25"/>
                  </a:cubicBezTo>
                  <a:cubicBezTo>
                    <a:pt x="42" y="36"/>
                    <a:pt x="53" y="36"/>
                    <a:pt x="62" y="36"/>
                  </a:cubicBezTo>
                  <a:cubicBezTo>
                    <a:pt x="70" y="36"/>
                    <a:pt x="79" y="36"/>
                    <a:pt x="79" y="38"/>
                  </a:cubicBezTo>
                  <a:cubicBezTo>
                    <a:pt x="79" y="40"/>
                    <a:pt x="77" y="42"/>
                    <a:pt x="77" y="47"/>
                  </a:cubicBezTo>
                  <a:cubicBezTo>
                    <a:pt x="52" y="145"/>
                    <a:pt x="27" y="243"/>
                    <a:pt x="2" y="341"/>
                  </a:cubicBezTo>
                  <a:cubicBezTo>
                    <a:pt x="0" y="348"/>
                    <a:pt x="1" y="348"/>
                    <a:pt x="0" y="352"/>
                  </a:cubicBezTo>
                  <a:cubicBezTo>
                    <a:pt x="0" y="372"/>
                    <a:pt x="15" y="381"/>
                    <a:pt x="29" y="381"/>
                  </a:cubicBezTo>
                  <a:cubicBezTo>
                    <a:pt x="59" y="381"/>
                    <a:pt x="66" y="352"/>
                    <a:pt x="70" y="341"/>
                  </a:cubicBezTo>
                  <a:cubicBezTo>
                    <a:pt x="75" y="321"/>
                    <a:pt x="88" y="269"/>
                    <a:pt x="88" y="266"/>
                  </a:cubicBezTo>
                  <a:cubicBezTo>
                    <a:pt x="125" y="269"/>
                    <a:pt x="156" y="279"/>
                    <a:pt x="156" y="301"/>
                  </a:cubicBezTo>
                  <a:cubicBezTo>
                    <a:pt x="156" y="306"/>
                    <a:pt x="154" y="310"/>
                    <a:pt x="154" y="312"/>
                  </a:cubicBezTo>
                  <a:cubicBezTo>
                    <a:pt x="152" y="319"/>
                    <a:pt x="152" y="323"/>
                    <a:pt x="152" y="326"/>
                  </a:cubicBezTo>
                  <a:cubicBezTo>
                    <a:pt x="152" y="363"/>
                    <a:pt x="194" y="381"/>
                    <a:pt x="231" y="381"/>
                  </a:cubicBezTo>
                  <a:cubicBezTo>
                    <a:pt x="288" y="381"/>
                    <a:pt x="315" y="306"/>
                    <a:pt x="315" y="297"/>
                  </a:cubicBezTo>
                  <a:cubicBezTo>
                    <a:pt x="315" y="286"/>
                    <a:pt x="304" y="286"/>
                    <a:pt x="297" y="286"/>
                  </a:cubicBezTo>
                  <a:cubicBezTo>
                    <a:pt x="284" y="286"/>
                    <a:pt x="282" y="286"/>
                    <a:pt x="279" y="299"/>
                  </a:cubicBezTo>
                  <a:cubicBezTo>
                    <a:pt x="273" y="317"/>
                    <a:pt x="260" y="356"/>
                    <a:pt x="233" y="356"/>
                  </a:cubicBezTo>
                  <a:cubicBezTo>
                    <a:pt x="220" y="356"/>
                    <a:pt x="218" y="341"/>
                    <a:pt x="218" y="332"/>
                  </a:cubicBezTo>
                  <a:cubicBezTo>
                    <a:pt x="218" y="326"/>
                    <a:pt x="220" y="317"/>
                    <a:pt x="220" y="315"/>
                  </a:cubicBezTo>
                  <a:cubicBezTo>
                    <a:pt x="222" y="308"/>
                    <a:pt x="222" y="304"/>
                    <a:pt x="222" y="299"/>
                  </a:cubicBezTo>
                  <a:cubicBezTo>
                    <a:pt x="222" y="251"/>
                    <a:pt x="167" y="247"/>
                    <a:pt x="132" y="242"/>
                  </a:cubicBezTo>
                  <a:cubicBezTo>
                    <a:pt x="130" y="242"/>
                    <a:pt x="125" y="240"/>
                    <a:pt x="123" y="24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45" name="Полилиния 344"/>
            <p:cNvSpPr/>
            <p:nvPr/>
          </p:nvSpPr>
          <p:spPr>
            <a:xfrm>
              <a:off x="2766960" y="3625920"/>
              <a:ext cx="22320" cy="56880"/>
            </a:xfrm>
            <a:custGeom>
              <a:avLst/>
              <a:gdLst>
                <a:gd name="textAreaLeft" fmla="*/ 0 w 22320"/>
                <a:gd name="textAreaRight" fmla="*/ 24480 w 22320"/>
                <a:gd name="textAreaTop" fmla="*/ 0 h 56880"/>
                <a:gd name="textAreaBottom" fmla="*/ 59040 h 56880"/>
              </a:gdLst>
              <a:ahLst/>
              <a:cxnLst/>
              <a:rect l="textAreaLeft" t="textAreaTop" r="textAreaRight" b="textAreaBottom"/>
              <a:pathLst>
                <a:path w="68" h="164">
                  <a:moveTo>
                    <a:pt x="52" y="52"/>
                  </a:moveTo>
                  <a:cubicBezTo>
                    <a:pt x="52" y="83"/>
                    <a:pt x="48" y="116"/>
                    <a:pt x="11" y="151"/>
                  </a:cubicBezTo>
                  <a:cubicBezTo>
                    <a:pt x="8" y="153"/>
                    <a:pt x="6" y="156"/>
                    <a:pt x="6" y="158"/>
                  </a:cubicBezTo>
                  <a:cubicBezTo>
                    <a:pt x="6" y="162"/>
                    <a:pt x="11" y="164"/>
                    <a:pt x="15" y="164"/>
                  </a:cubicBezTo>
                  <a:cubicBezTo>
                    <a:pt x="22" y="164"/>
                    <a:pt x="68" y="123"/>
                    <a:pt x="68" y="59"/>
                  </a:cubicBezTo>
                  <a:cubicBezTo>
                    <a:pt x="68" y="24"/>
                    <a:pt x="55" y="0"/>
                    <a:pt x="30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48"/>
                    <a:pt x="13" y="61"/>
                    <a:pt x="30" y="61"/>
                  </a:cubicBezTo>
                  <a:cubicBezTo>
                    <a:pt x="44" y="61"/>
                    <a:pt x="45" y="55"/>
                    <a:pt x="52" y="5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4040" rIns="90000" bIns="1404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46" name="Полилиния 345"/>
            <p:cNvSpPr/>
            <p:nvPr/>
          </p:nvSpPr>
          <p:spPr>
            <a:xfrm>
              <a:off x="2824560" y="3562560"/>
              <a:ext cx="75600" cy="84960"/>
            </a:xfrm>
            <a:custGeom>
              <a:avLst/>
              <a:gdLst>
                <a:gd name="textAreaLeft" fmla="*/ 0 w 75600"/>
                <a:gd name="textAreaRight" fmla="*/ 77760 w 75600"/>
                <a:gd name="textAreaTop" fmla="*/ 0 h 84960"/>
                <a:gd name="textAreaBottom" fmla="*/ 87120 h 84960"/>
              </a:gdLst>
              <a:ahLst/>
              <a:cxnLst/>
              <a:rect l="textAreaLeft" t="textAreaTop" r="textAreaRight" b="textAreaBottom"/>
              <a:pathLst>
                <a:path w="216" h="242">
                  <a:moveTo>
                    <a:pt x="196" y="35"/>
                  </a:moveTo>
                  <a:cubicBezTo>
                    <a:pt x="181" y="37"/>
                    <a:pt x="174" y="48"/>
                    <a:pt x="174" y="59"/>
                  </a:cubicBezTo>
                  <a:cubicBezTo>
                    <a:pt x="174" y="72"/>
                    <a:pt x="183" y="77"/>
                    <a:pt x="192" y="77"/>
                  </a:cubicBezTo>
                  <a:cubicBezTo>
                    <a:pt x="196" y="77"/>
                    <a:pt x="216" y="75"/>
                    <a:pt x="216" y="46"/>
                  </a:cubicBezTo>
                  <a:cubicBezTo>
                    <a:pt x="216" y="11"/>
                    <a:pt x="178" y="0"/>
                    <a:pt x="145" y="0"/>
                  </a:cubicBezTo>
                  <a:cubicBezTo>
                    <a:pt x="60" y="0"/>
                    <a:pt x="44" y="61"/>
                    <a:pt x="44" y="77"/>
                  </a:cubicBezTo>
                  <a:cubicBezTo>
                    <a:pt x="44" y="99"/>
                    <a:pt x="57" y="110"/>
                    <a:pt x="64" y="116"/>
                  </a:cubicBezTo>
                  <a:cubicBezTo>
                    <a:pt x="77" y="127"/>
                    <a:pt x="88" y="130"/>
                    <a:pt x="126" y="136"/>
                  </a:cubicBezTo>
                  <a:cubicBezTo>
                    <a:pt x="137" y="138"/>
                    <a:pt x="172" y="145"/>
                    <a:pt x="172" y="173"/>
                  </a:cubicBezTo>
                  <a:cubicBezTo>
                    <a:pt x="172" y="182"/>
                    <a:pt x="165" y="202"/>
                    <a:pt x="143" y="215"/>
                  </a:cubicBezTo>
                  <a:cubicBezTo>
                    <a:pt x="121" y="228"/>
                    <a:pt x="95" y="228"/>
                    <a:pt x="88" y="228"/>
                  </a:cubicBezTo>
                  <a:cubicBezTo>
                    <a:pt x="66" y="228"/>
                    <a:pt x="35" y="222"/>
                    <a:pt x="24" y="204"/>
                  </a:cubicBezTo>
                  <a:cubicBezTo>
                    <a:pt x="42" y="202"/>
                    <a:pt x="53" y="189"/>
                    <a:pt x="53" y="173"/>
                  </a:cubicBezTo>
                  <a:cubicBezTo>
                    <a:pt x="53" y="160"/>
                    <a:pt x="44" y="154"/>
                    <a:pt x="33" y="154"/>
                  </a:cubicBezTo>
                  <a:cubicBezTo>
                    <a:pt x="16" y="154"/>
                    <a:pt x="0" y="167"/>
                    <a:pt x="0" y="191"/>
                  </a:cubicBezTo>
                  <a:cubicBezTo>
                    <a:pt x="0" y="222"/>
                    <a:pt x="35" y="242"/>
                    <a:pt x="88" y="242"/>
                  </a:cubicBezTo>
                  <a:cubicBezTo>
                    <a:pt x="187" y="242"/>
                    <a:pt x="207" y="173"/>
                    <a:pt x="207" y="154"/>
                  </a:cubicBezTo>
                  <a:cubicBezTo>
                    <a:pt x="207" y="103"/>
                    <a:pt x="152" y="94"/>
                    <a:pt x="132" y="90"/>
                  </a:cubicBezTo>
                  <a:cubicBezTo>
                    <a:pt x="126" y="90"/>
                    <a:pt x="112" y="88"/>
                    <a:pt x="110" y="86"/>
                  </a:cubicBezTo>
                  <a:cubicBezTo>
                    <a:pt x="90" y="81"/>
                    <a:pt x="79" y="70"/>
                    <a:pt x="79" y="59"/>
                  </a:cubicBezTo>
                  <a:cubicBezTo>
                    <a:pt x="79" y="46"/>
                    <a:pt x="90" y="33"/>
                    <a:pt x="101" y="24"/>
                  </a:cubicBezTo>
                  <a:cubicBezTo>
                    <a:pt x="117" y="15"/>
                    <a:pt x="134" y="13"/>
                    <a:pt x="145" y="13"/>
                  </a:cubicBezTo>
                  <a:cubicBezTo>
                    <a:pt x="156" y="13"/>
                    <a:pt x="183" y="15"/>
                    <a:pt x="196" y="3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2120" rIns="90000" bIns="4212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47" name="Полилиния 346"/>
            <p:cNvSpPr/>
            <p:nvPr/>
          </p:nvSpPr>
          <p:spPr>
            <a:xfrm>
              <a:off x="2942640" y="3483360"/>
              <a:ext cx="104760" cy="123840"/>
            </a:xfrm>
            <a:custGeom>
              <a:avLst/>
              <a:gdLst>
                <a:gd name="textAreaLeft" fmla="*/ 0 w 104760"/>
                <a:gd name="textAreaRight" fmla="*/ 106920 w 104760"/>
                <a:gd name="textAreaTop" fmla="*/ 0 h 123840"/>
                <a:gd name="textAreaBottom" fmla="*/ 126000 h 123840"/>
              </a:gdLst>
              <a:ahLst/>
              <a:cxnLst/>
              <a:rect l="textAreaLeft" t="textAreaTop" r="textAreaRight" b="textAreaBottom"/>
              <a:pathLst>
                <a:path w="297" h="350">
                  <a:moveTo>
                    <a:pt x="110" y="163"/>
                  </a:moveTo>
                  <a:cubicBezTo>
                    <a:pt x="132" y="163"/>
                    <a:pt x="189" y="163"/>
                    <a:pt x="229" y="145"/>
                  </a:cubicBezTo>
                  <a:cubicBezTo>
                    <a:pt x="282" y="123"/>
                    <a:pt x="286" y="77"/>
                    <a:pt x="286" y="66"/>
                  </a:cubicBezTo>
                  <a:cubicBezTo>
                    <a:pt x="286" y="33"/>
                    <a:pt x="257" y="0"/>
                    <a:pt x="202" y="0"/>
                  </a:cubicBezTo>
                  <a:cubicBezTo>
                    <a:pt x="117" y="0"/>
                    <a:pt x="0" y="75"/>
                    <a:pt x="0" y="211"/>
                  </a:cubicBezTo>
                  <a:cubicBezTo>
                    <a:pt x="0" y="288"/>
                    <a:pt x="46" y="350"/>
                    <a:pt x="121" y="350"/>
                  </a:cubicBezTo>
                  <a:cubicBezTo>
                    <a:pt x="233" y="350"/>
                    <a:pt x="297" y="268"/>
                    <a:pt x="297" y="259"/>
                  </a:cubicBezTo>
                  <a:cubicBezTo>
                    <a:pt x="297" y="255"/>
                    <a:pt x="293" y="248"/>
                    <a:pt x="288" y="248"/>
                  </a:cubicBezTo>
                  <a:cubicBezTo>
                    <a:pt x="284" y="248"/>
                    <a:pt x="282" y="251"/>
                    <a:pt x="277" y="257"/>
                  </a:cubicBezTo>
                  <a:cubicBezTo>
                    <a:pt x="218" y="332"/>
                    <a:pt x="132" y="332"/>
                    <a:pt x="123" y="332"/>
                  </a:cubicBezTo>
                  <a:cubicBezTo>
                    <a:pt x="64" y="332"/>
                    <a:pt x="57" y="268"/>
                    <a:pt x="57" y="244"/>
                  </a:cubicBezTo>
                  <a:cubicBezTo>
                    <a:pt x="57" y="235"/>
                    <a:pt x="57" y="211"/>
                    <a:pt x="68" y="163"/>
                  </a:cubicBezTo>
                  <a:cubicBezTo>
                    <a:pt x="82" y="163"/>
                    <a:pt x="96" y="163"/>
                    <a:pt x="110" y="163"/>
                  </a:cubicBezTo>
                  <a:moveTo>
                    <a:pt x="73" y="145"/>
                  </a:moveTo>
                  <a:cubicBezTo>
                    <a:pt x="103" y="29"/>
                    <a:pt x="183" y="18"/>
                    <a:pt x="202" y="18"/>
                  </a:cubicBezTo>
                  <a:cubicBezTo>
                    <a:pt x="240" y="18"/>
                    <a:pt x="260" y="40"/>
                    <a:pt x="260" y="66"/>
                  </a:cubicBezTo>
                  <a:cubicBezTo>
                    <a:pt x="260" y="145"/>
                    <a:pt x="136" y="145"/>
                    <a:pt x="106" y="145"/>
                  </a:cubicBezTo>
                  <a:cubicBezTo>
                    <a:pt x="95" y="145"/>
                    <a:pt x="84" y="145"/>
                    <a:pt x="73" y="14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48" name="Полилиния 347"/>
            <p:cNvSpPr/>
            <p:nvPr/>
          </p:nvSpPr>
          <p:spPr>
            <a:xfrm>
              <a:off x="3080520" y="3438360"/>
              <a:ext cx="129960" cy="7200"/>
            </a:xfrm>
            <a:custGeom>
              <a:avLst/>
              <a:gdLst>
                <a:gd name="textAreaLeft" fmla="*/ 0 w 129960"/>
                <a:gd name="textAreaRight" fmla="*/ 132120 w 129960"/>
                <a:gd name="textAreaTop" fmla="*/ 0 h 7200"/>
                <a:gd name="textAreaBottom" fmla="*/ 9360 h 7200"/>
              </a:gdLst>
              <a:ahLst/>
              <a:cxnLst/>
              <a:rect l="textAreaLeft" t="textAreaTop" r="textAreaRight" b="textAreaBottom"/>
              <a:pathLst>
                <a:path w="367" h="26">
                  <a:moveTo>
                    <a:pt x="345" y="26"/>
                  </a:moveTo>
                  <a:cubicBezTo>
                    <a:pt x="354" y="26"/>
                    <a:pt x="367" y="26"/>
                    <a:pt x="367" y="13"/>
                  </a:cubicBezTo>
                  <a:cubicBezTo>
                    <a:pt x="367" y="0"/>
                    <a:pt x="354" y="0"/>
                    <a:pt x="345" y="0"/>
                  </a:cubicBezTo>
                  <a:cubicBezTo>
                    <a:pt x="237" y="0"/>
                    <a:pt x="130" y="0"/>
                    <a:pt x="22" y="0"/>
                  </a:cubicBezTo>
                  <a:cubicBezTo>
                    <a:pt x="13" y="0"/>
                    <a:pt x="0" y="0"/>
                    <a:pt x="0" y="13"/>
                  </a:cubicBezTo>
                  <a:cubicBezTo>
                    <a:pt x="0" y="26"/>
                    <a:pt x="13" y="26"/>
                    <a:pt x="22" y="26"/>
                  </a:cubicBezTo>
                  <a:cubicBezTo>
                    <a:pt x="130" y="26"/>
                    <a:pt x="237" y="26"/>
                    <a:pt x="345" y="2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5640" rIns="90000" bIns="-3564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49" name="Полилиния 348"/>
            <p:cNvSpPr/>
            <p:nvPr/>
          </p:nvSpPr>
          <p:spPr>
            <a:xfrm>
              <a:off x="3242880" y="3362400"/>
              <a:ext cx="56160" cy="129240"/>
            </a:xfrm>
            <a:custGeom>
              <a:avLst/>
              <a:gdLst>
                <a:gd name="textAreaLeft" fmla="*/ 0 w 56160"/>
                <a:gd name="textAreaRight" fmla="*/ 58320 w 56160"/>
                <a:gd name="textAreaTop" fmla="*/ 0 h 129240"/>
                <a:gd name="textAreaBottom" fmla="*/ 131400 h 129240"/>
              </a:gdLst>
              <a:ahLst/>
              <a:cxnLst/>
              <a:rect l="textAreaLeft" t="textAreaTop" r="textAreaRight" b="textAreaBottom"/>
              <a:pathLst>
                <a:path w="162" h="365">
                  <a:moveTo>
                    <a:pt x="149" y="22"/>
                  </a:moveTo>
                  <a:cubicBezTo>
                    <a:pt x="149" y="13"/>
                    <a:pt x="143" y="0"/>
                    <a:pt x="127" y="0"/>
                  </a:cubicBezTo>
                  <a:cubicBezTo>
                    <a:pt x="114" y="0"/>
                    <a:pt x="97" y="15"/>
                    <a:pt x="97" y="31"/>
                  </a:cubicBezTo>
                  <a:cubicBezTo>
                    <a:pt x="97" y="39"/>
                    <a:pt x="105" y="50"/>
                    <a:pt x="119" y="50"/>
                  </a:cubicBezTo>
                  <a:cubicBezTo>
                    <a:pt x="134" y="50"/>
                    <a:pt x="149" y="35"/>
                    <a:pt x="149" y="22"/>
                  </a:cubicBezTo>
                  <a:moveTo>
                    <a:pt x="39" y="297"/>
                  </a:moveTo>
                  <a:cubicBezTo>
                    <a:pt x="37" y="303"/>
                    <a:pt x="35" y="310"/>
                    <a:pt x="35" y="319"/>
                  </a:cubicBezTo>
                  <a:cubicBezTo>
                    <a:pt x="35" y="343"/>
                    <a:pt x="55" y="365"/>
                    <a:pt x="86" y="365"/>
                  </a:cubicBezTo>
                  <a:cubicBezTo>
                    <a:pt x="141" y="365"/>
                    <a:pt x="162" y="290"/>
                    <a:pt x="162" y="281"/>
                  </a:cubicBezTo>
                  <a:cubicBezTo>
                    <a:pt x="162" y="275"/>
                    <a:pt x="156" y="275"/>
                    <a:pt x="154" y="275"/>
                  </a:cubicBezTo>
                  <a:cubicBezTo>
                    <a:pt x="147" y="275"/>
                    <a:pt x="147" y="277"/>
                    <a:pt x="145" y="283"/>
                  </a:cubicBezTo>
                  <a:cubicBezTo>
                    <a:pt x="132" y="327"/>
                    <a:pt x="108" y="349"/>
                    <a:pt x="88" y="349"/>
                  </a:cubicBezTo>
                  <a:cubicBezTo>
                    <a:pt x="77" y="349"/>
                    <a:pt x="75" y="343"/>
                    <a:pt x="75" y="330"/>
                  </a:cubicBezTo>
                  <a:cubicBezTo>
                    <a:pt x="75" y="319"/>
                    <a:pt x="77" y="308"/>
                    <a:pt x="83" y="297"/>
                  </a:cubicBezTo>
                  <a:cubicBezTo>
                    <a:pt x="88" y="281"/>
                    <a:pt x="94" y="266"/>
                    <a:pt x="99" y="253"/>
                  </a:cubicBezTo>
                  <a:cubicBezTo>
                    <a:pt x="105" y="239"/>
                    <a:pt x="123" y="191"/>
                    <a:pt x="125" y="184"/>
                  </a:cubicBezTo>
                  <a:cubicBezTo>
                    <a:pt x="127" y="178"/>
                    <a:pt x="130" y="171"/>
                    <a:pt x="130" y="167"/>
                  </a:cubicBezTo>
                  <a:cubicBezTo>
                    <a:pt x="130" y="141"/>
                    <a:pt x="108" y="121"/>
                    <a:pt x="79" y="121"/>
                  </a:cubicBezTo>
                  <a:cubicBezTo>
                    <a:pt x="24" y="121"/>
                    <a:pt x="0" y="193"/>
                    <a:pt x="0" y="204"/>
                  </a:cubicBezTo>
                  <a:cubicBezTo>
                    <a:pt x="0" y="211"/>
                    <a:pt x="6" y="211"/>
                    <a:pt x="9" y="211"/>
                  </a:cubicBezTo>
                  <a:cubicBezTo>
                    <a:pt x="17" y="211"/>
                    <a:pt x="17" y="209"/>
                    <a:pt x="17" y="202"/>
                  </a:cubicBezTo>
                  <a:cubicBezTo>
                    <a:pt x="33" y="156"/>
                    <a:pt x="57" y="136"/>
                    <a:pt x="77" y="136"/>
                  </a:cubicBezTo>
                  <a:cubicBezTo>
                    <a:pt x="86" y="136"/>
                    <a:pt x="90" y="141"/>
                    <a:pt x="90" y="154"/>
                  </a:cubicBezTo>
                  <a:cubicBezTo>
                    <a:pt x="90" y="167"/>
                    <a:pt x="86" y="176"/>
                    <a:pt x="72" y="209"/>
                  </a:cubicBezTo>
                  <a:cubicBezTo>
                    <a:pt x="61" y="238"/>
                    <a:pt x="50" y="267"/>
                    <a:pt x="39" y="29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50" name="Полилиния 349"/>
            <p:cNvSpPr/>
            <p:nvPr/>
          </p:nvSpPr>
          <p:spPr>
            <a:xfrm>
              <a:off x="3318840" y="3405960"/>
              <a:ext cx="124560" cy="85680"/>
            </a:xfrm>
            <a:custGeom>
              <a:avLst/>
              <a:gdLst>
                <a:gd name="textAreaLeft" fmla="*/ 0 w 124560"/>
                <a:gd name="textAreaRight" fmla="*/ 126720 w 124560"/>
                <a:gd name="textAreaTop" fmla="*/ 0 h 85680"/>
                <a:gd name="textAreaBottom" fmla="*/ 87840 h 85680"/>
              </a:gdLst>
              <a:ahLst/>
              <a:cxnLst/>
              <a:rect l="textAreaLeft" t="textAreaTop" r="textAreaRight" b="textAreaBottom"/>
              <a:pathLst>
                <a:path w="352" h="244">
                  <a:moveTo>
                    <a:pt x="352" y="37"/>
                  </a:moveTo>
                  <a:cubicBezTo>
                    <a:pt x="352" y="22"/>
                    <a:pt x="345" y="0"/>
                    <a:pt x="321" y="0"/>
                  </a:cubicBezTo>
                  <a:cubicBezTo>
                    <a:pt x="310" y="0"/>
                    <a:pt x="295" y="15"/>
                    <a:pt x="295" y="28"/>
                  </a:cubicBezTo>
                  <a:cubicBezTo>
                    <a:pt x="295" y="48"/>
                    <a:pt x="323" y="50"/>
                    <a:pt x="323" y="88"/>
                  </a:cubicBezTo>
                  <a:cubicBezTo>
                    <a:pt x="323" y="123"/>
                    <a:pt x="288" y="200"/>
                    <a:pt x="229" y="200"/>
                  </a:cubicBezTo>
                  <a:cubicBezTo>
                    <a:pt x="202" y="200"/>
                    <a:pt x="180" y="182"/>
                    <a:pt x="174" y="158"/>
                  </a:cubicBezTo>
                  <a:cubicBezTo>
                    <a:pt x="180" y="147"/>
                    <a:pt x="193" y="110"/>
                    <a:pt x="193" y="94"/>
                  </a:cubicBezTo>
                  <a:cubicBezTo>
                    <a:pt x="193" y="88"/>
                    <a:pt x="189" y="79"/>
                    <a:pt x="180" y="79"/>
                  </a:cubicBezTo>
                  <a:cubicBezTo>
                    <a:pt x="152" y="79"/>
                    <a:pt x="149" y="138"/>
                    <a:pt x="149" y="156"/>
                  </a:cubicBezTo>
                  <a:cubicBezTo>
                    <a:pt x="134" y="176"/>
                    <a:pt x="108" y="200"/>
                    <a:pt x="72" y="200"/>
                  </a:cubicBezTo>
                  <a:cubicBezTo>
                    <a:pt x="44" y="200"/>
                    <a:pt x="22" y="173"/>
                    <a:pt x="22" y="138"/>
                  </a:cubicBezTo>
                  <a:cubicBezTo>
                    <a:pt x="22" y="74"/>
                    <a:pt x="77" y="22"/>
                    <a:pt x="77" y="15"/>
                  </a:cubicBezTo>
                  <a:cubicBezTo>
                    <a:pt x="77" y="9"/>
                    <a:pt x="72" y="2"/>
                    <a:pt x="66" y="2"/>
                  </a:cubicBezTo>
                  <a:cubicBezTo>
                    <a:pt x="59" y="2"/>
                    <a:pt x="57" y="4"/>
                    <a:pt x="53" y="9"/>
                  </a:cubicBezTo>
                  <a:cubicBezTo>
                    <a:pt x="46" y="17"/>
                    <a:pt x="39" y="28"/>
                    <a:pt x="33" y="39"/>
                  </a:cubicBezTo>
                  <a:cubicBezTo>
                    <a:pt x="13" y="72"/>
                    <a:pt x="0" y="118"/>
                    <a:pt x="0" y="158"/>
                  </a:cubicBezTo>
                  <a:cubicBezTo>
                    <a:pt x="0" y="200"/>
                    <a:pt x="17" y="244"/>
                    <a:pt x="68" y="244"/>
                  </a:cubicBezTo>
                  <a:cubicBezTo>
                    <a:pt x="103" y="244"/>
                    <a:pt x="134" y="220"/>
                    <a:pt x="154" y="191"/>
                  </a:cubicBezTo>
                  <a:cubicBezTo>
                    <a:pt x="165" y="222"/>
                    <a:pt x="189" y="244"/>
                    <a:pt x="222" y="244"/>
                  </a:cubicBezTo>
                  <a:cubicBezTo>
                    <a:pt x="319" y="244"/>
                    <a:pt x="352" y="83"/>
                    <a:pt x="352" y="3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2840" rIns="90000" bIns="4284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51" name="Полилиния 350"/>
            <p:cNvSpPr/>
            <p:nvPr/>
          </p:nvSpPr>
          <p:spPr>
            <a:xfrm>
              <a:off x="3466800" y="3425040"/>
              <a:ext cx="88200" cy="95040"/>
            </a:xfrm>
            <a:custGeom>
              <a:avLst/>
              <a:gdLst>
                <a:gd name="textAreaLeft" fmla="*/ 0 w 88200"/>
                <a:gd name="textAreaRight" fmla="*/ 90360 w 88200"/>
                <a:gd name="textAreaTop" fmla="*/ 0 h 95040"/>
                <a:gd name="textAreaBottom" fmla="*/ 97200 h 95040"/>
              </a:gdLst>
              <a:ahLst/>
              <a:cxnLst/>
              <a:rect l="textAreaLeft" t="textAreaTop" r="textAreaRight" b="textAreaBottom"/>
              <a:pathLst>
                <a:path w="251" h="270">
                  <a:moveTo>
                    <a:pt x="97" y="171"/>
                  </a:moveTo>
                  <a:cubicBezTo>
                    <a:pt x="112" y="162"/>
                    <a:pt x="128" y="149"/>
                    <a:pt x="145" y="136"/>
                  </a:cubicBezTo>
                  <a:cubicBezTo>
                    <a:pt x="154" y="129"/>
                    <a:pt x="178" y="114"/>
                    <a:pt x="198" y="114"/>
                  </a:cubicBezTo>
                  <a:cubicBezTo>
                    <a:pt x="200" y="114"/>
                    <a:pt x="205" y="114"/>
                    <a:pt x="207" y="118"/>
                  </a:cubicBezTo>
                  <a:cubicBezTo>
                    <a:pt x="181" y="127"/>
                    <a:pt x="178" y="149"/>
                    <a:pt x="178" y="151"/>
                  </a:cubicBezTo>
                  <a:cubicBezTo>
                    <a:pt x="178" y="164"/>
                    <a:pt x="189" y="173"/>
                    <a:pt x="203" y="173"/>
                  </a:cubicBezTo>
                  <a:cubicBezTo>
                    <a:pt x="218" y="173"/>
                    <a:pt x="238" y="164"/>
                    <a:pt x="238" y="134"/>
                  </a:cubicBezTo>
                  <a:cubicBezTo>
                    <a:pt x="238" y="114"/>
                    <a:pt x="227" y="92"/>
                    <a:pt x="200" y="92"/>
                  </a:cubicBezTo>
                  <a:cubicBezTo>
                    <a:pt x="170" y="92"/>
                    <a:pt x="141" y="114"/>
                    <a:pt x="115" y="136"/>
                  </a:cubicBezTo>
                  <a:cubicBezTo>
                    <a:pt x="88" y="156"/>
                    <a:pt x="79" y="158"/>
                    <a:pt x="71" y="162"/>
                  </a:cubicBezTo>
                  <a:cubicBezTo>
                    <a:pt x="83" y="114"/>
                    <a:pt x="96" y="65"/>
                    <a:pt x="108" y="17"/>
                  </a:cubicBezTo>
                  <a:cubicBezTo>
                    <a:pt x="108" y="13"/>
                    <a:pt x="108" y="10"/>
                    <a:pt x="108" y="8"/>
                  </a:cubicBezTo>
                  <a:cubicBezTo>
                    <a:pt x="108" y="6"/>
                    <a:pt x="108" y="0"/>
                    <a:pt x="99" y="0"/>
                  </a:cubicBezTo>
                  <a:cubicBezTo>
                    <a:pt x="97" y="0"/>
                    <a:pt x="96" y="0"/>
                    <a:pt x="95" y="0"/>
                  </a:cubicBezTo>
                  <a:cubicBezTo>
                    <a:pt x="77" y="0"/>
                    <a:pt x="58" y="1"/>
                    <a:pt x="40" y="2"/>
                  </a:cubicBezTo>
                  <a:cubicBezTo>
                    <a:pt x="33" y="2"/>
                    <a:pt x="31" y="4"/>
                    <a:pt x="29" y="6"/>
                  </a:cubicBezTo>
                  <a:cubicBezTo>
                    <a:pt x="27" y="8"/>
                    <a:pt x="24" y="17"/>
                    <a:pt x="24" y="19"/>
                  </a:cubicBezTo>
                  <a:cubicBezTo>
                    <a:pt x="24" y="26"/>
                    <a:pt x="33" y="28"/>
                    <a:pt x="35" y="28"/>
                  </a:cubicBezTo>
                  <a:cubicBezTo>
                    <a:pt x="40" y="28"/>
                    <a:pt x="51" y="28"/>
                    <a:pt x="53" y="28"/>
                  </a:cubicBezTo>
                  <a:cubicBezTo>
                    <a:pt x="36" y="98"/>
                    <a:pt x="19" y="169"/>
                    <a:pt x="2" y="239"/>
                  </a:cubicBezTo>
                  <a:cubicBezTo>
                    <a:pt x="0" y="248"/>
                    <a:pt x="0" y="248"/>
                    <a:pt x="0" y="250"/>
                  </a:cubicBezTo>
                  <a:cubicBezTo>
                    <a:pt x="0" y="261"/>
                    <a:pt x="9" y="270"/>
                    <a:pt x="22" y="270"/>
                  </a:cubicBezTo>
                  <a:cubicBezTo>
                    <a:pt x="44" y="270"/>
                    <a:pt x="49" y="250"/>
                    <a:pt x="51" y="243"/>
                  </a:cubicBezTo>
                  <a:cubicBezTo>
                    <a:pt x="55" y="227"/>
                    <a:pt x="60" y="210"/>
                    <a:pt x="64" y="193"/>
                  </a:cubicBezTo>
                  <a:cubicBezTo>
                    <a:pt x="104" y="193"/>
                    <a:pt x="123" y="199"/>
                    <a:pt x="123" y="215"/>
                  </a:cubicBezTo>
                  <a:cubicBezTo>
                    <a:pt x="123" y="217"/>
                    <a:pt x="123" y="219"/>
                    <a:pt x="123" y="221"/>
                  </a:cubicBezTo>
                  <a:cubicBezTo>
                    <a:pt x="121" y="221"/>
                    <a:pt x="121" y="228"/>
                    <a:pt x="121" y="230"/>
                  </a:cubicBezTo>
                  <a:cubicBezTo>
                    <a:pt x="121" y="261"/>
                    <a:pt x="156" y="270"/>
                    <a:pt x="183" y="270"/>
                  </a:cubicBezTo>
                  <a:cubicBezTo>
                    <a:pt x="231" y="270"/>
                    <a:pt x="251" y="219"/>
                    <a:pt x="251" y="210"/>
                  </a:cubicBezTo>
                  <a:cubicBezTo>
                    <a:pt x="251" y="202"/>
                    <a:pt x="244" y="202"/>
                    <a:pt x="236" y="202"/>
                  </a:cubicBezTo>
                  <a:cubicBezTo>
                    <a:pt x="225" y="202"/>
                    <a:pt x="222" y="202"/>
                    <a:pt x="220" y="210"/>
                  </a:cubicBezTo>
                  <a:cubicBezTo>
                    <a:pt x="211" y="237"/>
                    <a:pt x="198" y="250"/>
                    <a:pt x="187" y="250"/>
                  </a:cubicBezTo>
                  <a:cubicBezTo>
                    <a:pt x="178" y="250"/>
                    <a:pt x="170" y="243"/>
                    <a:pt x="170" y="232"/>
                  </a:cubicBezTo>
                  <a:cubicBezTo>
                    <a:pt x="170" y="230"/>
                    <a:pt x="170" y="230"/>
                    <a:pt x="172" y="226"/>
                  </a:cubicBezTo>
                  <a:cubicBezTo>
                    <a:pt x="172" y="219"/>
                    <a:pt x="172" y="219"/>
                    <a:pt x="172" y="215"/>
                  </a:cubicBezTo>
                  <a:cubicBezTo>
                    <a:pt x="172" y="180"/>
                    <a:pt x="126" y="173"/>
                    <a:pt x="97" y="17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52" name="Полилиния 351"/>
            <p:cNvSpPr/>
            <p:nvPr/>
          </p:nvSpPr>
          <p:spPr>
            <a:xfrm>
              <a:off x="3591360" y="3503880"/>
              <a:ext cx="16560" cy="42120"/>
            </a:xfrm>
            <a:custGeom>
              <a:avLst/>
              <a:gdLst>
                <a:gd name="textAreaLeft" fmla="*/ 0 w 16560"/>
                <a:gd name="textAreaRight" fmla="*/ 18720 w 16560"/>
                <a:gd name="textAreaTop" fmla="*/ 0 h 42120"/>
                <a:gd name="textAreaBottom" fmla="*/ 44280 h 42120"/>
              </a:gdLst>
              <a:ahLst/>
              <a:cxnLst/>
              <a:rect l="textAreaLeft" t="textAreaTop" r="textAreaRight" b="textAreaBottom"/>
              <a:pathLst>
                <a:path w="52" h="123">
                  <a:moveTo>
                    <a:pt x="39" y="42"/>
                  </a:moveTo>
                  <a:cubicBezTo>
                    <a:pt x="39" y="79"/>
                    <a:pt x="19" y="101"/>
                    <a:pt x="8" y="110"/>
                  </a:cubicBezTo>
                  <a:cubicBezTo>
                    <a:pt x="4" y="112"/>
                    <a:pt x="4" y="112"/>
                    <a:pt x="4" y="117"/>
                  </a:cubicBezTo>
                  <a:cubicBezTo>
                    <a:pt x="4" y="119"/>
                    <a:pt x="8" y="123"/>
                    <a:pt x="11" y="123"/>
                  </a:cubicBezTo>
                  <a:cubicBezTo>
                    <a:pt x="17" y="123"/>
                    <a:pt x="52" y="93"/>
                    <a:pt x="52" y="44"/>
                  </a:cubicBezTo>
                  <a:cubicBezTo>
                    <a:pt x="52" y="18"/>
                    <a:pt x="41" y="0"/>
                    <a:pt x="24" y="0"/>
                  </a:cubicBezTo>
                  <a:cubicBezTo>
                    <a:pt x="8" y="0"/>
                    <a:pt x="0" y="11"/>
                    <a:pt x="0" y="24"/>
                  </a:cubicBezTo>
                  <a:cubicBezTo>
                    <a:pt x="0" y="38"/>
                    <a:pt x="8" y="49"/>
                    <a:pt x="24" y="49"/>
                  </a:cubicBezTo>
                  <a:cubicBezTo>
                    <a:pt x="30" y="49"/>
                    <a:pt x="35" y="46"/>
                    <a:pt x="39" y="4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720" rIns="90000" bIns="-72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53" name="Полилиния 352"/>
            <p:cNvSpPr/>
            <p:nvPr/>
          </p:nvSpPr>
          <p:spPr>
            <a:xfrm>
              <a:off x="3647520" y="3459600"/>
              <a:ext cx="59400" cy="61200"/>
            </a:xfrm>
            <a:custGeom>
              <a:avLst/>
              <a:gdLst>
                <a:gd name="textAreaLeft" fmla="*/ 0 w 59400"/>
                <a:gd name="textAreaRight" fmla="*/ 61560 w 59400"/>
                <a:gd name="textAreaTop" fmla="*/ 0 h 61200"/>
                <a:gd name="textAreaBottom" fmla="*/ 63360 h 61200"/>
              </a:gdLst>
              <a:ahLst/>
              <a:cxnLst/>
              <a:rect l="textAreaLeft" t="textAreaTop" r="textAreaRight" b="textAreaBottom"/>
              <a:pathLst>
                <a:path w="171" h="176">
                  <a:moveTo>
                    <a:pt x="152" y="24"/>
                  </a:moveTo>
                  <a:cubicBezTo>
                    <a:pt x="138" y="29"/>
                    <a:pt x="136" y="40"/>
                    <a:pt x="136" y="44"/>
                  </a:cubicBezTo>
                  <a:cubicBezTo>
                    <a:pt x="136" y="53"/>
                    <a:pt x="145" y="57"/>
                    <a:pt x="152" y="57"/>
                  </a:cubicBezTo>
                  <a:cubicBezTo>
                    <a:pt x="156" y="57"/>
                    <a:pt x="171" y="55"/>
                    <a:pt x="171" y="33"/>
                  </a:cubicBezTo>
                  <a:cubicBezTo>
                    <a:pt x="171" y="9"/>
                    <a:pt x="141" y="0"/>
                    <a:pt x="112" y="0"/>
                  </a:cubicBezTo>
                  <a:cubicBezTo>
                    <a:pt x="46" y="0"/>
                    <a:pt x="35" y="39"/>
                    <a:pt x="35" y="53"/>
                  </a:cubicBezTo>
                  <a:cubicBezTo>
                    <a:pt x="35" y="67"/>
                    <a:pt x="44" y="75"/>
                    <a:pt x="50" y="81"/>
                  </a:cubicBezTo>
                  <a:cubicBezTo>
                    <a:pt x="61" y="88"/>
                    <a:pt x="72" y="90"/>
                    <a:pt x="92" y="95"/>
                  </a:cubicBezTo>
                  <a:cubicBezTo>
                    <a:pt x="116" y="97"/>
                    <a:pt x="145" y="101"/>
                    <a:pt x="145" y="121"/>
                  </a:cubicBezTo>
                  <a:cubicBezTo>
                    <a:pt x="121" y="135"/>
                    <a:pt x="145" y="163"/>
                    <a:pt x="72" y="163"/>
                  </a:cubicBezTo>
                  <a:cubicBezTo>
                    <a:pt x="59" y="163"/>
                    <a:pt x="35" y="161"/>
                    <a:pt x="22" y="150"/>
                  </a:cubicBezTo>
                  <a:cubicBezTo>
                    <a:pt x="35" y="145"/>
                    <a:pt x="42" y="134"/>
                    <a:pt x="42" y="125"/>
                  </a:cubicBezTo>
                  <a:cubicBezTo>
                    <a:pt x="42" y="114"/>
                    <a:pt x="33" y="110"/>
                    <a:pt x="26" y="110"/>
                  </a:cubicBezTo>
                  <a:cubicBezTo>
                    <a:pt x="13" y="110"/>
                    <a:pt x="0" y="119"/>
                    <a:pt x="0" y="136"/>
                  </a:cubicBezTo>
                  <a:cubicBezTo>
                    <a:pt x="0" y="176"/>
                    <a:pt x="61" y="176"/>
                    <a:pt x="72" y="176"/>
                  </a:cubicBezTo>
                  <a:cubicBezTo>
                    <a:pt x="152" y="176"/>
                    <a:pt x="165" y="130"/>
                    <a:pt x="165" y="114"/>
                  </a:cubicBezTo>
                  <a:cubicBezTo>
                    <a:pt x="165" y="79"/>
                    <a:pt x="123" y="73"/>
                    <a:pt x="103" y="68"/>
                  </a:cubicBezTo>
                  <a:cubicBezTo>
                    <a:pt x="75" y="64"/>
                    <a:pt x="55" y="62"/>
                    <a:pt x="55" y="46"/>
                  </a:cubicBezTo>
                  <a:cubicBezTo>
                    <a:pt x="74" y="35"/>
                    <a:pt x="55" y="13"/>
                    <a:pt x="112" y="13"/>
                  </a:cubicBezTo>
                  <a:cubicBezTo>
                    <a:pt x="121" y="13"/>
                    <a:pt x="143" y="13"/>
                    <a:pt x="152" y="2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8360" rIns="90000" bIns="1836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54" name="Полилиния 353"/>
            <p:cNvSpPr/>
            <p:nvPr/>
          </p:nvSpPr>
          <p:spPr>
            <a:xfrm>
              <a:off x="3747240" y="3370320"/>
              <a:ext cx="63720" cy="121320"/>
            </a:xfrm>
            <a:custGeom>
              <a:avLst/>
              <a:gdLst>
                <a:gd name="textAreaLeft" fmla="*/ 0 w 63720"/>
                <a:gd name="textAreaRight" fmla="*/ 65880 w 63720"/>
                <a:gd name="textAreaTop" fmla="*/ 0 h 121320"/>
                <a:gd name="textAreaBottom" fmla="*/ 123480 h 121320"/>
              </a:gdLst>
              <a:ahLst/>
              <a:cxnLst/>
              <a:rect l="textAreaLeft" t="textAreaTop" r="textAreaRight" b="textAreaBottom"/>
              <a:pathLst>
                <a:path w="183" h="343">
                  <a:moveTo>
                    <a:pt x="110" y="123"/>
                  </a:moveTo>
                  <a:cubicBezTo>
                    <a:pt x="128" y="123"/>
                    <a:pt x="147" y="123"/>
                    <a:pt x="165" y="123"/>
                  </a:cubicBezTo>
                  <a:cubicBezTo>
                    <a:pt x="176" y="123"/>
                    <a:pt x="183" y="123"/>
                    <a:pt x="183" y="112"/>
                  </a:cubicBezTo>
                  <a:cubicBezTo>
                    <a:pt x="183" y="103"/>
                    <a:pt x="176" y="103"/>
                    <a:pt x="167" y="103"/>
                  </a:cubicBezTo>
                  <a:cubicBezTo>
                    <a:pt x="150" y="103"/>
                    <a:pt x="132" y="103"/>
                    <a:pt x="114" y="103"/>
                  </a:cubicBezTo>
                  <a:cubicBezTo>
                    <a:pt x="121" y="77"/>
                    <a:pt x="128" y="50"/>
                    <a:pt x="134" y="24"/>
                  </a:cubicBezTo>
                  <a:cubicBezTo>
                    <a:pt x="136" y="22"/>
                    <a:pt x="136" y="20"/>
                    <a:pt x="136" y="17"/>
                  </a:cubicBezTo>
                  <a:cubicBezTo>
                    <a:pt x="136" y="6"/>
                    <a:pt x="130" y="0"/>
                    <a:pt x="119" y="0"/>
                  </a:cubicBezTo>
                  <a:cubicBezTo>
                    <a:pt x="106" y="0"/>
                    <a:pt x="97" y="9"/>
                    <a:pt x="92" y="22"/>
                  </a:cubicBezTo>
                  <a:cubicBezTo>
                    <a:pt x="88" y="35"/>
                    <a:pt x="97" y="11"/>
                    <a:pt x="73" y="103"/>
                  </a:cubicBezTo>
                  <a:cubicBezTo>
                    <a:pt x="54" y="103"/>
                    <a:pt x="36" y="103"/>
                    <a:pt x="18" y="103"/>
                  </a:cubicBezTo>
                  <a:cubicBezTo>
                    <a:pt x="7" y="103"/>
                    <a:pt x="0" y="103"/>
                    <a:pt x="0" y="116"/>
                  </a:cubicBezTo>
                  <a:cubicBezTo>
                    <a:pt x="0" y="123"/>
                    <a:pt x="7" y="123"/>
                    <a:pt x="15" y="123"/>
                  </a:cubicBezTo>
                  <a:cubicBezTo>
                    <a:pt x="33" y="123"/>
                    <a:pt x="51" y="123"/>
                    <a:pt x="68" y="123"/>
                  </a:cubicBezTo>
                  <a:cubicBezTo>
                    <a:pt x="57" y="165"/>
                    <a:pt x="46" y="208"/>
                    <a:pt x="35" y="250"/>
                  </a:cubicBezTo>
                  <a:cubicBezTo>
                    <a:pt x="33" y="264"/>
                    <a:pt x="26" y="283"/>
                    <a:pt x="26" y="290"/>
                  </a:cubicBezTo>
                  <a:cubicBezTo>
                    <a:pt x="26" y="323"/>
                    <a:pt x="55" y="343"/>
                    <a:pt x="86" y="343"/>
                  </a:cubicBezTo>
                  <a:cubicBezTo>
                    <a:pt x="145" y="343"/>
                    <a:pt x="178" y="266"/>
                    <a:pt x="178" y="259"/>
                  </a:cubicBezTo>
                  <a:cubicBezTo>
                    <a:pt x="178" y="253"/>
                    <a:pt x="174" y="255"/>
                    <a:pt x="172" y="253"/>
                  </a:cubicBezTo>
                  <a:cubicBezTo>
                    <a:pt x="165" y="253"/>
                    <a:pt x="163" y="253"/>
                    <a:pt x="158" y="264"/>
                  </a:cubicBezTo>
                  <a:cubicBezTo>
                    <a:pt x="143" y="297"/>
                    <a:pt x="117" y="327"/>
                    <a:pt x="86" y="327"/>
                  </a:cubicBezTo>
                  <a:cubicBezTo>
                    <a:pt x="75" y="327"/>
                    <a:pt x="68" y="321"/>
                    <a:pt x="68" y="301"/>
                  </a:cubicBezTo>
                  <a:cubicBezTo>
                    <a:pt x="68" y="294"/>
                    <a:pt x="70" y="283"/>
                    <a:pt x="70" y="279"/>
                  </a:cubicBezTo>
                  <a:cubicBezTo>
                    <a:pt x="84" y="227"/>
                    <a:pt x="97" y="175"/>
                    <a:pt x="110" y="12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55" name="Полилиния 354"/>
            <p:cNvSpPr/>
            <p:nvPr/>
          </p:nvSpPr>
          <p:spPr>
            <a:xfrm>
              <a:off x="3860640" y="3576600"/>
              <a:ext cx="30960" cy="81000"/>
            </a:xfrm>
            <a:custGeom>
              <a:avLst/>
              <a:gdLst>
                <a:gd name="textAreaLeft" fmla="*/ 0 w 30960"/>
                <a:gd name="textAreaRight" fmla="*/ 33120 w 30960"/>
                <a:gd name="textAreaTop" fmla="*/ 0 h 81000"/>
                <a:gd name="textAreaBottom" fmla="*/ 83160 h 81000"/>
              </a:gdLst>
              <a:ahLst/>
              <a:cxnLst/>
              <a:rect l="textAreaLeft" t="textAreaTop" r="textAreaRight" b="textAreaBottom"/>
              <a:pathLst>
                <a:path w="92" h="231">
                  <a:moveTo>
                    <a:pt x="92" y="82"/>
                  </a:moveTo>
                  <a:cubicBezTo>
                    <a:pt x="92" y="31"/>
                    <a:pt x="72" y="0"/>
                    <a:pt x="41" y="0"/>
                  </a:cubicBezTo>
                  <a:cubicBezTo>
                    <a:pt x="15" y="0"/>
                    <a:pt x="0" y="20"/>
                    <a:pt x="0" y="42"/>
                  </a:cubicBezTo>
                  <a:cubicBezTo>
                    <a:pt x="0" y="62"/>
                    <a:pt x="15" y="82"/>
                    <a:pt x="41" y="82"/>
                  </a:cubicBezTo>
                  <a:cubicBezTo>
                    <a:pt x="50" y="82"/>
                    <a:pt x="61" y="80"/>
                    <a:pt x="68" y="73"/>
                  </a:cubicBezTo>
                  <a:cubicBezTo>
                    <a:pt x="70" y="71"/>
                    <a:pt x="71" y="71"/>
                    <a:pt x="72" y="71"/>
                  </a:cubicBezTo>
                  <a:cubicBezTo>
                    <a:pt x="73" y="74"/>
                    <a:pt x="74" y="71"/>
                    <a:pt x="74" y="82"/>
                  </a:cubicBezTo>
                  <a:cubicBezTo>
                    <a:pt x="74" y="139"/>
                    <a:pt x="48" y="185"/>
                    <a:pt x="22" y="211"/>
                  </a:cubicBezTo>
                  <a:cubicBezTo>
                    <a:pt x="13" y="218"/>
                    <a:pt x="13" y="220"/>
                    <a:pt x="13" y="222"/>
                  </a:cubicBezTo>
                  <a:cubicBezTo>
                    <a:pt x="13" y="229"/>
                    <a:pt x="17" y="231"/>
                    <a:pt x="22" y="231"/>
                  </a:cubicBezTo>
                  <a:cubicBezTo>
                    <a:pt x="28" y="231"/>
                    <a:pt x="92" y="172"/>
                    <a:pt x="92" y="8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8160" rIns="90000" bIns="3816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56" name="Полилиния 355"/>
            <p:cNvSpPr/>
            <p:nvPr/>
          </p:nvSpPr>
          <p:spPr>
            <a:xfrm>
              <a:off x="4242240" y="3483360"/>
              <a:ext cx="162360" cy="123840"/>
            </a:xfrm>
            <a:custGeom>
              <a:avLst/>
              <a:gdLst>
                <a:gd name="textAreaLeft" fmla="*/ 0 w 162360"/>
                <a:gd name="textAreaRight" fmla="*/ 164520 w 162360"/>
                <a:gd name="textAreaTop" fmla="*/ 0 h 123840"/>
                <a:gd name="textAreaBottom" fmla="*/ 126000 h 123840"/>
              </a:gdLst>
              <a:ahLst/>
              <a:cxnLst/>
              <a:rect l="textAreaLeft" t="textAreaTop" r="textAreaRight" b="textAreaBottom"/>
              <a:pathLst>
                <a:path w="457" h="350">
                  <a:moveTo>
                    <a:pt x="457" y="55"/>
                  </a:moveTo>
                  <a:cubicBezTo>
                    <a:pt x="457" y="20"/>
                    <a:pt x="444" y="0"/>
                    <a:pt x="427" y="0"/>
                  </a:cubicBezTo>
                  <a:cubicBezTo>
                    <a:pt x="407" y="0"/>
                    <a:pt x="387" y="20"/>
                    <a:pt x="387" y="37"/>
                  </a:cubicBezTo>
                  <a:cubicBezTo>
                    <a:pt x="387" y="44"/>
                    <a:pt x="389" y="53"/>
                    <a:pt x="398" y="59"/>
                  </a:cubicBezTo>
                  <a:cubicBezTo>
                    <a:pt x="411" y="70"/>
                    <a:pt x="424" y="92"/>
                    <a:pt x="424" y="125"/>
                  </a:cubicBezTo>
                  <a:cubicBezTo>
                    <a:pt x="424" y="156"/>
                    <a:pt x="411" y="200"/>
                    <a:pt x="387" y="235"/>
                  </a:cubicBezTo>
                  <a:cubicBezTo>
                    <a:pt x="363" y="268"/>
                    <a:pt x="334" y="295"/>
                    <a:pt x="299" y="295"/>
                  </a:cubicBezTo>
                  <a:cubicBezTo>
                    <a:pt x="255" y="295"/>
                    <a:pt x="231" y="266"/>
                    <a:pt x="224" y="224"/>
                  </a:cubicBezTo>
                  <a:cubicBezTo>
                    <a:pt x="231" y="204"/>
                    <a:pt x="251" y="156"/>
                    <a:pt x="251" y="134"/>
                  </a:cubicBezTo>
                  <a:cubicBezTo>
                    <a:pt x="251" y="125"/>
                    <a:pt x="246" y="117"/>
                    <a:pt x="235" y="117"/>
                  </a:cubicBezTo>
                  <a:cubicBezTo>
                    <a:pt x="229" y="117"/>
                    <a:pt x="222" y="119"/>
                    <a:pt x="215" y="130"/>
                  </a:cubicBezTo>
                  <a:cubicBezTo>
                    <a:pt x="207" y="145"/>
                    <a:pt x="198" y="196"/>
                    <a:pt x="198" y="224"/>
                  </a:cubicBezTo>
                  <a:cubicBezTo>
                    <a:pt x="171" y="259"/>
                    <a:pt x="141" y="295"/>
                    <a:pt x="92" y="295"/>
                  </a:cubicBezTo>
                  <a:cubicBezTo>
                    <a:pt x="42" y="295"/>
                    <a:pt x="24" y="248"/>
                    <a:pt x="24" y="207"/>
                  </a:cubicBezTo>
                  <a:cubicBezTo>
                    <a:pt x="24" y="110"/>
                    <a:pt x="103" y="29"/>
                    <a:pt x="103" y="18"/>
                  </a:cubicBezTo>
                  <a:cubicBezTo>
                    <a:pt x="103" y="9"/>
                    <a:pt x="97" y="5"/>
                    <a:pt x="88" y="5"/>
                  </a:cubicBezTo>
                  <a:cubicBezTo>
                    <a:pt x="79" y="5"/>
                    <a:pt x="72" y="13"/>
                    <a:pt x="68" y="20"/>
                  </a:cubicBezTo>
                  <a:cubicBezTo>
                    <a:pt x="28" y="77"/>
                    <a:pt x="0" y="169"/>
                    <a:pt x="0" y="240"/>
                  </a:cubicBezTo>
                  <a:cubicBezTo>
                    <a:pt x="0" y="292"/>
                    <a:pt x="17" y="350"/>
                    <a:pt x="81" y="350"/>
                  </a:cubicBezTo>
                  <a:cubicBezTo>
                    <a:pt x="136" y="350"/>
                    <a:pt x="171" y="312"/>
                    <a:pt x="200" y="268"/>
                  </a:cubicBezTo>
                  <a:cubicBezTo>
                    <a:pt x="207" y="314"/>
                    <a:pt x="237" y="350"/>
                    <a:pt x="286" y="350"/>
                  </a:cubicBezTo>
                  <a:cubicBezTo>
                    <a:pt x="345" y="350"/>
                    <a:pt x="383" y="303"/>
                    <a:pt x="411" y="244"/>
                  </a:cubicBezTo>
                  <a:cubicBezTo>
                    <a:pt x="429" y="207"/>
                    <a:pt x="457" y="101"/>
                    <a:pt x="457" y="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57" name="Полилиния 356"/>
            <p:cNvSpPr/>
            <p:nvPr/>
          </p:nvSpPr>
          <p:spPr>
            <a:xfrm>
              <a:off x="4425120" y="3512520"/>
              <a:ext cx="110160" cy="135000"/>
            </a:xfrm>
            <a:custGeom>
              <a:avLst/>
              <a:gdLst>
                <a:gd name="textAreaLeft" fmla="*/ 0 w 110160"/>
                <a:gd name="textAreaRight" fmla="*/ 112320 w 110160"/>
                <a:gd name="textAreaTop" fmla="*/ 0 h 135000"/>
                <a:gd name="textAreaBottom" fmla="*/ 137160 h 135000"/>
              </a:gdLst>
              <a:ahLst/>
              <a:cxnLst/>
              <a:rect l="textAreaLeft" t="textAreaTop" r="textAreaRight" b="textAreaBottom"/>
              <a:pathLst>
                <a:path w="312" h="381">
                  <a:moveTo>
                    <a:pt x="121" y="240"/>
                  </a:moveTo>
                  <a:cubicBezTo>
                    <a:pt x="141" y="227"/>
                    <a:pt x="165" y="205"/>
                    <a:pt x="183" y="192"/>
                  </a:cubicBezTo>
                  <a:cubicBezTo>
                    <a:pt x="200" y="176"/>
                    <a:pt x="227" y="156"/>
                    <a:pt x="255" y="156"/>
                  </a:cubicBezTo>
                  <a:cubicBezTo>
                    <a:pt x="257" y="156"/>
                    <a:pt x="264" y="156"/>
                    <a:pt x="266" y="163"/>
                  </a:cubicBezTo>
                  <a:cubicBezTo>
                    <a:pt x="240" y="170"/>
                    <a:pt x="229" y="192"/>
                    <a:pt x="229" y="207"/>
                  </a:cubicBezTo>
                  <a:cubicBezTo>
                    <a:pt x="229" y="225"/>
                    <a:pt x="242" y="236"/>
                    <a:pt x="260" y="236"/>
                  </a:cubicBezTo>
                  <a:cubicBezTo>
                    <a:pt x="275" y="236"/>
                    <a:pt x="304" y="222"/>
                    <a:pt x="304" y="183"/>
                  </a:cubicBezTo>
                  <a:cubicBezTo>
                    <a:pt x="304" y="159"/>
                    <a:pt x="288" y="132"/>
                    <a:pt x="255" y="132"/>
                  </a:cubicBezTo>
                  <a:cubicBezTo>
                    <a:pt x="216" y="132"/>
                    <a:pt x="180" y="163"/>
                    <a:pt x="154" y="185"/>
                  </a:cubicBezTo>
                  <a:cubicBezTo>
                    <a:pt x="130" y="207"/>
                    <a:pt x="114" y="218"/>
                    <a:pt x="97" y="229"/>
                  </a:cubicBezTo>
                  <a:cubicBezTo>
                    <a:pt x="114" y="161"/>
                    <a:pt x="131" y="93"/>
                    <a:pt x="147" y="25"/>
                  </a:cubicBezTo>
                  <a:cubicBezTo>
                    <a:pt x="150" y="18"/>
                    <a:pt x="150" y="16"/>
                    <a:pt x="150" y="14"/>
                  </a:cubicBezTo>
                  <a:cubicBezTo>
                    <a:pt x="150" y="11"/>
                    <a:pt x="147" y="0"/>
                    <a:pt x="136" y="0"/>
                  </a:cubicBezTo>
                  <a:cubicBezTo>
                    <a:pt x="134" y="0"/>
                    <a:pt x="132" y="0"/>
                    <a:pt x="132" y="3"/>
                  </a:cubicBezTo>
                  <a:cubicBezTo>
                    <a:pt x="108" y="3"/>
                    <a:pt x="84" y="4"/>
                    <a:pt x="59" y="5"/>
                  </a:cubicBezTo>
                  <a:cubicBezTo>
                    <a:pt x="53" y="5"/>
                    <a:pt x="40" y="7"/>
                    <a:pt x="40" y="25"/>
                  </a:cubicBezTo>
                  <a:cubicBezTo>
                    <a:pt x="40" y="36"/>
                    <a:pt x="51" y="36"/>
                    <a:pt x="59" y="36"/>
                  </a:cubicBezTo>
                  <a:cubicBezTo>
                    <a:pt x="68" y="36"/>
                    <a:pt x="77" y="36"/>
                    <a:pt x="77" y="38"/>
                  </a:cubicBezTo>
                  <a:cubicBezTo>
                    <a:pt x="77" y="40"/>
                    <a:pt x="75" y="42"/>
                    <a:pt x="75" y="47"/>
                  </a:cubicBezTo>
                  <a:cubicBezTo>
                    <a:pt x="51" y="145"/>
                    <a:pt x="26" y="243"/>
                    <a:pt x="2" y="341"/>
                  </a:cubicBezTo>
                  <a:cubicBezTo>
                    <a:pt x="0" y="348"/>
                    <a:pt x="1" y="348"/>
                    <a:pt x="0" y="352"/>
                  </a:cubicBezTo>
                  <a:cubicBezTo>
                    <a:pt x="0" y="372"/>
                    <a:pt x="13" y="381"/>
                    <a:pt x="29" y="381"/>
                  </a:cubicBezTo>
                  <a:cubicBezTo>
                    <a:pt x="59" y="381"/>
                    <a:pt x="66" y="352"/>
                    <a:pt x="68" y="341"/>
                  </a:cubicBezTo>
                  <a:cubicBezTo>
                    <a:pt x="73" y="321"/>
                    <a:pt x="86" y="269"/>
                    <a:pt x="88" y="266"/>
                  </a:cubicBezTo>
                  <a:cubicBezTo>
                    <a:pt x="123" y="269"/>
                    <a:pt x="154" y="279"/>
                    <a:pt x="154" y="301"/>
                  </a:cubicBezTo>
                  <a:cubicBezTo>
                    <a:pt x="154" y="306"/>
                    <a:pt x="152" y="310"/>
                    <a:pt x="152" y="312"/>
                  </a:cubicBezTo>
                  <a:cubicBezTo>
                    <a:pt x="150" y="319"/>
                    <a:pt x="150" y="323"/>
                    <a:pt x="150" y="326"/>
                  </a:cubicBezTo>
                  <a:cubicBezTo>
                    <a:pt x="150" y="363"/>
                    <a:pt x="191" y="381"/>
                    <a:pt x="229" y="381"/>
                  </a:cubicBezTo>
                  <a:cubicBezTo>
                    <a:pt x="288" y="381"/>
                    <a:pt x="312" y="306"/>
                    <a:pt x="312" y="297"/>
                  </a:cubicBezTo>
                  <a:cubicBezTo>
                    <a:pt x="312" y="286"/>
                    <a:pt x="304" y="286"/>
                    <a:pt x="295" y="286"/>
                  </a:cubicBezTo>
                  <a:cubicBezTo>
                    <a:pt x="282" y="286"/>
                    <a:pt x="279" y="286"/>
                    <a:pt x="277" y="299"/>
                  </a:cubicBezTo>
                  <a:cubicBezTo>
                    <a:pt x="273" y="317"/>
                    <a:pt x="257" y="356"/>
                    <a:pt x="231" y="356"/>
                  </a:cubicBezTo>
                  <a:cubicBezTo>
                    <a:pt x="218" y="356"/>
                    <a:pt x="216" y="341"/>
                    <a:pt x="216" y="332"/>
                  </a:cubicBezTo>
                  <a:cubicBezTo>
                    <a:pt x="216" y="326"/>
                    <a:pt x="218" y="317"/>
                    <a:pt x="218" y="315"/>
                  </a:cubicBezTo>
                  <a:cubicBezTo>
                    <a:pt x="220" y="308"/>
                    <a:pt x="220" y="304"/>
                    <a:pt x="220" y="299"/>
                  </a:cubicBezTo>
                  <a:cubicBezTo>
                    <a:pt x="220" y="251"/>
                    <a:pt x="165" y="247"/>
                    <a:pt x="132" y="242"/>
                  </a:cubicBezTo>
                  <a:cubicBezTo>
                    <a:pt x="130" y="242"/>
                    <a:pt x="125" y="240"/>
                    <a:pt x="121" y="24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58" name="Полилиния 357"/>
            <p:cNvSpPr/>
            <p:nvPr/>
          </p:nvSpPr>
          <p:spPr>
            <a:xfrm>
              <a:off x="4569120" y="3625920"/>
              <a:ext cx="22680" cy="56880"/>
            </a:xfrm>
            <a:custGeom>
              <a:avLst/>
              <a:gdLst>
                <a:gd name="textAreaLeft" fmla="*/ 0 w 22680"/>
                <a:gd name="textAreaRight" fmla="*/ 24840 w 22680"/>
                <a:gd name="textAreaTop" fmla="*/ 0 h 56880"/>
                <a:gd name="textAreaBottom" fmla="*/ 59040 h 56880"/>
              </a:gdLst>
              <a:ahLst/>
              <a:cxnLst/>
              <a:rect l="textAreaLeft" t="textAreaTop" r="textAreaRight" b="textAreaBottom"/>
              <a:pathLst>
                <a:path w="69" h="164">
                  <a:moveTo>
                    <a:pt x="53" y="52"/>
                  </a:moveTo>
                  <a:cubicBezTo>
                    <a:pt x="53" y="83"/>
                    <a:pt x="49" y="116"/>
                    <a:pt x="11" y="151"/>
                  </a:cubicBezTo>
                  <a:cubicBezTo>
                    <a:pt x="9" y="153"/>
                    <a:pt x="9" y="156"/>
                    <a:pt x="9" y="158"/>
                  </a:cubicBezTo>
                  <a:cubicBezTo>
                    <a:pt x="9" y="162"/>
                    <a:pt x="14" y="164"/>
                    <a:pt x="16" y="164"/>
                  </a:cubicBezTo>
                  <a:cubicBezTo>
                    <a:pt x="22" y="164"/>
                    <a:pt x="69" y="123"/>
                    <a:pt x="69" y="59"/>
                  </a:cubicBezTo>
                  <a:cubicBezTo>
                    <a:pt x="69" y="24"/>
                    <a:pt x="55" y="0"/>
                    <a:pt x="31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48"/>
                    <a:pt x="14" y="61"/>
                    <a:pt x="31" y="61"/>
                  </a:cubicBezTo>
                  <a:cubicBezTo>
                    <a:pt x="44" y="61"/>
                    <a:pt x="46" y="55"/>
                    <a:pt x="53" y="5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4040" rIns="90000" bIns="1404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59" name="Полилиния 358"/>
            <p:cNvSpPr/>
            <p:nvPr/>
          </p:nvSpPr>
          <p:spPr>
            <a:xfrm>
              <a:off x="4627080" y="3562560"/>
              <a:ext cx="76320" cy="84960"/>
            </a:xfrm>
            <a:custGeom>
              <a:avLst/>
              <a:gdLst>
                <a:gd name="textAreaLeft" fmla="*/ 0 w 76320"/>
                <a:gd name="textAreaRight" fmla="*/ 78480 w 76320"/>
                <a:gd name="textAreaTop" fmla="*/ 0 h 84960"/>
                <a:gd name="textAreaBottom" fmla="*/ 87120 h 84960"/>
              </a:gdLst>
              <a:ahLst/>
              <a:cxnLst/>
              <a:rect l="textAreaLeft" t="textAreaTop" r="textAreaRight" b="textAreaBottom"/>
              <a:pathLst>
                <a:path w="218" h="242">
                  <a:moveTo>
                    <a:pt x="196" y="35"/>
                  </a:moveTo>
                  <a:cubicBezTo>
                    <a:pt x="183" y="37"/>
                    <a:pt x="174" y="48"/>
                    <a:pt x="174" y="59"/>
                  </a:cubicBezTo>
                  <a:cubicBezTo>
                    <a:pt x="174" y="72"/>
                    <a:pt x="185" y="77"/>
                    <a:pt x="191" y="77"/>
                  </a:cubicBezTo>
                  <a:cubicBezTo>
                    <a:pt x="196" y="77"/>
                    <a:pt x="218" y="75"/>
                    <a:pt x="218" y="46"/>
                  </a:cubicBezTo>
                  <a:cubicBezTo>
                    <a:pt x="218" y="11"/>
                    <a:pt x="178" y="0"/>
                    <a:pt x="145" y="0"/>
                  </a:cubicBezTo>
                  <a:cubicBezTo>
                    <a:pt x="62" y="0"/>
                    <a:pt x="46" y="61"/>
                    <a:pt x="46" y="77"/>
                  </a:cubicBezTo>
                  <a:cubicBezTo>
                    <a:pt x="46" y="99"/>
                    <a:pt x="57" y="110"/>
                    <a:pt x="64" y="116"/>
                  </a:cubicBezTo>
                  <a:cubicBezTo>
                    <a:pt x="79" y="127"/>
                    <a:pt x="88" y="130"/>
                    <a:pt x="125" y="136"/>
                  </a:cubicBezTo>
                  <a:cubicBezTo>
                    <a:pt x="136" y="138"/>
                    <a:pt x="172" y="145"/>
                    <a:pt x="172" y="173"/>
                  </a:cubicBezTo>
                  <a:cubicBezTo>
                    <a:pt x="172" y="182"/>
                    <a:pt x="165" y="202"/>
                    <a:pt x="143" y="215"/>
                  </a:cubicBezTo>
                  <a:cubicBezTo>
                    <a:pt x="121" y="228"/>
                    <a:pt x="95" y="228"/>
                    <a:pt x="88" y="228"/>
                  </a:cubicBezTo>
                  <a:cubicBezTo>
                    <a:pt x="68" y="228"/>
                    <a:pt x="35" y="222"/>
                    <a:pt x="24" y="204"/>
                  </a:cubicBezTo>
                  <a:cubicBezTo>
                    <a:pt x="42" y="202"/>
                    <a:pt x="53" y="189"/>
                    <a:pt x="53" y="173"/>
                  </a:cubicBezTo>
                  <a:cubicBezTo>
                    <a:pt x="53" y="160"/>
                    <a:pt x="44" y="154"/>
                    <a:pt x="33" y="154"/>
                  </a:cubicBezTo>
                  <a:cubicBezTo>
                    <a:pt x="18" y="154"/>
                    <a:pt x="0" y="167"/>
                    <a:pt x="0" y="191"/>
                  </a:cubicBezTo>
                  <a:cubicBezTo>
                    <a:pt x="0" y="222"/>
                    <a:pt x="35" y="242"/>
                    <a:pt x="88" y="242"/>
                  </a:cubicBezTo>
                  <a:cubicBezTo>
                    <a:pt x="187" y="242"/>
                    <a:pt x="207" y="173"/>
                    <a:pt x="207" y="154"/>
                  </a:cubicBezTo>
                  <a:cubicBezTo>
                    <a:pt x="207" y="103"/>
                    <a:pt x="152" y="94"/>
                    <a:pt x="132" y="90"/>
                  </a:cubicBezTo>
                  <a:cubicBezTo>
                    <a:pt x="128" y="90"/>
                    <a:pt x="112" y="88"/>
                    <a:pt x="110" y="86"/>
                  </a:cubicBezTo>
                  <a:cubicBezTo>
                    <a:pt x="90" y="81"/>
                    <a:pt x="79" y="70"/>
                    <a:pt x="79" y="59"/>
                  </a:cubicBezTo>
                  <a:cubicBezTo>
                    <a:pt x="79" y="46"/>
                    <a:pt x="90" y="33"/>
                    <a:pt x="101" y="24"/>
                  </a:cubicBezTo>
                  <a:cubicBezTo>
                    <a:pt x="117" y="15"/>
                    <a:pt x="134" y="13"/>
                    <a:pt x="145" y="13"/>
                  </a:cubicBezTo>
                  <a:cubicBezTo>
                    <a:pt x="156" y="13"/>
                    <a:pt x="185" y="15"/>
                    <a:pt x="196" y="3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2120" rIns="90000" bIns="4212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60" name="Полилиния 359"/>
            <p:cNvSpPr/>
            <p:nvPr/>
          </p:nvSpPr>
          <p:spPr>
            <a:xfrm>
              <a:off x="4825800" y="3503880"/>
              <a:ext cx="182520" cy="63720"/>
            </a:xfrm>
            <a:custGeom>
              <a:avLst/>
              <a:gdLst>
                <a:gd name="textAreaLeft" fmla="*/ 0 w 182520"/>
                <a:gd name="textAreaRight" fmla="*/ 184680 w 182520"/>
                <a:gd name="textAreaTop" fmla="*/ 0 h 63720"/>
                <a:gd name="textAreaBottom" fmla="*/ 65880 h 63720"/>
              </a:gdLst>
              <a:ahLst/>
              <a:cxnLst/>
              <a:rect l="textAreaLeft" t="textAreaTop" r="textAreaRight" b="textAreaBottom"/>
              <a:pathLst>
                <a:path w="513" h="183">
                  <a:moveTo>
                    <a:pt x="486" y="33"/>
                  </a:moveTo>
                  <a:cubicBezTo>
                    <a:pt x="499" y="33"/>
                    <a:pt x="513" y="32"/>
                    <a:pt x="513" y="16"/>
                  </a:cubicBezTo>
                  <a:cubicBezTo>
                    <a:pt x="513" y="-1"/>
                    <a:pt x="499" y="0"/>
                    <a:pt x="488" y="0"/>
                  </a:cubicBezTo>
                  <a:cubicBezTo>
                    <a:pt x="334" y="0"/>
                    <a:pt x="179" y="0"/>
                    <a:pt x="24" y="0"/>
                  </a:cubicBezTo>
                  <a:cubicBezTo>
                    <a:pt x="13" y="0"/>
                    <a:pt x="0" y="-1"/>
                    <a:pt x="0" y="16"/>
                  </a:cubicBezTo>
                  <a:cubicBezTo>
                    <a:pt x="0" y="32"/>
                    <a:pt x="13" y="33"/>
                    <a:pt x="24" y="33"/>
                  </a:cubicBezTo>
                  <a:cubicBezTo>
                    <a:pt x="178" y="33"/>
                    <a:pt x="332" y="33"/>
                    <a:pt x="486" y="33"/>
                  </a:cubicBezTo>
                  <a:moveTo>
                    <a:pt x="488" y="183"/>
                  </a:moveTo>
                  <a:cubicBezTo>
                    <a:pt x="499" y="183"/>
                    <a:pt x="513" y="183"/>
                    <a:pt x="513" y="167"/>
                  </a:cubicBezTo>
                  <a:cubicBezTo>
                    <a:pt x="513" y="152"/>
                    <a:pt x="499" y="152"/>
                    <a:pt x="486" y="152"/>
                  </a:cubicBezTo>
                  <a:cubicBezTo>
                    <a:pt x="332" y="152"/>
                    <a:pt x="178" y="152"/>
                    <a:pt x="24" y="152"/>
                  </a:cubicBezTo>
                  <a:cubicBezTo>
                    <a:pt x="13" y="152"/>
                    <a:pt x="0" y="152"/>
                    <a:pt x="0" y="167"/>
                  </a:cubicBezTo>
                  <a:cubicBezTo>
                    <a:pt x="0" y="183"/>
                    <a:pt x="13" y="183"/>
                    <a:pt x="24" y="183"/>
                  </a:cubicBezTo>
                  <a:cubicBezTo>
                    <a:pt x="179" y="183"/>
                    <a:pt x="334" y="183"/>
                    <a:pt x="488" y="18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0880" rIns="90000" bIns="2088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61" name="Полилиния 360"/>
            <p:cNvSpPr/>
            <p:nvPr/>
          </p:nvSpPr>
          <p:spPr>
            <a:xfrm>
              <a:off x="5151240" y="3233520"/>
              <a:ext cx="108720" cy="182880"/>
            </a:xfrm>
            <a:custGeom>
              <a:avLst/>
              <a:gdLst>
                <a:gd name="textAreaLeft" fmla="*/ 0 w 108720"/>
                <a:gd name="textAreaRight" fmla="*/ 110880 w 108720"/>
                <a:gd name="textAreaTop" fmla="*/ 0 h 182880"/>
                <a:gd name="textAreaBottom" fmla="*/ 185040 h 182880"/>
              </a:gdLst>
              <a:ahLst/>
              <a:cxnLst/>
              <a:rect l="textAreaLeft" t="textAreaTop" r="textAreaRight" b="textAreaBottom"/>
              <a:pathLst>
                <a:path w="308" h="514">
                  <a:moveTo>
                    <a:pt x="60" y="455"/>
                  </a:moveTo>
                  <a:cubicBezTo>
                    <a:pt x="87" y="428"/>
                    <a:pt x="114" y="402"/>
                    <a:pt x="141" y="375"/>
                  </a:cubicBezTo>
                  <a:cubicBezTo>
                    <a:pt x="262" y="268"/>
                    <a:pt x="308" y="226"/>
                    <a:pt x="308" y="149"/>
                  </a:cubicBezTo>
                  <a:cubicBezTo>
                    <a:pt x="308" y="61"/>
                    <a:pt x="238" y="0"/>
                    <a:pt x="143" y="0"/>
                  </a:cubicBezTo>
                  <a:cubicBezTo>
                    <a:pt x="57" y="0"/>
                    <a:pt x="0" y="70"/>
                    <a:pt x="0" y="138"/>
                  </a:cubicBezTo>
                  <a:cubicBezTo>
                    <a:pt x="0" y="182"/>
                    <a:pt x="38" y="182"/>
                    <a:pt x="40" y="182"/>
                  </a:cubicBezTo>
                  <a:cubicBezTo>
                    <a:pt x="53" y="182"/>
                    <a:pt x="79" y="173"/>
                    <a:pt x="79" y="143"/>
                  </a:cubicBezTo>
                  <a:cubicBezTo>
                    <a:pt x="79" y="121"/>
                    <a:pt x="66" y="101"/>
                    <a:pt x="40" y="101"/>
                  </a:cubicBezTo>
                  <a:cubicBezTo>
                    <a:pt x="33" y="101"/>
                    <a:pt x="31" y="101"/>
                    <a:pt x="29" y="103"/>
                  </a:cubicBezTo>
                  <a:cubicBezTo>
                    <a:pt x="46" y="52"/>
                    <a:pt x="88" y="24"/>
                    <a:pt x="134" y="24"/>
                  </a:cubicBezTo>
                  <a:cubicBezTo>
                    <a:pt x="205" y="24"/>
                    <a:pt x="238" y="85"/>
                    <a:pt x="238" y="149"/>
                  </a:cubicBezTo>
                  <a:cubicBezTo>
                    <a:pt x="238" y="211"/>
                    <a:pt x="198" y="272"/>
                    <a:pt x="156" y="321"/>
                  </a:cubicBezTo>
                  <a:cubicBezTo>
                    <a:pt x="107" y="375"/>
                    <a:pt x="57" y="430"/>
                    <a:pt x="7" y="485"/>
                  </a:cubicBezTo>
                  <a:cubicBezTo>
                    <a:pt x="0" y="494"/>
                    <a:pt x="0" y="494"/>
                    <a:pt x="0" y="514"/>
                  </a:cubicBezTo>
                  <a:cubicBezTo>
                    <a:pt x="96" y="514"/>
                    <a:pt x="191" y="514"/>
                    <a:pt x="286" y="514"/>
                  </a:cubicBezTo>
                  <a:cubicBezTo>
                    <a:pt x="294" y="469"/>
                    <a:pt x="301" y="425"/>
                    <a:pt x="308" y="380"/>
                  </a:cubicBezTo>
                  <a:cubicBezTo>
                    <a:pt x="302" y="380"/>
                    <a:pt x="295" y="380"/>
                    <a:pt x="288" y="380"/>
                  </a:cubicBezTo>
                  <a:cubicBezTo>
                    <a:pt x="284" y="402"/>
                    <a:pt x="280" y="437"/>
                    <a:pt x="271" y="448"/>
                  </a:cubicBezTo>
                  <a:cubicBezTo>
                    <a:pt x="266" y="455"/>
                    <a:pt x="216" y="455"/>
                    <a:pt x="198" y="455"/>
                  </a:cubicBezTo>
                  <a:cubicBezTo>
                    <a:pt x="152" y="455"/>
                    <a:pt x="106" y="455"/>
                    <a:pt x="60" y="4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62" name="Полилиния 361"/>
            <p:cNvSpPr/>
            <p:nvPr/>
          </p:nvSpPr>
          <p:spPr>
            <a:xfrm>
              <a:off x="5290560" y="3295800"/>
              <a:ext cx="100080" cy="123840"/>
            </a:xfrm>
            <a:custGeom>
              <a:avLst/>
              <a:gdLst>
                <a:gd name="textAreaLeft" fmla="*/ 0 w 100080"/>
                <a:gd name="textAreaRight" fmla="*/ 102240 w 100080"/>
                <a:gd name="textAreaTop" fmla="*/ 0 h 123840"/>
                <a:gd name="textAreaBottom" fmla="*/ 126000 h 123840"/>
              </a:gdLst>
              <a:ahLst/>
              <a:cxnLst/>
              <a:rect l="textAreaLeft" t="textAreaTop" r="textAreaRight" b="textAreaBottom"/>
              <a:pathLst>
                <a:path w="284" h="350">
                  <a:moveTo>
                    <a:pt x="262" y="51"/>
                  </a:moveTo>
                  <a:cubicBezTo>
                    <a:pt x="240" y="53"/>
                    <a:pt x="225" y="71"/>
                    <a:pt x="225" y="86"/>
                  </a:cubicBezTo>
                  <a:cubicBezTo>
                    <a:pt x="225" y="97"/>
                    <a:pt x="231" y="108"/>
                    <a:pt x="249" y="108"/>
                  </a:cubicBezTo>
                  <a:cubicBezTo>
                    <a:pt x="267" y="108"/>
                    <a:pt x="284" y="95"/>
                    <a:pt x="284" y="66"/>
                  </a:cubicBezTo>
                  <a:cubicBezTo>
                    <a:pt x="284" y="31"/>
                    <a:pt x="251" y="0"/>
                    <a:pt x="192" y="0"/>
                  </a:cubicBezTo>
                  <a:cubicBezTo>
                    <a:pt x="91" y="0"/>
                    <a:pt x="62" y="77"/>
                    <a:pt x="62" y="112"/>
                  </a:cubicBezTo>
                  <a:cubicBezTo>
                    <a:pt x="62" y="172"/>
                    <a:pt x="119" y="183"/>
                    <a:pt x="141" y="189"/>
                  </a:cubicBezTo>
                  <a:cubicBezTo>
                    <a:pt x="183" y="196"/>
                    <a:pt x="223" y="205"/>
                    <a:pt x="223" y="246"/>
                  </a:cubicBezTo>
                  <a:cubicBezTo>
                    <a:pt x="223" y="266"/>
                    <a:pt x="205" y="332"/>
                    <a:pt x="113" y="332"/>
                  </a:cubicBezTo>
                  <a:cubicBezTo>
                    <a:pt x="102" y="332"/>
                    <a:pt x="42" y="332"/>
                    <a:pt x="22" y="290"/>
                  </a:cubicBezTo>
                  <a:cubicBezTo>
                    <a:pt x="53" y="295"/>
                    <a:pt x="73" y="273"/>
                    <a:pt x="73" y="251"/>
                  </a:cubicBezTo>
                  <a:cubicBezTo>
                    <a:pt x="73" y="233"/>
                    <a:pt x="60" y="222"/>
                    <a:pt x="44" y="222"/>
                  </a:cubicBezTo>
                  <a:cubicBezTo>
                    <a:pt x="22" y="222"/>
                    <a:pt x="0" y="240"/>
                    <a:pt x="0" y="275"/>
                  </a:cubicBezTo>
                  <a:cubicBezTo>
                    <a:pt x="0" y="319"/>
                    <a:pt x="44" y="350"/>
                    <a:pt x="110" y="350"/>
                  </a:cubicBezTo>
                  <a:cubicBezTo>
                    <a:pt x="236" y="350"/>
                    <a:pt x="267" y="255"/>
                    <a:pt x="267" y="220"/>
                  </a:cubicBezTo>
                  <a:cubicBezTo>
                    <a:pt x="267" y="194"/>
                    <a:pt x="251" y="174"/>
                    <a:pt x="242" y="165"/>
                  </a:cubicBezTo>
                  <a:cubicBezTo>
                    <a:pt x="220" y="143"/>
                    <a:pt x="198" y="139"/>
                    <a:pt x="165" y="132"/>
                  </a:cubicBezTo>
                  <a:cubicBezTo>
                    <a:pt x="137" y="126"/>
                    <a:pt x="106" y="121"/>
                    <a:pt x="106" y="86"/>
                  </a:cubicBezTo>
                  <a:cubicBezTo>
                    <a:pt x="106" y="64"/>
                    <a:pt x="126" y="16"/>
                    <a:pt x="192" y="16"/>
                  </a:cubicBezTo>
                  <a:cubicBezTo>
                    <a:pt x="212" y="16"/>
                    <a:pt x="251" y="22"/>
                    <a:pt x="262" y="5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63" name="Полилиния 362"/>
            <p:cNvSpPr/>
            <p:nvPr/>
          </p:nvSpPr>
          <p:spPr>
            <a:xfrm>
              <a:off x="5419080" y="3222360"/>
              <a:ext cx="173520" cy="194040"/>
            </a:xfrm>
            <a:custGeom>
              <a:avLst/>
              <a:gdLst>
                <a:gd name="textAreaLeft" fmla="*/ 0 w 173520"/>
                <a:gd name="textAreaRight" fmla="*/ 175680 w 173520"/>
                <a:gd name="textAreaTop" fmla="*/ 0 h 194040"/>
                <a:gd name="textAreaBottom" fmla="*/ 196200 h 194040"/>
              </a:gdLst>
              <a:ahLst/>
              <a:cxnLst/>
              <a:rect l="textAreaLeft" t="textAreaTop" r="textAreaRight" b="textAreaBottom"/>
              <a:pathLst>
                <a:path w="488" h="545">
                  <a:moveTo>
                    <a:pt x="488" y="420"/>
                  </a:moveTo>
                  <a:cubicBezTo>
                    <a:pt x="482" y="420"/>
                    <a:pt x="476" y="420"/>
                    <a:pt x="470" y="420"/>
                  </a:cubicBezTo>
                  <a:cubicBezTo>
                    <a:pt x="466" y="439"/>
                    <a:pt x="462" y="457"/>
                    <a:pt x="455" y="477"/>
                  </a:cubicBezTo>
                  <a:cubicBezTo>
                    <a:pt x="451" y="488"/>
                    <a:pt x="449" y="494"/>
                    <a:pt x="405" y="494"/>
                  </a:cubicBezTo>
                  <a:cubicBezTo>
                    <a:pt x="384" y="494"/>
                    <a:pt x="363" y="494"/>
                    <a:pt x="343" y="494"/>
                  </a:cubicBezTo>
                  <a:cubicBezTo>
                    <a:pt x="352" y="450"/>
                    <a:pt x="376" y="413"/>
                    <a:pt x="411" y="363"/>
                  </a:cubicBezTo>
                  <a:cubicBezTo>
                    <a:pt x="449" y="308"/>
                    <a:pt x="479" y="255"/>
                    <a:pt x="479" y="193"/>
                  </a:cubicBezTo>
                  <a:cubicBezTo>
                    <a:pt x="479" y="88"/>
                    <a:pt x="376" y="0"/>
                    <a:pt x="244" y="0"/>
                  </a:cubicBezTo>
                  <a:cubicBezTo>
                    <a:pt x="112" y="0"/>
                    <a:pt x="9" y="88"/>
                    <a:pt x="9" y="193"/>
                  </a:cubicBezTo>
                  <a:cubicBezTo>
                    <a:pt x="9" y="255"/>
                    <a:pt x="39" y="308"/>
                    <a:pt x="77" y="363"/>
                  </a:cubicBezTo>
                  <a:cubicBezTo>
                    <a:pt x="110" y="413"/>
                    <a:pt x="136" y="450"/>
                    <a:pt x="145" y="494"/>
                  </a:cubicBezTo>
                  <a:cubicBezTo>
                    <a:pt x="124" y="494"/>
                    <a:pt x="104" y="494"/>
                    <a:pt x="83" y="494"/>
                  </a:cubicBezTo>
                  <a:cubicBezTo>
                    <a:pt x="39" y="494"/>
                    <a:pt x="37" y="488"/>
                    <a:pt x="33" y="477"/>
                  </a:cubicBezTo>
                  <a:cubicBezTo>
                    <a:pt x="26" y="459"/>
                    <a:pt x="22" y="439"/>
                    <a:pt x="20" y="420"/>
                  </a:cubicBezTo>
                  <a:cubicBezTo>
                    <a:pt x="13" y="420"/>
                    <a:pt x="6" y="420"/>
                    <a:pt x="0" y="420"/>
                  </a:cubicBezTo>
                  <a:cubicBezTo>
                    <a:pt x="8" y="461"/>
                    <a:pt x="16" y="503"/>
                    <a:pt x="24" y="545"/>
                  </a:cubicBezTo>
                  <a:cubicBezTo>
                    <a:pt x="66" y="545"/>
                    <a:pt x="108" y="545"/>
                    <a:pt x="149" y="545"/>
                  </a:cubicBezTo>
                  <a:cubicBezTo>
                    <a:pt x="165" y="545"/>
                    <a:pt x="167" y="545"/>
                    <a:pt x="167" y="527"/>
                  </a:cubicBezTo>
                  <a:cubicBezTo>
                    <a:pt x="167" y="475"/>
                    <a:pt x="145" y="406"/>
                    <a:pt x="125" y="356"/>
                  </a:cubicBezTo>
                  <a:cubicBezTo>
                    <a:pt x="110" y="312"/>
                    <a:pt x="88" y="250"/>
                    <a:pt x="88" y="193"/>
                  </a:cubicBezTo>
                  <a:cubicBezTo>
                    <a:pt x="88" y="70"/>
                    <a:pt x="174" y="18"/>
                    <a:pt x="244" y="18"/>
                  </a:cubicBezTo>
                  <a:cubicBezTo>
                    <a:pt x="319" y="18"/>
                    <a:pt x="400" y="72"/>
                    <a:pt x="400" y="193"/>
                  </a:cubicBezTo>
                  <a:cubicBezTo>
                    <a:pt x="400" y="250"/>
                    <a:pt x="378" y="310"/>
                    <a:pt x="356" y="374"/>
                  </a:cubicBezTo>
                  <a:cubicBezTo>
                    <a:pt x="345" y="406"/>
                    <a:pt x="321" y="475"/>
                    <a:pt x="321" y="527"/>
                  </a:cubicBezTo>
                  <a:cubicBezTo>
                    <a:pt x="321" y="545"/>
                    <a:pt x="323" y="545"/>
                    <a:pt x="341" y="545"/>
                  </a:cubicBezTo>
                  <a:cubicBezTo>
                    <a:pt x="382" y="545"/>
                    <a:pt x="423" y="545"/>
                    <a:pt x="464" y="545"/>
                  </a:cubicBezTo>
                  <a:cubicBezTo>
                    <a:pt x="472" y="503"/>
                    <a:pt x="480" y="461"/>
                    <a:pt x="488" y="42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64" name="Полилиния 363"/>
            <p:cNvSpPr/>
            <p:nvPr/>
          </p:nvSpPr>
          <p:spPr>
            <a:xfrm>
              <a:off x="5623200" y="3225600"/>
              <a:ext cx="123840" cy="194040"/>
            </a:xfrm>
            <a:custGeom>
              <a:avLst/>
              <a:gdLst>
                <a:gd name="textAreaLeft" fmla="*/ 0 w 123840"/>
                <a:gd name="textAreaRight" fmla="*/ 126000 w 123840"/>
                <a:gd name="textAreaTop" fmla="*/ 0 h 194040"/>
                <a:gd name="textAreaBottom" fmla="*/ 196200 h 194040"/>
              </a:gdLst>
              <a:ahLst/>
              <a:cxnLst/>
              <a:rect l="textAreaLeft" t="textAreaTop" r="textAreaRight" b="textAreaBottom"/>
              <a:pathLst>
                <a:path w="350" h="545">
                  <a:moveTo>
                    <a:pt x="178" y="9"/>
                  </a:moveTo>
                  <a:cubicBezTo>
                    <a:pt x="175" y="6"/>
                    <a:pt x="178" y="0"/>
                    <a:pt x="167" y="0"/>
                  </a:cubicBezTo>
                  <a:cubicBezTo>
                    <a:pt x="150" y="0"/>
                    <a:pt x="95" y="6"/>
                    <a:pt x="75" y="9"/>
                  </a:cubicBezTo>
                  <a:cubicBezTo>
                    <a:pt x="68" y="9"/>
                    <a:pt x="60" y="9"/>
                    <a:pt x="60" y="24"/>
                  </a:cubicBezTo>
                  <a:cubicBezTo>
                    <a:pt x="60" y="33"/>
                    <a:pt x="66" y="33"/>
                    <a:pt x="77" y="33"/>
                  </a:cubicBezTo>
                  <a:cubicBezTo>
                    <a:pt x="115" y="33"/>
                    <a:pt x="117" y="37"/>
                    <a:pt x="117" y="46"/>
                  </a:cubicBezTo>
                  <a:cubicBezTo>
                    <a:pt x="116" y="51"/>
                    <a:pt x="115" y="56"/>
                    <a:pt x="115" y="61"/>
                  </a:cubicBezTo>
                  <a:cubicBezTo>
                    <a:pt x="77" y="209"/>
                    <a:pt x="40" y="357"/>
                    <a:pt x="2" y="505"/>
                  </a:cubicBezTo>
                  <a:cubicBezTo>
                    <a:pt x="0" y="516"/>
                    <a:pt x="0" y="518"/>
                    <a:pt x="0" y="523"/>
                  </a:cubicBezTo>
                  <a:cubicBezTo>
                    <a:pt x="0" y="540"/>
                    <a:pt x="16" y="545"/>
                    <a:pt x="22" y="545"/>
                  </a:cubicBezTo>
                  <a:cubicBezTo>
                    <a:pt x="31" y="545"/>
                    <a:pt x="44" y="536"/>
                    <a:pt x="49" y="527"/>
                  </a:cubicBezTo>
                  <a:cubicBezTo>
                    <a:pt x="51" y="521"/>
                    <a:pt x="86" y="378"/>
                    <a:pt x="90" y="358"/>
                  </a:cubicBezTo>
                  <a:cubicBezTo>
                    <a:pt x="117" y="360"/>
                    <a:pt x="181" y="373"/>
                    <a:pt x="181" y="424"/>
                  </a:cubicBezTo>
                  <a:cubicBezTo>
                    <a:pt x="181" y="430"/>
                    <a:pt x="181" y="433"/>
                    <a:pt x="178" y="441"/>
                  </a:cubicBezTo>
                  <a:cubicBezTo>
                    <a:pt x="176" y="450"/>
                    <a:pt x="176" y="459"/>
                    <a:pt x="176" y="468"/>
                  </a:cubicBezTo>
                  <a:cubicBezTo>
                    <a:pt x="176" y="514"/>
                    <a:pt x="207" y="545"/>
                    <a:pt x="247" y="545"/>
                  </a:cubicBezTo>
                  <a:cubicBezTo>
                    <a:pt x="271" y="545"/>
                    <a:pt x="291" y="532"/>
                    <a:pt x="308" y="503"/>
                  </a:cubicBezTo>
                  <a:cubicBezTo>
                    <a:pt x="328" y="470"/>
                    <a:pt x="326" y="452"/>
                    <a:pt x="335" y="426"/>
                  </a:cubicBezTo>
                  <a:cubicBezTo>
                    <a:pt x="335" y="417"/>
                    <a:pt x="328" y="417"/>
                    <a:pt x="326" y="417"/>
                  </a:cubicBezTo>
                  <a:cubicBezTo>
                    <a:pt x="319" y="417"/>
                    <a:pt x="317" y="419"/>
                    <a:pt x="315" y="430"/>
                  </a:cubicBezTo>
                  <a:cubicBezTo>
                    <a:pt x="299" y="488"/>
                    <a:pt x="282" y="527"/>
                    <a:pt x="249" y="527"/>
                  </a:cubicBezTo>
                  <a:cubicBezTo>
                    <a:pt x="233" y="527"/>
                    <a:pt x="222" y="518"/>
                    <a:pt x="222" y="490"/>
                  </a:cubicBezTo>
                  <a:cubicBezTo>
                    <a:pt x="222" y="477"/>
                    <a:pt x="227" y="459"/>
                    <a:pt x="229" y="448"/>
                  </a:cubicBezTo>
                  <a:cubicBezTo>
                    <a:pt x="233" y="435"/>
                    <a:pt x="233" y="430"/>
                    <a:pt x="233" y="424"/>
                  </a:cubicBezTo>
                  <a:cubicBezTo>
                    <a:pt x="233" y="373"/>
                    <a:pt x="183" y="351"/>
                    <a:pt x="119" y="343"/>
                  </a:cubicBezTo>
                  <a:cubicBezTo>
                    <a:pt x="143" y="329"/>
                    <a:pt x="167" y="303"/>
                    <a:pt x="185" y="285"/>
                  </a:cubicBezTo>
                  <a:cubicBezTo>
                    <a:pt x="222" y="244"/>
                    <a:pt x="258" y="211"/>
                    <a:pt x="295" y="211"/>
                  </a:cubicBezTo>
                  <a:cubicBezTo>
                    <a:pt x="299" y="211"/>
                    <a:pt x="302" y="211"/>
                    <a:pt x="302" y="213"/>
                  </a:cubicBezTo>
                  <a:cubicBezTo>
                    <a:pt x="310" y="213"/>
                    <a:pt x="313" y="213"/>
                    <a:pt x="319" y="217"/>
                  </a:cubicBezTo>
                  <a:cubicBezTo>
                    <a:pt x="319" y="219"/>
                    <a:pt x="319" y="219"/>
                    <a:pt x="321" y="222"/>
                  </a:cubicBezTo>
                  <a:cubicBezTo>
                    <a:pt x="284" y="224"/>
                    <a:pt x="277" y="255"/>
                    <a:pt x="277" y="263"/>
                  </a:cubicBezTo>
                  <a:cubicBezTo>
                    <a:pt x="277" y="274"/>
                    <a:pt x="286" y="290"/>
                    <a:pt x="306" y="290"/>
                  </a:cubicBezTo>
                  <a:cubicBezTo>
                    <a:pt x="328" y="290"/>
                    <a:pt x="350" y="272"/>
                    <a:pt x="350" y="244"/>
                  </a:cubicBezTo>
                  <a:cubicBezTo>
                    <a:pt x="350" y="219"/>
                    <a:pt x="332" y="195"/>
                    <a:pt x="297" y="195"/>
                  </a:cubicBezTo>
                  <a:cubicBezTo>
                    <a:pt x="275" y="195"/>
                    <a:pt x="240" y="200"/>
                    <a:pt x="183" y="261"/>
                  </a:cubicBezTo>
                  <a:cubicBezTo>
                    <a:pt x="159" y="292"/>
                    <a:pt x="128" y="323"/>
                    <a:pt x="97" y="334"/>
                  </a:cubicBezTo>
                  <a:cubicBezTo>
                    <a:pt x="124" y="225"/>
                    <a:pt x="151" y="117"/>
                    <a:pt x="178" y="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65" name="Полилиния 364"/>
            <p:cNvSpPr/>
            <p:nvPr/>
          </p:nvSpPr>
          <p:spPr>
            <a:xfrm>
              <a:off x="5764320" y="3374280"/>
              <a:ext cx="87120" cy="85680"/>
            </a:xfrm>
            <a:custGeom>
              <a:avLst/>
              <a:gdLst>
                <a:gd name="textAreaLeft" fmla="*/ 0 w 87120"/>
                <a:gd name="textAreaRight" fmla="*/ 89280 w 87120"/>
                <a:gd name="textAreaTop" fmla="*/ 0 h 85680"/>
                <a:gd name="textAreaBottom" fmla="*/ 87840 h 85680"/>
              </a:gdLst>
              <a:ahLst/>
              <a:cxnLst/>
              <a:rect l="textAreaLeft" t="textAreaTop" r="textAreaRight" b="textAreaBottom"/>
              <a:pathLst>
                <a:path w="248" h="244">
                  <a:moveTo>
                    <a:pt x="57" y="191"/>
                  </a:moveTo>
                  <a:cubicBezTo>
                    <a:pt x="72" y="176"/>
                    <a:pt x="81" y="167"/>
                    <a:pt x="127" y="130"/>
                  </a:cubicBezTo>
                  <a:cubicBezTo>
                    <a:pt x="138" y="121"/>
                    <a:pt x="180" y="88"/>
                    <a:pt x="196" y="72"/>
                  </a:cubicBezTo>
                  <a:cubicBezTo>
                    <a:pt x="229" y="39"/>
                    <a:pt x="248" y="13"/>
                    <a:pt x="248" y="6"/>
                  </a:cubicBezTo>
                  <a:cubicBezTo>
                    <a:pt x="248" y="0"/>
                    <a:pt x="242" y="0"/>
                    <a:pt x="240" y="0"/>
                  </a:cubicBezTo>
                  <a:cubicBezTo>
                    <a:pt x="235" y="0"/>
                    <a:pt x="233" y="2"/>
                    <a:pt x="231" y="6"/>
                  </a:cubicBezTo>
                  <a:cubicBezTo>
                    <a:pt x="213" y="31"/>
                    <a:pt x="202" y="39"/>
                    <a:pt x="189" y="39"/>
                  </a:cubicBezTo>
                  <a:cubicBezTo>
                    <a:pt x="182" y="39"/>
                    <a:pt x="176" y="37"/>
                    <a:pt x="158" y="22"/>
                  </a:cubicBezTo>
                  <a:cubicBezTo>
                    <a:pt x="141" y="4"/>
                    <a:pt x="127" y="0"/>
                    <a:pt x="116" y="0"/>
                  </a:cubicBezTo>
                  <a:cubicBezTo>
                    <a:pt x="72" y="0"/>
                    <a:pt x="44" y="46"/>
                    <a:pt x="44" y="64"/>
                  </a:cubicBezTo>
                  <a:cubicBezTo>
                    <a:pt x="44" y="68"/>
                    <a:pt x="48" y="70"/>
                    <a:pt x="53" y="70"/>
                  </a:cubicBezTo>
                  <a:cubicBezTo>
                    <a:pt x="59" y="70"/>
                    <a:pt x="59" y="68"/>
                    <a:pt x="61" y="61"/>
                  </a:cubicBezTo>
                  <a:cubicBezTo>
                    <a:pt x="70" y="44"/>
                    <a:pt x="101" y="42"/>
                    <a:pt x="110" y="42"/>
                  </a:cubicBezTo>
                  <a:cubicBezTo>
                    <a:pt x="121" y="42"/>
                    <a:pt x="136" y="46"/>
                    <a:pt x="143" y="46"/>
                  </a:cubicBezTo>
                  <a:cubicBezTo>
                    <a:pt x="174" y="53"/>
                    <a:pt x="178" y="53"/>
                    <a:pt x="191" y="53"/>
                  </a:cubicBezTo>
                  <a:cubicBezTo>
                    <a:pt x="176" y="68"/>
                    <a:pt x="167" y="77"/>
                    <a:pt x="116" y="119"/>
                  </a:cubicBezTo>
                  <a:cubicBezTo>
                    <a:pt x="72" y="151"/>
                    <a:pt x="59" y="167"/>
                    <a:pt x="48" y="176"/>
                  </a:cubicBezTo>
                  <a:cubicBezTo>
                    <a:pt x="15" y="209"/>
                    <a:pt x="0" y="233"/>
                    <a:pt x="0" y="237"/>
                  </a:cubicBezTo>
                  <a:cubicBezTo>
                    <a:pt x="0" y="244"/>
                    <a:pt x="6" y="244"/>
                    <a:pt x="9" y="244"/>
                  </a:cubicBezTo>
                  <a:cubicBezTo>
                    <a:pt x="15" y="244"/>
                    <a:pt x="15" y="242"/>
                    <a:pt x="17" y="237"/>
                  </a:cubicBezTo>
                  <a:cubicBezTo>
                    <a:pt x="33" y="217"/>
                    <a:pt x="50" y="204"/>
                    <a:pt x="68" y="204"/>
                  </a:cubicBezTo>
                  <a:cubicBezTo>
                    <a:pt x="75" y="204"/>
                    <a:pt x="83" y="206"/>
                    <a:pt x="97" y="220"/>
                  </a:cubicBezTo>
                  <a:cubicBezTo>
                    <a:pt x="114" y="235"/>
                    <a:pt x="125" y="244"/>
                    <a:pt x="143" y="244"/>
                  </a:cubicBezTo>
                  <a:cubicBezTo>
                    <a:pt x="200" y="244"/>
                    <a:pt x="237" y="178"/>
                    <a:pt x="237" y="160"/>
                  </a:cubicBezTo>
                  <a:cubicBezTo>
                    <a:pt x="237" y="154"/>
                    <a:pt x="231" y="154"/>
                    <a:pt x="226" y="154"/>
                  </a:cubicBezTo>
                  <a:cubicBezTo>
                    <a:pt x="220" y="154"/>
                    <a:pt x="220" y="156"/>
                    <a:pt x="218" y="162"/>
                  </a:cubicBezTo>
                  <a:cubicBezTo>
                    <a:pt x="207" y="189"/>
                    <a:pt x="176" y="202"/>
                    <a:pt x="149" y="202"/>
                  </a:cubicBezTo>
                  <a:cubicBezTo>
                    <a:pt x="136" y="202"/>
                    <a:pt x="123" y="200"/>
                    <a:pt x="110" y="195"/>
                  </a:cubicBezTo>
                  <a:cubicBezTo>
                    <a:pt x="86" y="191"/>
                    <a:pt x="81" y="191"/>
                    <a:pt x="70" y="191"/>
                  </a:cubicBezTo>
                  <a:cubicBezTo>
                    <a:pt x="66" y="191"/>
                    <a:pt x="61" y="191"/>
                    <a:pt x="57" y="19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2840" rIns="90000" bIns="4284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66" name="Полилиния 365"/>
            <p:cNvSpPr/>
            <p:nvPr/>
          </p:nvSpPr>
          <p:spPr>
            <a:xfrm>
              <a:off x="5137200" y="3531600"/>
              <a:ext cx="741240" cy="9000"/>
            </a:xfrm>
            <a:custGeom>
              <a:avLst/>
              <a:gdLst>
                <a:gd name="textAreaLeft" fmla="*/ 0 w 741240"/>
                <a:gd name="textAreaRight" fmla="*/ 743400 w 741240"/>
                <a:gd name="textAreaTop" fmla="*/ 0 h 9000"/>
                <a:gd name="textAreaBottom" fmla="*/ 11160 h 9000"/>
              </a:gdLst>
              <a:ahLst/>
              <a:cxnLst/>
              <a:rect l="textAreaLeft" t="textAreaTop" r="textAreaRight" b="textAreaBottom"/>
              <a:pathLst>
                <a:path w="2065" h="31">
                  <a:moveTo>
                    <a:pt x="0" y="0"/>
                  </a:moveTo>
                  <a:cubicBezTo>
                    <a:pt x="688" y="0"/>
                    <a:pt x="1377" y="0"/>
                    <a:pt x="2065" y="0"/>
                  </a:cubicBezTo>
                  <a:cubicBezTo>
                    <a:pt x="2065" y="10"/>
                    <a:pt x="2065" y="21"/>
                    <a:pt x="2065" y="31"/>
                  </a:cubicBezTo>
                  <a:cubicBezTo>
                    <a:pt x="1377" y="31"/>
                    <a:pt x="688" y="31"/>
                    <a:pt x="0" y="31"/>
                  </a:cubicBezTo>
                  <a:cubicBezTo>
                    <a:pt x="0" y="21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3840" rIns="90000" bIns="-3384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67" name="Полилиния 366"/>
            <p:cNvSpPr/>
            <p:nvPr/>
          </p:nvSpPr>
          <p:spPr>
            <a:xfrm>
              <a:off x="5447520" y="3604320"/>
              <a:ext cx="123840" cy="193320"/>
            </a:xfrm>
            <a:custGeom>
              <a:avLst/>
              <a:gdLst>
                <a:gd name="textAreaLeft" fmla="*/ 0 w 123840"/>
                <a:gd name="textAreaRight" fmla="*/ 126000 w 123840"/>
                <a:gd name="textAreaTop" fmla="*/ 0 h 193320"/>
                <a:gd name="textAreaBottom" fmla="*/ 195480 h 193320"/>
              </a:gdLst>
              <a:ahLst/>
              <a:cxnLst/>
              <a:rect l="textAreaLeft" t="textAreaTop" r="textAreaRight" b="textAreaBottom"/>
              <a:pathLst>
                <a:path w="350" h="543">
                  <a:moveTo>
                    <a:pt x="178" y="7"/>
                  </a:moveTo>
                  <a:cubicBezTo>
                    <a:pt x="175" y="5"/>
                    <a:pt x="178" y="0"/>
                    <a:pt x="169" y="0"/>
                  </a:cubicBezTo>
                  <a:cubicBezTo>
                    <a:pt x="152" y="0"/>
                    <a:pt x="95" y="5"/>
                    <a:pt x="75" y="7"/>
                  </a:cubicBezTo>
                  <a:cubicBezTo>
                    <a:pt x="68" y="7"/>
                    <a:pt x="59" y="9"/>
                    <a:pt x="59" y="22"/>
                  </a:cubicBezTo>
                  <a:cubicBezTo>
                    <a:pt x="59" y="31"/>
                    <a:pt x="66" y="31"/>
                    <a:pt x="79" y="31"/>
                  </a:cubicBezTo>
                  <a:cubicBezTo>
                    <a:pt x="117" y="31"/>
                    <a:pt x="117" y="38"/>
                    <a:pt x="117" y="44"/>
                  </a:cubicBezTo>
                  <a:cubicBezTo>
                    <a:pt x="116" y="49"/>
                    <a:pt x="115" y="55"/>
                    <a:pt x="114" y="60"/>
                  </a:cubicBezTo>
                  <a:cubicBezTo>
                    <a:pt x="77" y="208"/>
                    <a:pt x="40" y="357"/>
                    <a:pt x="2" y="506"/>
                  </a:cubicBezTo>
                  <a:cubicBezTo>
                    <a:pt x="0" y="515"/>
                    <a:pt x="0" y="517"/>
                    <a:pt x="0" y="521"/>
                  </a:cubicBezTo>
                  <a:cubicBezTo>
                    <a:pt x="0" y="539"/>
                    <a:pt x="15" y="543"/>
                    <a:pt x="22" y="543"/>
                  </a:cubicBezTo>
                  <a:cubicBezTo>
                    <a:pt x="33" y="543"/>
                    <a:pt x="44" y="536"/>
                    <a:pt x="48" y="528"/>
                  </a:cubicBezTo>
                  <a:cubicBezTo>
                    <a:pt x="53" y="521"/>
                    <a:pt x="88" y="378"/>
                    <a:pt x="92" y="358"/>
                  </a:cubicBezTo>
                  <a:cubicBezTo>
                    <a:pt x="119" y="361"/>
                    <a:pt x="180" y="372"/>
                    <a:pt x="180" y="424"/>
                  </a:cubicBezTo>
                  <a:cubicBezTo>
                    <a:pt x="180" y="429"/>
                    <a:pt x="180" y="431"/>
                    <a:pt x="178" y="440"/>
                  </a:cubicBezTo>
                  <a:cubicBezTo>
                    <a:pt x="178" y="449"/>
                    <a:pt x="176" y="457"/>
                    <a:pt x="176" y="466"/>
                  </a:cubicBezTo>
                  <a:cubicBezTo>
                    <a:pt x="176" y="512"/>
                    <a:pt x="207" y="543"/>
                    <a:pt x="246" y="543"/>
                  </a:cubicBezTo>
                  <a:cubicBezTo>
                    <a:pt x="271" y="543"/>
                    <a:pt x="290" y="530"/>
                    <a:pt x="308" y="501"/>
                  </a:cubicBezTo>
                  <a:cubicBezTo>
                    <a:pt x="328" y="468"/>
                    <a:pt x="337" y="427"/>
                    <a:pt x="337" y="424"/>
                  </a:cubicBezTo>
                  <a:cubicBezTo>
                    <a:pt x="337" y="416"/>
                    <a:pt x="330" y="416"/>
                    <a:pt x="326" y="416"/>
                  </a:cubicBezTo>
                  <a:cubicBezTo>
                    <a:pt x="319" y="416"/>
                    <a:pt x="319" y="420"/>
                    <a:pt x="317" y="431"/>
                  </a:cubicBezTo>
                  <a:cubicBezTo>
                    <a:pt x="301" y="486"/>
                    <a:pt x="282" y="525"/>
                    <a:pt x="249" y="525"/>
                  </a:cubicBezTo>
                  <a:cubicBezTo>
                    <a:pt x="233" y="525"/>
                    <a:pt x="224" y="517"/>
                    <a:pt x="224" y="490"/>
                  </a:cubicBezTo>
                  <a:cubicBezTo>
                    <a:pt x="224" y="477"/>
                    <a:pt x="227" y="460"/>
                    <a:pt x="231" y="446"/>
                  </a:cubicBezTo>
                  <a:cubicBezTo>
                    <a:pt x="233" y="433"/>
                    <a:pt x="233" y="431"/>
                    <a:pt x="233" y="422"/>
                  </a:cubicBezTo>
                  <a:cubicBezTo>
                    <a:pt x="233" y="372"/>
                    <a:pt x="185" y="350"/>
                    <a:pt x="119" y="341"/>
                  </a:cubicBezTo>
                  <a:cubicBezTo>
                    <a:pt x="143" y="328"/>
                    <a:pt x="167" y="304"/>
                    <a:pt x="185" y="284"/>
                  </a:cubicBezTo>
                  <a:cubicBezTo>
                    <a:pt x="222" y="244"/>
                    <a:pt x="257" y="211"/>
                    <a:pt x="295" y="211"/>
                  </a:cubicBezTo>
                  <a:cubicBezTo>
                    <a:pt x="301" y="211"/>
                    <a:pt x="301" y="211"/>
                    <a:pt x="304" y="211"/>
                  </a:cubicBezTo>
                  <a:cubicBezTo>
                    <a:pt x="312" y="213"/>
                    <a:pt x="312" y="213"/>
                    <a:pt x="319" y="218"/>
                  </a:cubicBezTo>
                  <a:cubicBezTo>
                    <a:pt x="321" y="218"/>
                    <a:pt x="320" y="219"/>
                    <a:pt x="321" y="220"/>
                  </a:cubicBezTo>
                  <a:cubicBezTo>
                    <a:pt x="284" y="222"/>
                    <a:pt x="277" y="253"/>
                    <a:pt x="277" y="262"/>
                  </a:cubicBezTo>
                  <a:cubicBezTo>
                    <a:pt x="277" y="275"/>
                    <a:pt x="286" y="290"/>
                    <a:pt x="308" y="290"/>
                  </a:cubicBezTo>
                  <a:cubicBezTo>
                    <a:pt x="328" y="290"/>
                    <a:pt x="350" y="273"/>
                    <a:pt x="350" y="242"/>
                  </a:cubicBezTo>
                  <a:cubicBezTo>
                    <a:pt x="350" y="220"/>
                    <a:pt x="332" y="194"/>
                    <a:pt x="297" y="194"/>
                  </a:cubicBezTo>
                  <a:cubicBezTo>
                    <a:pt x="275" y="194"/>
                    <a:pt x="240" y="200"/>
                    <a:pt x="185" y="262"/>
                  </a:cubicBezTo>
                  <a:cubicBezTo>
                    <a:pt x="158" y="290"/>
                    <a:pt x="128" y="321"/>
                    <a:pt x="99" y="334"/>
                  </a:cubicBezTo>
                  <a:cubicBezTo>
                    <a:pt x="125" y="225"/>
                    <a:pt x="152" y="116"/>
                    <a:pt x="178" y="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68" name="Полилиния 367"/>
            <p:cNvSpPr/>
            <p:nvPr/>
          </p:nvSpPr>
          <p:spPr>
            <a:xfrm>
              <a:off x="6007320" y="3503880"/>
              <a:ext cx="182520" cy="63720"/>
            </a:xfrm>
            <a:custGeom>
              <a:avLst/>
              <a:gdLst>
                <a:gd name="textAreaLeft" fmla="*/ 0 w 182520"/>
                <a:gd name="textAreaRight" fmla="*/ 184680 w 182520"/>
                <a:gd name="textAreaTop" fmla="*/ 0 h 63720"/>
                <a:gd name="textAreaBottom" fmla="*/ 65880 h 63720"/>
              </a:gdLst>
              <a:ahLst/>
              <a:cxnLst/>
              <a:rect l="textAreaLeft" t="textAreaTop" r="textAreaRight" b="textAreaBottom"/>
              <a:pathLst>
                <a:path w="513" h="183">
                  <a:moveTo>
                    <a:pt x="486" y="33"/>
                  </a:moveTo>
                  <a:cubicBezTo>
                    <a:pt x="500" y="33"/>
                    <a:pt x="513" y="32"/>
                    <a:pt x="513" y="16"/>
                  </a:cubicBezTo>
                  <a:cubicBezTo>
                    <a:pt x="513" y="-1"/>
                    <a:pt x="500" y="0"/>
                    <a:pt x="489" y="0"/>
                  </a:cubicBezTo>
                  <a:cubicBezTo>
                    <a:pt x="334" y="0"/>
                    <a:pt x="179" y="0"/>
                    <a:pt x="24" y="0"/>
                  </a:cubicBezTo>
                  <a:cubicBezTo>
                    <a:pt x="13" y="0"/>
                    <a:pt x="0" y="-1"/>
                    <a:pt x="0" y="16"/>
                  </a:cubicBezTo>
                  <a:cubicBezTo>
                    <a:pt x="0" y="32"/>
                    <a:pt x="13" y="33"/>
                    <a:pt x="24" y="33"/>
                  </a:cubicBezTo>
                  <a:cubicBezTo>
                    <a:pt x="178" y="33"/>
                    <a:pt x="332" y="33"/>
                    <a:pt x="486" y="33"/>
                  </a:cubicBezTo>
                  <a:moveTo>
                    <a:pt x="489" y="183"/>
                  </a:moveTo>
                  <a:cubicBezTo>
                    <a:pt x="500" y="183"/>
                    <a:pt x="513" y="183"/>
                    <a:pt x="513" y="167"/>
                  </a:cubicBezTo>
                  <a:cubicBezTo>
                    <a:pt x="513" y="152"/>
                    <a:pt x="500" y="152"/>
                    <a:pt x="486" y="152"/>
                  </a:cubicBezTo>
                  <a:cubicBezTo>
                    <a:pt x="332" y="152"/>
                    <a:pt x="178" y="152"/>
                    <a:pt x="24" y="152"/>
                  </a:cubicBezTo>
                  <a:cubicBezTo>
                    <a:pt x="13" y="152"/>
                    <a:pt x="0" y="152"/>
                    <a:pt x="0" y="167"/>
                  </a:cubicBezTo>
                  <a:cubicBezTo>
                    <a:pt x="0" y="183"/>
                    <a:pt x="13" y="183"/>
                    <a:pt x="24" y="183"/>
                  </a:cubicBezTo>
                  <a:cubicBezTo>
                    <a:pt x="179" y="183"/>
                    <a:pt x="334" y="183"/>
                    <a:pt x="489" y="18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0880" rIns="90000" bIns="2088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69" name="Полилиния 368"/>
            <p:cNvSpPr/>
            <p:nvPr/>
          </p:nvSpPr>
          <p:spPr>
            <a:xfrm>
              <a:off x="6298920" y="3421080"/>
              <a:ext cx="109440" cy="182880"/>
            </a:xfrm>
            <a:custGeom>
              <a:avLst/>
              <a:gdLst>
                <a:gd name="textAreaLeft" fmla="*/ 0 w 109440"/>
                <a:gd name="textAreaRight" fmla="*/ 111600 w 109440"/>
                <a:gd name="textAreaTop" fmla="*/ 0 h 182880"/>
                <a:gd name="textAreaBottom" fmla="*/ 185040 h 182880"/>
              </a:gdLst>
              <a:ahLst/>
              <a:cxnLst/>
              <a:rect l="textAreaLeft" t="textAreaTop" r="textAreaRight" b="textAreaBottom"/>
              <a:pathLst>
                <a:path w="310" h="514">
                  <a:moveTo>
                    <a:pt x="59" y="454"/>
                  </a:moveTo>
                  <a:cubicBezTo>
                    <a:pt x="87" y="428"/>
                    <a:pt x="115" y="402"/>
                    <a:pt x="143" y="375"/>
                  </a:cubicBezTo>
                  <a:cubicBezTo>
                    <a:pt x="261" y="270"/>
                    <a:pt x="310" y="228"/>
                    <a:pt x="310" y="151"/>
                  </a:cubicBezTo>
                  <a:cubicBezTo>
                    <a:pt x="310" y="63"/>
                    <a:pt x="239" y="0"/>
                    <a:pt x="145" y="0"/>
                  </a:cubicBezTo>
                  <a:cubicBezTo>
                    <a:pt x="57" y="0"/>
                    <a:pt x="0" y="72"/>
                    <a:pt x="0" y="140"/>
                  </a:cubicBezTo>
                  <a:cubicBezTo>
                    <a:pt x="0" y="184"/>
                    <a:pt x="39" y="184"/>
                    <a:pt x="42" y="184"/>
                  </a:cubicBezTo>
                  <a:cubicBezTo>
                    <a:pt x="55" y="184"/>
                    <a:pt x="81" y="173"/>
                    <a:pt x="81" y="142"/>
                  </a:cubicBezTo>
                  <a:cubicBezTo>
                    <a:pt x="81" y="123"/>
                    <a:pt x="68" y="103"/>
                    <a:pt x="42" y="103"/>
                  </a:cubicBezTo>
                  <a:cubicBezTo>
                    <a:pt x="35" y="103"/>
                    <a:pt x="33" y="103"/>
                    <a:pt x="31" y="103"/>
                  </a:cubicBezTo>
                  <a:cubicBezTo>
                    <a:pt x="48" y="52"/>
                    <a:pt x="90" y="24"/>
                    <a:pt x="134" y="24"/>
                  </a:cubicBezTo>
                  <a:cubicBezTo>
                    <a:pt x="204" y="24"/>
                    <a:pt x="239" y="87"/>
                    <a:pt x="239" y="151"/>
                  </a:cubicBezTo>
                  <a:cubicBezTo>
                    <a:pt x="239" y="213"/>
                    <a:pt x="200" y="272"/>
                    <a:pt x="158" y="320"/>
                  </a:cubicBezTo>
                  <a:cubicBezTo>
                    <a:pt x="108" y="375"/>
                    <a:pt x="58" y="430"/>
                    <a:pt x="9" y="485"/>
                  </a:cubicBezTo>
                  <a:cubicBezTo>
                    <a:pt x="0" y="494"/>
                    <a:pt x="0" y="496"/>
                    <a:pt x="0" y="514"/>
                  </a:cubicBezTo>
                  <a:cubicBezTo>
                    <a:pt x="96" y="514"/>
                    <a:pt x="192" y="514"/>
                    <a:pt x="288" y="514"/>
                  </a:cubicBezTo>
                  <a:cubicBezTo>
                    <a:pt x="295" y="469"/>
                    <a:pt x="303" y="424"/>
                    <a:pt x="310" y="380"/>
                  </a:cubicBezTo>
                  <a:cubicBezTo>
                    <a:pt x="303" y="380"/>
                    <a:pt x="297" y="380"/>
                    <a:pt x="290" y="380"/>
                  </a:cubicBezTo>
                  <a:cubicBezTo>
                    <a:pt x="286" y="404"/>
                    <a:pt x="281" y="437"/>
                    <a:pt x="272" y="448"/>
                  </a:cubicBezTo>
                  <a:cubicBezTo>
                    <a:pt x="268" y="454"/>
                    <a:pt x="215" y="454"/>
                    <a:pt x="200" y="454"/>
                  </a:cubicBezTo>
                  <a:cubicBezTo>
                    <a:pt x="153" y="454"/>
                    <a:pt x="106" y="454"/>
                    <a:pt x="59" y="45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70" name="Полилиния 369"/>
            <p:cNvSpPr/>
            <p:nvPr/>
          </p:nvSpPr>
          <p:spPr>
            <a:xfrm>
              <a:off x="6438960" y="3483360"/>
              <a:ext cx="100080" cy="123840"/>
            </a:xfrm>
            <a:custGeom>
              <a:avLst/>
              <a:gdLst>
                <a:gd name="textAreaLeft" fmla="*/ 0 w 100080"/>
                <a:gd name="textAreaRight" fmla="*/ 102240 w 100080"/>
                <a:gd name="textAreaTop" fmla="*/ 0 h 123840"/>
                <a:gd name="textAreaBottom" fmla="*/ 126000 h 123840"/>
              </a:gdLst>
              <a:ahLst/>
              <a:cxnLst/>
              <a:rect l="textAreaLeft" t="textAreaTop" r="textAreaRight" b="textAreaBottom"/>
              <a:pathLst>
                <a:path w="284" h="350">
                  <a:moveTo>
                    <a:pt x="262" y="53"/>
                  </a:moveTo>
                  <a:cubicBezTo>
                    <a:pt x="240" y="53"/>
                    <a:pt x="224" y="70"/>
                    <a:pt x="224" y="88"/>
                  </a:cubicBezTo>
                  <a:cubicBezTo>
                    <a:pt x="224" y="99"/>
                    <a:pt x="231" y="110"/>
                    <a:pt x="249" y="110"/>
                  </a:cubicBezTo>
                  <a:cubicBezTo>
                    <a:pt x="266" y="110"/>
                    <a:pt x="284" y="97"/>
                    <a:pt x="284" y="66"/>
                  </a:cubicBezTo>
                  <a:cubicBezTo>
                    <a:pt x="284" y="33"/>
                    <a:pt x="251" y="0"/>
                    <a:pt x="191" y="0"/>
                  </a:cubicBezTo>
                  <a:cubicBezTo>
                    <a:pt x="90" y="0"/>
                    <a:pt x="62" y="79"/>
                    <a:pt x="62" y="112"/>
                  </a:cubicBezTo>
                  <a:cubicBezTo>
                    <a:pt x="62" y="174"/>
                    <a:pt x="119" y="185"/>
                    <a:pt x="141" y="189"/>
                  </a:cubicBezTo>
                  <a:cubicBezTo>
                    <a:pt x="180" y="198"/>
                    <a:pt x="222" y="207"/>
                    <a:pt x="222" y="248"/>
                  </a:cubicBezTo>
                  <a:cubicBezTo>
                    <a:pt x="222" y="268"/>
                    <a:pt x="205" y="332"/>
                    <a:pt x="110" y="332"/>
                  </a:cubicBezTo>
                  <a:cubicBezTo>
                    <a:pt x="99" y="332"/>
                    <a:pt x="40" y="332"/>
                    <a:pt x="22" y="292"/>
                  </a:cubicBezTo>
                  <a:cubicBezTo>
                    <a:pt x="53" y="297"/>
                    <a:pt x="70" y="273"/>
                    <a:pt x="70" y="251"/>
                  </a:cubicBezTo>
                  <a:cubicBezTo>
                    <a:pt x="70" y="233"/>
                    <a:pt x="59" y="224"/>
                    <a:pt x="42" y="224"/>
                  </a:cubicBezTo>
                  <a:cubicBezTo>
                    <a:pt x="22" y="224"/>
                    <a:pt x="0" y="240"/>
                    <a:pt x="0" y="275"/>
                  </a:cubicBezTo>
                  <a:cubicBezTo>
                    <a:pt x="0" y="319"/>
                    <a:pt x="44" y="350"/>
                    <a:pt x="110" y="350"/>
                  </a:cubicBezTo>
                  <a:cubicBezTo>
                    <a:pt x="235" y="350"/>
                    <a:pt x="266" y="257"/>
                    <a:pt x="266" y="222"/>
                  </a:cubicBezTo>
                  <a:cubicBezTo>
                    <a:pt x="266" y="193"/>
                    <a:pt x="251" y="174"/>
                    <a:pt x="242" y="165"/>
                  </a:cubicBezTo>
                  <a:cubicBezTo>
                    <a:pt x="220" y="143"/>
                    <a:pt x="198" y="141"/>
                    <a:pt x="165" y="134"/>
                  </a:cubicBezTo>
                  <a:cubicBezTo>
                    <a:pt x="136" y="128"/>
                    <a:pt x="106" y="121"/>
                    <a:pt x="106" y="86"/>
                  </a:cubicBezTo>
                  <a:cubicBezTo>
                    <a:pt x="106" y="64"/>
                    <a:pt x="123" y="18"/>
                    <a:pt x="191" y="18"/>
                  </a:cubicBezTo>
                  <a:cubicBezTo>
                    <a:pt x="211" y="18"/>
                    <a:pt x="251" y="22"/>
                    <a:pt x="262" y="5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71" name="Полилиния 370"/>
            <p:cNvSpPr/>
            <p:nvPr/>
          </p:nvSpPr>
          <p:spPr>
            <a:xfrm>
              <a:off x="6567120" y="3410640"/>
              <a:ext cx="173880" cy="193320"/>
            </a:xfrm>
            <a:custGeom>
              <a:avLst/>
              <a:gdLst>
                <a:gd name="textAreaLeft" fmla="*/ 0 w 173880"/>
                <a:gd name="textAreaRight" fmla="*/ 176040 w 173880"/>
                <a:gd name="textAreaTop" fmla="*/ 0 h 193320"/>
                <a:gd name="textAreaBottom" fmla="*/ 195480 h 193320"/>
              </a:gdLst>
              <a:ahLst/>
              <a:cxnLst/>
              <a:rect l="textAreaLeft" t="textAreaTop" r="textAreaRight" b="textAreaBottom"/>
              <a:pathLst>
                <a:path w="489" h="543">
                  <a:moveTo>
                    <a:pt x="489" y="417"/>
                  </a:moveTo>
                  <a:cubicBezTo>
                    <a:pt x="482" y="417"/>
                    <a:pt x="476" y="417"/>
                    <a:pt x="469" y="417"/>
                  </a:cubicBezTo>
                  <a:cubicBezTo>
                    <a:pt x="467" y="439"/>
                    <a:pt x="462" y="457"/>
                    <a:pt x="456" y="475"/>
                  </a:cubicBezTo>
                  <a:cubicBezTo>
                    <a:pt x="451" y="488"/>
                    <a:pt x="449" y="494"/>
                    <a:pt x="405" y="494"/>
                  </a:cubicBezTo>
                  <a:cubicBezTo>
                    <a:pt x="385" y="494"/>
                    <a:pt x="364" y="494"/>
                    <a:pt x="344" y="494"/>
                  </a:cubicBezTo>
                  <a:cubicBezTo>
                    <a:pt x="352" y="450"/>
                    <a:pt x="377" y="413"/>
                    <a:pt x="412" y="363"/>
                  </a:cubicBezTo>
                  <a:cubicBezTo>
                    <a:pt x="447" y="308"/>
                    <a:pt x="480" y="255"/>
                    <a:pt x="480" y="193"/>
                  </a:cubicBezTo>
                  <a:cubicBezTo>
                    <a:pt x="480" y="86"/>
                    <a:pt x="374" y="0"/>
                    <a:pt x="245" y="0"/>
                  </a:cubicBezTo>
                  <a:cubicBezTo>
                    <a:pt x="113" y="0"/>
                    <a:pt x="9" y="88"/>
                    <a:pt x="9" y="193"/>
                  </a:cubicBezTo>
                  <a:cubicBezTo>
                    <a:pt x="9" y="255"/>
                    <a:pt x="40" y="308"/>
                    <a:pt x="77" y="363"/>
                  </a:cubicBezTo>
                  <a:cubicBezTo>
                    <a:pt x="110" y="413"/>
                    <a:pt x="137" y="450"/>
                    <a:pt x="146" y="494"/>
                  </a:cubicBezTo>
                  <a:cubicBezTo>
                    <a:pt x="125" y="494"/>
                    <a:pt x="105" y="494"/>
                    <a:pt x="84" y="494"/>
                  </a:cubicBezTo>
                  <a:cubicBezTo>
                    <a:pt x="40" y="494"/>
                    <a:pt x="38" y="488"/>
                    <a:pt x="33" y="475"/>
                  </a:cubicBezTo>
                  <a:cubicBezTo>
                    <a:pt x="27" y="457"/>
                    <a:pt x="22" y="437"/>
                    <a:pt x="18" y="417"/>
                  </a:cubicBezTo>
                  <a:cubicBezTo>
                    <a:pt x="12" y="417"/>
                    <a:pt x="6" y="417"/>
                    <a:pt x="0" y="417"/>
                  </a:cubicBezTo>
                  <a:cubicBezTo>
                    <a:pt x="9" y="459"/>
                    <a:pt x="17" y="501"/>
                    <a:pt x="25" y="543"/>
                  </a:cubicBezTo>
                  <a:cubicBezTo>
                    <a:pt x="66" y="543"/>
                    <a:pt x="107" y="543"/>
                    <a:pt x="148" y="543"/>
                  </a:cubicBezTo>
                  <a:cubicBezTo>
                    <a:pt x="165" y="543"/>
                    <a:pt x="168" y="543"/>
                    <a:pt x="168" y="527"/>
                  </a:cubicBezTo>
                  <a:cubicBezTo>
                    <a:pt x="168" y="472"/>
                    <a:pt x="143" y="404"/>
                    <a:pt x="126" y="356"/>
                  </a:cubicBezTo>
                  <a:cubicBezTo>
                    <a:pt x="110" y="312"/>
                    <a:pt x="88" y="250"/>
                    <a:pt x="88" y="193"/>
                  </a:cubicBezTo>
                  <a:cubicBezTo>
                    <a:pt x="88" y="68"/>
                    <a:pt x="174" y="15"/>
                    <a:pt x="245" y="15"/>
                  </a:cubicBezTo>
                  <a:cubicBezTo>
                    <a:pt x="317" y="15"/>
                    <a:pt x="401" y="72"/>
                    <a:pt x="401" y="193"/>
                  </a:cubicBezTo>
                  <a:cubicBezTo>
                    <a:pt x="401" y="250"/>
                    <a:pt x="379" y="310"/>
                    <a:pt x="357" y="371"/>
                  </a:cubicBezTo>
                  <a:cubicBezTo>
                    <a:pt x="346" y="404"/>
                    <a:pt x="319" y="475"/>
                    <a:pt x="319" y="527"/>
                  </a:cubicBezTo>
                  <a:cubicBezTo>
                    <a:pt x="319" y="543"/>
                    <a:pt x="324" y="543"/>
                    <a:pt x="341" y="543"/>
                  </a:cubicBezTo>
                  <a:cubicBezTo>
                    <a:pt x="382" y="543"/>
                    <a:pt x="424" y="543"/>
                    <a:pt x="465" y="543"/>
                  </a:cubicBezTo>
                  <a:cubicBezTo>
                    <a:pt x="473" y="501"/>
                    <a:pt x="481" y="459"/>
                    <a:pt x="489" y="41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72" name="Полилиния 371"/>
            <p:cNvSpPr/>
            <p:nvPr/>
          </p:nvSpPr>
          <p:spPr>
            <a:xfrm>
              <a:off x="6811920" y="3481920"/>
              <a:ext cx="103320" cy="125280"/>
            </a:xfrm>
            <a:custGeom>
              <a:avLst/>
              <a:gdLst>
                <a:gd name="textAreaLeft" fmla="*/ 0 w 103320"/>
                <a:gd name="textAreaRight" fmla="*/ 105480 w 103320"/>
                <a:gd name="textAreaTop" fmla="*/ 0 h 125280"/>
                <a:gd name="textAreaBottom" fmla="*/ 127440 h 125280"/>
              </a:gdLst>
              <a:ahLst/>
              <a:cxnLst/>
              <a:rect l="textAreaLeft" t="textAreaTop" r="textAreaRight" b="textAreaBottom"/>
              <a:pathLst>
                <a:path w="293" h="354">
                  <a:moveTo>
                    <a:pt x="64" y="178"/>
                  </a:moveTo>
                  <a:cubicBezTo>
                    <a:pt x="64" y="52"/>
                    <a:pt x="126" y="19"/>
                    <a:pt x="167" y="19"/>
                  </a:cubicBezTo>
                  <a:cubicBezTo>
                    <a:pt x="174" y="19"/>
                    <a:pt x="222" y="19"/>
                    <a:pt x="251" y="48"/>
                  </a:cubicBezTo>
                  <a:cubicBezTo>
                    <a:pt x="218" y="50"/>
                    <a:pt x="214" y="72"/>
                    <a:pt x="214" y="83"/>
                  </a:cubicBezTo>
                  <a:cubicBezTo>
                    <a:pt x="214" y="103"/>
                    <a:pt x="229" y="118"/>
                    <a:pt x="249" y="118"/>
                  </a:cubicBezTo>
                  <a:cubicBezTo>
                    <a:pt x="271" y="118"/>
                    <a:pt x="286" y="105"/>
                    <a:pt x="286" y="83"/>
                  </a:cubicBezTo>
                  <a:cubicBezTo>
                    <a:pt x="286" y="30"/>
                    <a:pt x="227" y="0"/>
                    <a:pt x="167" y="0"/>
                  </a:cubicBezTo>
                  <a:cubicBezTo>
                    <a:pt x="71" y="0"/>
                    <a:pt x="0" y="83"/>
                    <a:pt x="0" y="178"/>
                  </a:cubicBezTo>
                  <a:cubicBezTo>
                    <a:pt x="0" y="277"/>
                    <a:pt x="75" y="354"/>
                    <a:pt x="165" y="354"/>
                  </a:cubicBezTo>
                  <a:cubicBezTo>
                    <a:pt x="269" y="354"/>
                    <a:pt x="293" y="262"/>
                    <a:pt x="293" y="255"/>
                  </a:cubicBezTo>
                  <a:cubicBezTo>
                    <a:pt x="293" y="247"/>
                    <a:pt x="286" y="246"/>
                    <a:pt x="284" y="246"/>
                  </a:cubicBezTo>
                  <a:cubicBezTo>
                    <a:pt x="277" y="246"/>
                    <a:pt x="275" y="248"/>
                    <a:pt x="273" y="255"/>
                  </a:cubicBezTo>
                  <a:cubicBezTo>
                    <a:pt x="251" y="325"/>
                    <a:pt x="200" y="334"/>
                    <a:pt x="172" y="334"/>
                  </a:cubicBezTo>
                  <a:cubicBezTo>
                    <a:pt x="132" y="334"/>
                    <a:pt x="64" y="301"/>
                    <a:pt x="64" y="17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73" name="Полилиния 372"/>
            <p:cNvSpPr/>
            <p:nvPr/>
          </p:nvSpPr>
          <p:spPr>
            <a:xfrm>
              <a:off x="6933960" y="3481920"/>
              <a:ext cx="120600" cy="125280"/>
            </a:xfrm>
            <a:custGeom>
              <a:avLst/>
              <a:gdLst>
                <a:gd name="textAreaLeft" fmla="*/ 0 w 120600"/>
                <a:gd name="textAreaRight" fmla="*/ 122760 w 120600"/>
                <a:gd name="textAreaTop" fmla="*/ 0 h 125280"/>
                <a:gd name="textAreaBottom" fmla="*/ 127440 h 125280"/>
              </a:gdLst>
              <a:ahLst/>
              <a:cxnLst/>
              <a:rect l="textAreaLeft" t="textAreaTop" r="textAreaRight" b="textAreaBottom"/>
              <a:pathLst>
                <a:path w="341" h="354">
                  <a:moveTo>
                    <a:pt x="341" y="180"/>
                  </a:moveTo>
                  <a:cubicBezTo>
                    <a:pt x="341" y="81"/>
                    <a:pt x="264" y="0"/>
                    <a:pt x="172" y="0"/>
                  </a:cubicBezTo>
                  <a:cubicBezTo>
                    <a:pt x="75" y="0"/>
                    <a:pt x="0" y="83"/>
                    <a:pt x="0" y="180"/>
                  </a:cubicBezTo>
                  <a:cubicBezTo>
                    <a:pt x="0" y="279"/>
                    <a:pt x="79" y="354"/>
                    <a:pt x="169" y="354"/>
                  </a:cubicBezTo>
                  <a:cubicBezTo>
                    <a:pt x="264" y="354"/>
                    <a:pt x="341" y="279"/>
                    <a:pt x="341" y="180"/>
                  </a:cubicBezTo>
                  <a:moveTo>
                    <a:pt x="172" y="334"/>
                  </a:moveTo>
                  <a:cubicBezTo>
                    <a:pt x="136" y="334"/>
                    <a:pt x="103" y="318"/>
                    <a:pt x="84" y="283"/>
                  </a:cubicBezTo>
                  <a:cubicBezTo>
                    <a:pt x="64" y="248"/>
                    <a:pt x="64" y="202"/>
                    <a:pt x="64" y="173"/>
                  </a:cubicBezTo>
                  <a:cubicBezTo>
                    <a:pt x="64" y="145"/>
                    <a:pt x="64" y="103"/>
                    <a:pt x="81" y="68"/>
                  </a:cubicBezTo>
                  <a:cubicBezTo>
                    <a:pt x="103" y="33"/>
                    <a:pt x="139" y="17"/>
                    <a:pt x="169" y="17"/>
                  </a:cubicBezTo>
                  <a:cubicBezTo>
                    <a:pt x="205" y="17"/>
                    <a:pt x="238" y="34"/>
                    <a:pt x="257" y="68"/>
                  </a:cubicBezTo>
                  <a:cubicBezTo>
                    <a:pt x="277" y="102"/>
                    <a:pt x="277" y="145"/>
                    <a:pt x="277" y="173"/>
                  </a:cubicBezTo>
                  <a:cubicBezTo>
                    <a:pt x="277" y="202"/>
                    <a:pt x="277" y="244"/>
                    <a:pt x="260" y="277"/>
                  </a:cubicBezTo>
                  <a:cubicBezTo>
                    <a:pt x="244" y="312"/>
                    <a:pt x="209" y="334"/>
                    <a:pt x="172" y="33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74" name="Полилиния 373"/>
            <p:cNvSpPr/>
            <p:nvPr/>
          </p:nvSpPr>
          <p:spPr>
            <a:xfrm>
              <a:off x="7074000" y="3481920"/>
              <a:ext cx="88920" cy="125280"/>
            </a:xfrm>
            <a:custGeom>
              <a:avLst/>
              <a:gdLst>
                <a:gd name="textAreaLeft" fmla="*/ 0 w 88920"/>
                <a:gd name="textAreaRight" fmla="*/ 91080 w 88920"/>
                <a:gd name="textAreaTop" fmla="*/ 0 h 125280"/>
                <a:gd name="textAreaBottom" fmla="*/ 127440 h 125280"/>
              </a:gdLst>
              <a:ahLst/>
              <a:cxnLst/>
              <a:rect l="textAreaLeft" t="textAreaTop" r="textAreaRight" b="textAreaBottom"/>
              <a:pathLst>
                <a:path w="253" h="354">
                  <a:moveTo>
                    <a:pt x="137" y="195"/>
                  </a:moveTo>
                  <a:cubicBezTo>
                    <a:pt x="152" y="200"/>
                    <a:pt x="216" y="211"/>
                    <a:pt x="216" y="268"/>
                  </a:cubicBezTo>
                  <a:cubicBezTo>
                    <a:pt x="216" y="305"/>
                    <a:pt x="189" y="336"/>
                    <a:pt x="128" y="336"/>
                  </a:cubicBezTo>
                  <a:cubicBezTo>
                    <a:pt x="64" y="336"/>
                    <a:pt x="36" y="292"/>
                    <a:pt x="22" y="228"/>
                  </a:cubicBezTo>
                  <a:cubicBezTo>
                    <a:pt x="18" y="217"/>
                    <a:pt x="18" y="215"/>
                    <a:pt x="11" y="215"/>
                  </a:cubicBezTo>
                  <a:cubicBezTo>
                    <a:pt x="0" y="215"/>
                    <a:pt x="0" y="219"/>
                    <a:pt x="0" y="233"/>
                  </a:cubicBezTo>
                  <a:cubicBezTo>
                    <a:pt x="0" y="267"/>
                    <a:pt x="0" y="301"/>
                    <a:pt x="0" y="336"/>
                  </a:cubicBezTo>
                  <a:cubicBezTo>
                    <a:pt x="0" y="349"/>
                    <a:pt x="0" y="354"/>
                    <a:pt x="9" y="354"/>
                  </a:cubicBezTo>
                  <a:cubicBezTo>
                    <a:pt x="14" y="354"/>
                    <a:pt x="14" y="354"/>
                    <a:pt x="29" y="338"/>
                  </a:cubicBezTo>
                  <a:cubicBezTo>
                    <a:pt x="29" y="336"/>
                    <a:pt x="29" y="336"/>
                    <a:pt x="44" y="321"/>
                  </a:cubicBezTo>
                  <a:cubicBezTo>
                    <a:pt x="77" y="354"/>
                    <a:pt x="112" y="354"/>
                    <a:pt x="128" y="354"/>
                  </a:cubicBezTo>
                  <a:cubicBezTo>
                    <a:pt x="218" y="354"/>
                    <a:pt x="253" y="303"/>
                    <a:pt x="253" y="246"/>
                  </a:cubicBezTo>
                  <a:cubicBezTo>
                    <a:pt x="253" y="206"/>
                    <a:pt x="229" y="182"/>
                    <a:pt x="220" y="173"/>
                  </a:cubicBezTo>
                  <a:cubicBezTo>
                    <a:pt x="196" y="149"/>
                    <a:pt x="165" y="143"/>
                    <a:pt x="132" y="136"/>
                  </a:cubicBezTo>
                  <a:cubicBezTo>
                    <a:pt x="88" y="127"/>
                    <a:pt x="38" y="118"/>
                    <a:pt x="38" y="72"/>
                  </a:cubicBezTo>
                  <a:cubicBezTo>
                    <a:pt x="38" y="46"/>
                    <a:pt x="58" y="15"/>
                    <a:pt x="123" y="15"/>
                  </a:cubicBezTo>
                  <a:cubicBezTo>
                    <a:pt x="209" y="15"/>
                    <a:pt x="214" y="83"/>
                    <a:pt x="214" y="107"/>
                  </a:cubicBezTo>
                  <a:cubicBezTo>
                    <a:pt x="216" y="114"/>
                    <a:pt x="222" y="114"/>
                    <a:pt x="225" y="114"/>
                  </a:cubicBezTo>
                  <a:cubicBezTo>
                    <a:pt x="233" y="114"/>
                    <a:pt x="233" y="112"/>
                    <a:pt x="233" y="96"/>
                  </a:cubicBezTo>
                  <a:cubicBezTo>
                    <a:pt x="233" y="70"/>
                    <a:pt x="233" y="44"/>
                    <a:pt x="233" y="17"/>
                  </a:cubicBezTo>
                  <a:cubicBezTo>
                    <a:pt x="233" y="4"/>
                    <a:pt x="233" y="0"/>
                    <a:pt x="225" y="0"/>
                  </a:cubicBezTo>
                  <a:cubicBezTo>
                    <a:pt x="222" y="0"/>
                    <a:pt x="220" y="0"/>
                    <a:pt x="209" y="9"/>
                  </a:cubicBezTo>
                  <a:cubicBezTo>
                    <a:pt x="207" y="13"/>
                    <a:pt x="200" y="19"/>
                    <a:pt x="196" y="22"/>
                  </a:cubicBezTo>
                  <a:cubicBezTo>
                    <a:pt x="167" y="0"/>
                    <a:pt x="137" y="0"/>
                    <a:pt x="123" y="0"/>
                  </a:cubicBezTo>
                  <a:cubicBezTo>
                    <a:pt x="29" y="0"/>
                    <a:pt x="0" y="52"/>
                    <a:pt x="0" y="94"/>
                  </a:cubicBezTo>
                  <a:cubicBezTo>
                    <a:pt x="0" y="121"/>
                    <a:pt x="14" y="143"/>
                    <a:pt x="33" y="160"/>
                  </a:cubicBezTo>
                  <a:cubicBezTo>
                    <a:pt x="58" y="180"/>
                    <a:pt x="80" y="184"/>
                    <a:pt x="137" y="19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75" name="Полилиния 374"/>
            <p:cNvSpPr/>
            <p:nvPr/>
          </p:nvSpPr>
          <p:spPr>
            <a:xfrm>
              <a:off x="7232400" y="3410640"/>
              <a:ext cx="113400" cy="196560"/>
            </a:xfrm>
            <a:custGeom>
              <a:avLst/>
              <a:gdLst>
                <a:gd name="textAreaLeft" fmla="*/ 0 w 113400"/>
                <a:gd name="textAreaRight" fmla="*/ 115560 w 113400"/>
                <a:gd name="textAreaTop" fmla="*/ 0 h 196560"/>
                <a:gd name="textAreaBottom" fmla="*/ 198720 h 196560"/>
              </a:gdLst>
              <a:ahLst/>
              <a:cxnLst/>
              <a:rect l="textAreaLeft" t="textAreaTop" r="textAreaRight" b="textAreaBottom"/>
              <a:pathLst>
                <a:path w="321" h="552">
                  <a:moveTo>
                    <a:pt x="321" y="158"/>
                  </a:moveTo>
                  <a:cubicBezTo>
                    <a:pt x="321" y="108"/>
                    <a:pt x="306" y="0"/>
                    <a:pt x="227" y="0"/>
                  </a:cubicBezTo>
                  <a:cubicBezTo>
                    <a:pt x="121" y="0"/>
                    <a:pt x="0" y="217"/>
                    <a:pt x="0" y="393"/>
                  </a:cubicBezTo>
                  <a:cubicBezTo>
                    <a:pt x="0" y="466"/>
                    <a:pt x="24" y="552"/>
                    <a:pt x="95" y="552"/>
                  </a:cubicBezTo>
                  <a:cubicBezTo>
                    <a:pt x="203" y="552"/>
                    <a:pt x="321" y="330"/>
                    <a:pt x="321" y="158"/>
                  </a:cubicBezTo>
                  <a:moveTo>
                    <a:pt x="84" y="264"/>
                  </a:moveTo>
                  <a:cubicBezTo>
                    <a:pt x="97" y="213"/>
                    <a:pt x="112" y="152"/>
                    <a:pt x="143" y="97"/>
                  </a:cubicBezTo>
                  <a:cubicBezTo>
                    <a:pt x="163" y="59"/>
                    <a:pt x="192" y="15"/>
                    <a:pt x="227" y="15"/>
                  </a:cubicBezTo>
                  <a:cubicBezTo>
                    <a:pt x="264" y="15"/>
                    <a:pt x="269" y="66"/>
                    <a:pt x="269" y="110"/>
                  </a:cubicBezTo>
                  <a:cubicBezTo>
                    <a:pt x="269" y="147"/>
                    <a:pt x="264" y="187"/>
                    <a:pt x="244" y="264"/>
                  </a:cubicBezTo>
                  <a:cubicBezTo>
                    <a:pt x="191" y="264"/>
                    <a:pt x="137" y="264"/>
                    <a:pt x="84" y="264"/>
                  </a:cubicBezTo>
                  <a:moveTo>
                    <a:pt x="238" y="288"/>
                  </a:moveTo>
                  <a:cubicBezTo>
                    <a:pt x="229" y="323"/>
                    <a:pt x="214" y="389"/>
                    <a:pt x="183" y="444"/>
                  </a:cubicBezTo>
                  <a:cubicBezTo>
                    <a:pt x="156" y="497"/>
                    <a:pt x="128" y="534"/>
                    <a:pt x="95" y="534"/>
                  </a:cubicBezTo>
                  <a:cubicBezTo>
                    <a:pt x="68" y="534"/>
                    <a:pt x="53" y="512"/>
                    <a:pt x="53" y="442"/>
                  </a:cubicBezTo>
                  <a:cubicBezTo>
                    <a:pt x="53" y="409"/>
                    <a:pt x="57" y="365"/>
                    <a:pt x="77" y="288"/>
                  </a:cubicBezTo>
                  <a:cubicBezTo>
                    <a:pt x="131" y="288"/>
                    <a:pt x="184" y="288"/>
                    <a:pt x="238" y="28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76" name="Полилиния 375"/>
            <p:cNvSpPr/>
            <p:nvPr/>
          </p:nvSpPr>
          <p:spPr>
            <a:xfrm>
              <a:off x="7364880" y="3512520"/>
              <a:ext cx="110160" cy="135000"/>
            </a:xfrm>
            <a:custGeom>
              <a:avLst/>
              <a:gdLst>
                <a:gd name="textAreaLeft" fmla="*/ 0 w 110160"/>
                <a:gd name="textAreaRight" fmla="*/ 112320 w 110160"/>
                <a:gd name="textAreaTop" fmla="*/ 0 h 135000"/>
                <a:gd name="textAreaBottom" fmla="*/ 137160 h 135000"/>
              </a:gdLst>
              <a:ahLst/>
              <a:cxnLst/>
              <a:rect l="textAreaLeft" t="textAreaTop" r="textAreaRight" b="textAreaBottom"/>
              <a:pathLst>
                <a:path w="312" h="381">
                  <a:moveTo>
                    <a:pt x="121" y="240"/>
                  </a:moveTo>
                  <a:cubicBezTo>
                    <a:pt x="140" y="227"/>
                    <a:pt x="165" y="205"/>
                    <a:pt x="182" y="192"/>
                  </a:cubicBezTo>
                  <a:cubicBezTo>
                    <a:pt x="200" y="176"/>
                    <a:pt x="226" y="156"/>
                    <a:pt x="255" y="156"/>
                  </a:cubicBezTo>
                  <a:cubicBezTo>
                    <a:pt x="257" y="156"/>
                    <a:pt x="264" y="156"/>
                    <a:pt x="266" y="163"/>
                  </a:cubicBezTo>
                  <a:cubicBezTo>
                    <a:pt x="239" y="170"/>
                    <a:pt x="228" y="192"/>
                    <a:pt x="228" y="207"/>
                  </a:cubicBezTo>
                  <a:cubicBezTo>
                    <a:pt x="228" y="225"/>
                    <a:pt x="242" y="236"/>
                    <a:pt x="259" y="236"/>
                  </a:cubicBezTo>
                  <a:cubicBezTo>
                    <a:pt x="275" y="236"/>
                    <a:pt x="303" y="222"/>
                    <a:pt x="303" y="183"/>
                  </a:cubicBezTo>
                  <a:cubicBezTo>
                    <a:pt x="303" y="159"/>
                    <a:pt x="288" y="132"/>
                    <a:pt x="255" y="132"/>
                  </a:cubicBezTo>
                  <a:cubicBezTo>
                    <a:pt x="215" y="132"/>
                    <a:pt x="180" y="163"/>
                    <a:pt x="154" y="185"/>
                  </a:cubicBezTo>
                  <a:cubicBezTo>
                    <a:pt x="129" y="207"/>
                    <a:pt x="114" y="218"/>
                    <a:pt x="96" y="229"/>
                  </a:cubicBezTo>
                  <a:cubicBezTo>
                    <a:pt x="113" y="161"/>
                    <a:pt x="130" y="93"/>
                    <a:pt x="147" y="25"/>
                  </a:cubicBezTo>
                  <a:cubicBezTo>
                    <a:pt x="149" y="18"/>
                    <a:pt x="149" y="16"/>
                    <a:pt x="149" y="14"/>
                  </a:cubicBezTo>
                  <a:cubicBezTo>
                    <a:pt x="149" y="11"/>
                    <a:pt x="147" y="0"/>
                    <a:pt x="136" y="0"/>
                  </a:cubicBezTo>
                  <a:cubicBezTo>
                    <a:pt x="134" y="0"/>
                    <a:pt x="132" y="0"/>
                    <a:pt x="132" y="3"/>
                  </a:cubicBezTo>
                  <a:cubicBezTo>
                    <a:pt x="107" y="3"/>
                    <a:pt x="83" y="4"/>
                    <a:pt x="59" y="5"/>
                  </a:cubicBezTo>
                  <a:cubicBezTo>
                    <a:pt x="52" y="5"/>
                    <a:pt x="39" y="7"/>
                    <a:pt x="39" y="25"/>
                  </a:cubicBezTo>
                  <a:cubicBezTo>
                    <a:pt x="39" y="36"/>
                    <a:pt x="50" y="36"/>
                    <a:pt x="59" y="36"/>
                  </a:cubicBezTo>
                  <a:cubicBezTo>
                    <a:pt x="68" y="36"/>
                    <a:pt x="77" y="36"/>
                    <a:pt x="77" y="38"/>
                  </a:cubicBezTo>
                  <a:cubicBezTo>
                    <a:pt x="77" y="40"/>
                    <a:pt x="77" y="42"/>
                    <a:pt x="74" y="47"/>
                  </a:cubicBezTo>
                  <a:cubicBezTo>
                    <a:pt x="50" y="145"/>
                    <a:pt x="26" y="243"/>
                    <a:pt x="2" y="341"/>
                  </a:cubicBezTo>
                  <a:cubicBezTo>
                    <a:pt x="0" y="348"/>
                    <a:pt x="0" y="348"/>
                    <a:pt x="0" y="352"/>
                  </a:cubicBezTo>
                  <a:cubicBezTo>
                    <a:pt x="0" y="372"/>
                    <a:pt x="13" y="381"/>
                    <a:pt x="28" y="381"/>
                  </a:cubicBezTo>
                  <a:cubicBezTo>
                    <a:pt x="59" y="381"/>
                    <a:pt x="66" y="352"/>
                    <a:pt x="68" y="341"/>
                  </a:cubicBezTo>
                  <a:cubicBezTo>
                    <a:pt x="72" y="321"/>
                    <a:pt x="85" y="269"/>
                    <a:pt x="88" y="266"/>
                  </a:cubicBezTo>
                  <a:cubicBezTo>
                    <a:pt x="123" y="269"/>
                    <a:pt x="154" y="279"/>
                    <a:pt x="154" y="301"/>
                  </a:cubicBezTo>
                  <a:cubicBezTo>
                    <a:pt x="154" y="306"/>
                    <a:pt x="151" y="310"/>
                    <a:pt x="151" y="312"/>
                  </a:cubicBezTo>
                  <a:cubicBezTo>
                    <a:pt x="149" y="319"/>
                    <a:pt x="149" y="323"/>
                    <a:pt x="149" y="326"/>
                  </a:cubicBezTo>
                  <a:cubicBezTo>
                    <a:pt x="149" y="363"/>
                    <a:pt x="191" y="381"/>
                    <a:pt x="228" y="381"/>
                  </a:cubicBezTo>
                  <a:cubicBezTo>
                    <a:pt x="288" y="381"/>
                    <a:pt x="312" y="306"/>
                    <a:pt x="312" y="297"/>
                  </a:cubicBezTo>
                  <a:cubicBezTo>
                    <a:pt x="312" y="286"/>
                    <a:pt x="303" y="286"/>
                    <a:pt x="294" y="286"/>
                  </a:cubicBezTo>
                  <a:cubicBezTo>
                    <a:pt x="281" y="286"/>
                    <a:pt x="279" y="286"/>
                    <a:pt x="277" y="299"/>
                  </a:cubicBezTo>
                  <a:cubicBezTo>
                    <a:pt x="272" y="317"/>
                    <a:pt x="257" y="356"/>
                    <a:pt x="231" y="356"/>
                  </a:cubicBezTo>
                  <a:cubicBezTo>
                    <a:pt x="217" y="356"/>
                    <a:pt x="215" y="341"/>
                    <a:pt x="215" y="332"/>
                  </a:cubicBezTo>
                  <a:cubicBezTo>
                    <a:pt x="215" y="326"/>
                    <a:pt x="217" y="317"/>
                    <a:pt x="217" y="315"/>
                  </a:cubicBezTo>
                  <a:cubicBezTo>
                    <a:pt x="220" y="308"/>
                    <a:pt x="220" y="304"/>
                    <a:pt x="220" y="299"/>
                  </a:cubicBezTo>
                  <a:cubicBezTo>
                    <a:pt x="220" y="251"/>
                    <a:pt x="165" y="247"/>
                    <a:pt x="132" y="242"/>
                  </a:cubicBezTo>
                  <a:cubicBezTo>
                    <a:pt x="129" y="242"/>
                    <a:pt x="125" y="240"/>
                    <a:pt x="121" y="24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377" name="Группа 376"/>
          <p:cNvGrpSpPr/>
          <p:nvPr/>
        </p:nvGrpSpPr>
        <p:grpSpPr>
          <a:xfrm>
            <a:off x="691920" y="4149360"/>
            <a:ext cx="6849360" cy="658440"/>
            <a:chOff x="691920" y="4149360"/>
            <a:chExt cx="6849360" cy="658440"/>
          </a:xfrm>
        </p:grpSpPr>
        <p:sp>
          <p:nvSpPr>
            <p:cNvPr id="378" name="Полилиния 377"/>
            <p:cNvSpPr/>
            <p:nvPr/>
          </p:nvSpPr>
          <p:spPr>
            <a:xfrm>
              <a:off x="691920" y="4352760"/>
              <a:ext cx="160200" cy="192240"/>
            </a:xfrm>
            <a:custGeom>
              <a:avLst/>
              <a:gdLst>
                <a:gd name="textAreaLeft" fmla="*/ 0 w 160200"/>
                <a:gd name="textAreaRight" fmla="*/ 162360 w 160200"/>
                <a:gd name="textAreaTop" fmla="*/ 0 h 192240"/>
                <a:gd name="textAreaBottom" fmla="*/ 194400 h 192240"/>
              </a:gdLst>
              <a:ahLst/>
              <a:cxnLst/>
              <a:rect l="textAreaLeft" t="textAreaTop" r="textAreaRight" b="textAreaBottom"/>
              <a:pathLst>
                <a:path w="451" h="540">
                  <a:moveTo>
                    <a:pt x="205" y="26"/>
                  </a:moveTo>
                  <a:cubicBezTo>
                    <a:pt x="207" y="15"/>
                    <a:pt x="207" y="15"/>
                    <a:pt x="207" y="13"/>
                  </a:cubicBezTo>
                  <a:cubicBezTo>
                    <a:pt x="207" y="4"/>
                    <a:pt x="200" y="0"/>
                    <a:pt x="191" y="0"/>
                  </a:cubicBezTo>
                  <a:cubicBezTo>
                    <a:pt x="187" y="0"/>
                    <a:pt x="187" y="0"/>
                    <a:pt x="185" y="0"/>
                  </a:cubicBezTo>
                  <a:cubicBezTo>
                    <a:pt x="152" y="2"/>
                    <a:pt x="119" y="4"/>
                    <a:pt x="86" y="6"/>
                  </a:cubicBezTo>
                  <a:cubicBezTo>
                    <a:pt x="75" y="6"/>
                    <a:pt x="62" y="6"/>
                    <a:pt x="62" y="28"/>
                  </a:cubicBezTo>
                  <a:cubicBezTo>
                    <a:pt x="62" y="42"/>
                    <a:pt x="75" y="42"/>
                    <a:pt x="81" y="42"/>
                  </a:cubicBezTo>
                  <a:cubicBezTo>
                    <a:pt x="90" y="42"/>
                    <a:pt x="103" y="42"/>
                    <a:pt x="114" y="44"/>
                  </a:cubicBezTo>
                  <a:cubicBezTo>
                    <a:pt x="77" y="192"/>
                    <a:pt x="40" y="341"/>
                    <a:pt x="2" y="490"/>
                  </a:cubicBezTo>
                  <a:cubicBezTo>
                    <a:pt x="2" y="492"/>
                    <a:pt x="0" y="503"/>
                    <a:pt x="0" y="507"/>
                  </a:cubicBezTo>
                  <a:cubicBezTo>
                    <a:pt x="0" y="525"/>
                    <a:pt x="13" y="540"/>
                    <a:pt x="35" y="540"/>
                  </a:cubicBezTo>
                  <a:cubicBezTo>
                    <a:pt x="42" y="540"/>
                    <a:pt x="75" y="540"/>
                    <a:pt x="86" y="499"/>
                  </a:cubicBezTo>
                  <a:cubicBezTo>
                    <a:pt x="101" y="438"/>
                    <a:pt x="117" y="377"/>
                    <a:pt x="132" y="316"/>
                  </a:cubicBezTo>
                  <a:cubicBezTo>
                    <a:pt x="136" y="301"/>
                    <a:pt x="136" y="299"/>
                    <a:pt x="147" y="283"/>
                  </a:cubicBezTo>
                  <a:cubicBezTo>
                    <a:pt x="161" y="266"/>
                    <a:pt x="200" y="215"/>
                    <a:pt x="264" y="215"/>
                  </a:cubicBezTo>
                  <a:cubicBezTo>
                    <a:pt x="284" y="215"/>
                    <a:pt x="301" y="222"/>
                    <a:pt x="301" y="259"/>
                  </a:cubicBezTo>
                  <a:cubicBezTo>
                    <a:pt x="301" y="305"/>
                    <a:pt x="268" y="395"/>
                    <a:pt x="253" y="433"/>
                  </a:cubicBezTo>
                  <a:cubicBezTo>
                    <a:pt x="244" y="452"/>
                    <a:pt x="242" y="459"/>
                    <a:pt x="242" y="472"/>
                  </a:cubicBezTo>
                  <a:cubicBezTo>
                    <a:pt x="242" y="516"/>
                    <a:pt x="288" y="540"/>
                    <a:pt x="330" y="540"/>
                  </a:cubicBezTo>
                  <a:cubicBezTo>
                    <a:pt x="411" y="540"/>
                    <a:pt x="451" y="437"/>
                    <a:pt x="451" y="422"/>
                  </a:cubicBezTo>
                  <a:cubicBezTo>
                    <a:pt x="451" y="411"/>
                    <a:pt x="440" y="411"/>
                    <a:pt x="431" y="411"/>
                  </a:cubicBezTo>
                  <a:cubicBezTo>
                    <a:pt x="422" y="411"/>
                    <a:pt x="418" y="411"/>
                    <a:pt x="414" y="420"/>
                  </a:cubicBezTo>
                  <a:cubicBezTo>
                    <a:pt x="389" y="505"/>
                    <a:pt x="348" y="514"/>
                    <a:pt x="334" y="514"/>
                  </a:cubicBezTo>
                  <a:cubicBezTo>
                    <a:pt x="330" y="514"/>
                    <a:pt x="321" y="514"/>
                    <a:pt x="321" y="496"/>
                  </a:cubicBezTo>
                  <a:cubicBezTo>
                    <a:pt x="321" y="481"/>
                    <a:pt x="330" y="459"/>
                    <a:pt x="334" y="448"/>
                  </a:cubicBezTo>
                  <a:cubicBezTo>
                    <a:pt x="350" y="409"/>
                    <a:pt x="385" y="318"/>
                    <a:pt x="385" y="277"/>
                  </a:cubicBezTo>
                  <a:cubicBezTo>
                    <a:pt x="385" y="204"/>
                    <a:pt x="326" y="187"/>
                    <a:pt x="271" y="187"/>
                  </a:cubicBezTo>
                  <a:cubicBezTo>
                    <a:pt x="253" y="187"/>
                    <a:pt x="205" y="187"/>
                    <a:pt x="154" y="235"/>
                  </a:cubicBezTo>
                  <a:cubicBezTo>
                    <a:pt x="171" y="165"/>
                    <a:pt x="188" y="96"/>
                    <a:pt x="205" y="2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79" name="Полилиния 378"/>
            <p:cNvSpPr/>
            <p:nvPr/>
          </p:nvSpPr>
          <p:spPr>
            <a:xfrm>
              <a:off x="876600" y="4452480"/>
              <a:ext cx="110160" cy="133920"/>
            </a:xfrm>
            <a:custGeom>
              <a:avLst/>
              <a:gdLst>
                <a:gd name="textAreaLeft" fmla="*/ 0 w 110160"/>
                <a:gd name="textAreaRight" fmla="*/ 112320 w 110160"/>
                <a:gd name="textAreaTop" fmla="*/ 0 h 133920"/>
                <a:gd name="textAreaBottom" fmla="*/ 136080 h 133920"/>
              </a:gdLst>
              <a:ahLst/>
              <a:cxnLst/>
              <a:rect l="textAreaLeft" t="textAreaTop" r="textAreaRight" b="textAreaBottom"/>
              <a:pathLst>
                <a:path w="312" h="378">
                  <a:moveTo>
                    <a:pt x="121" y="237"/>
                  </a:moveTo>
                  <a:cubicBezTo>
                    <a:pt x="140" y="226"/>
                    <a:pt x="165" y="202"/>
                    <a:pt x="182" y="189"/>
                  </a:cubicBezTo>
                  <a:cubicBezTo>
                    <a:pt x="200" y="175"/>
                    <a:pt x="226" y="156"/>
                    <a:pt x="255" y="156"/>
                  </a:cubicBezTo>
                  <a:cubicBezTo>
                    <a:pt x="257" y="156"/>
                    <a:pt x="263" y="156"/>
                    <a:pt x="266" y="162"/>
                  </a:cubicBezTo>
                  <a:cubicBezTo>
                    <a:pt x="239" y="167"/>
                    <a:pt x="228" y="191"/>
                    <a:pt x="228" y="204"/>
                  </a:cubicBezTo>
                  <a:cubicBezTo>
                    <a:pt x="228" y="222"/>
                    <a:pt x="242" y="233"/>
                    <a:pt x="259" y="233"/>
                  </a:cubicBezTo>
                  <a:cubicBezTo>
                    <a:pt x="274" y="233"/>
                    <a:pt x="303" y="222"/>
                    <a:pt x="303" y="180"/>
                  </a:cubicBezTo>
                  <a:cubicBezTo>
                    <a:pt x="303" y="156"/>
                    <a:pt x="288" y="129"/>
                    <a:pt x="255" y="129"/>
                  </a:cubicBezTo>
                  <a:cubicBezTo>
                    <a:pt x="215" y="129"/>
                    <a:pt x="180" y="160"/>
                    <a:pt x="154" y="184"/>
                  </a:cubicBezTo>
                  <a:cubicBezTo>
                    <a:pt x="129" y="204"/>
                    <a:pt x="114" y="217"/>
                    <a:pt x="96" y="226"/>
                  </a:cubicBezTo>
                  <a:cubicBezTo>
                    <a:pt x="113" y="158"/>
                    <a:pt x="130" y="90"/>
                    <a:pt x="147" y="22"/>
                  </a:cubicBezTo>
                  <a:cubicBezTo>
                    <a:pt x="149" y="15"/>
                    <a:pt x="149" y="13"/>
                    <a:pt x="149" y="11"/>
                  </a:cubicBezTo>
                  <a:cubicBezTo>
                    <a:pt x="149" y="8"/>
                    <a:pt x="147" y="0"/>
                    <a:pt x="136" y="0"/>
                  </a:cubicBezTo>
                  <a:cubicBezTo>
                    <a:pt x="134" y="0"/>
                    <a:pt x="133" y="0"/>
                    <a:pt x="132" y="0"/>
                  </a:cubicBezTo>
                  <a:cubicBezTo>
                    <a:pt x="107" y="0"/>
                    <a:pt x="83" y="1"/>
                    <a:pt x="59" y="2"/>
                  </a:cubicBezTo>
                  <a:cubicBezTo>
                    <a:pt x="52" y="4"/>
                    <a:pt x="39" y="4"/>
                    <a:pt x="39" y="22"/>
                  </a:cubicBezTo>
                  <a:cubicBezTo>
                    <a:pt x="39" y="33"/>
                    <a:pt x="50" y="33"/>
                    <a:pt x="59" y="33"/>
                  </a:cubicBezTo>
                  <a:cubicBezTo>
                    <a:pt x="68" y="33"/>
                    <a:pt x="77" y="33"/>
                    <a:pt x="77" y="37"/>
                  </a:cubicBezTo>
                  <a:cubicBezTo>
                    <a:pt x="76" y="39"/>
                    <a:pt x="77" y="39"/>
                    <a:pt x="74" y="44"/>
                  </a:cubicBezTo>
                  <a:cubicBezTo>
                    <a:pt x="50" y="142"/>
                    <a:pt x="26" y="240"/>
                    <a:pt x="2" y="338"/>
                  </a:cubicBezTo>
                  <a:cubicBezTo>
                    <a:pt x="0" y="347"/>
                    <a:pt x="0" y="349"/>
                    <a:pt x="0" y="351"/>
                  </a:cubicBezTo>
                  <a:cubicBezTo>
                    <a:pt x="0" y="369"/>
                    <a:pt x="13" y="378"/>
                    <a:pt x="28" y="378"/>
                  </a:cubicBezTo>
                  <a:cubicBezTo>
                    <a:pt x="59" y="378"/>
                    <a:pt x="66" y="351"/>
                    <a:pt x="68" y="338"/>
                  </a:cubicBezTo>
                  <a:cubicBezTo>
                    <a:pt x="72" y="318"/>
                    <a:pt x="85" y="266"/>
                    <a:pt x="88" y="263"/>
                  </a:cubicBezTo>
                  <a:cubicBezTo>
                    <a:pt x="123" y="266"/>
                    <a:pt x="154" y="277"/>
                    <a:pt x="154" y="299"/>
                  </a:cubicBezTo>
                  <a:cubicBezTo>
                    <a:pt x="154" y="303"/>
                    <a:pt x="151" y="307"/>
                    <a:pt x="151" y="312"/>
                  </a:cubicBezTo>
                  <a:cubicBezTo>
                    <a:pt x="149" y="316"/>
                    <a:pt x="149" y="321"/>
                    <a:pt x="149" y="323"/>
                  </a:cubicBezTo>
                  <a:cubicBezTo>
                    <a:pt x="149" y="360"/>
                    <a:pt x="191" y="378"/>
                    <a:pt x="228" y="378"/>
                  </a:cubicBezTo>
                  <a:cubicBezTo>
                    <a:pt x="288" y="378"/>
                    <a:pt x="312" y="303"/>
                    <a:pt x="312" y="294"/>
                  </a:cubicBezTo>
                  <a:cubicBezTo>
                    <a:pt x="312" y="283"/>
                    <a:pt x="303" y="283"/>
                    <a:pt x="294" y="283"/>
                  </a:cubicBezTo>
                  <a:cubicBezTo>
                    <a:pt x="281" y="283"/>
                    <a:pt x="279" y="285"/>
                    <a:pt x="277" y="296"/>
                  </a:cubicBezTo>
                  <a:cubicBezTo>
                    <a:pt x="272" y="314"/>
                    <a:pt x="257" y="353"/>
                    <a:pt x="231" y="353"/>
                  </a:cubicBezTo>
                  <a:cubicBezTo>
                    <a:pt x="217" y="353"/>
                    <a:pt x="215" y="338"/>
                    <a:pt x="215" y="329"/>
                  </a:cubicBezTo>
                  <a:cubicBezTo>
                    <a:pt x="215" y="323"/>
                    <a:pt x="217" y="319"/>
                    <a:pt x="217" y="314"/>
                  </a:cubicBezTo>
                  <a:cubicBezTo>
                    <a:pt x="220" y="305"/>
                    <a:pt x="220" y="301"/>
                    <a:pt x="220" y="299"/>
                  </a:cubicBezTo>
                  <a:cubicBezTo>
                    <a:pt x="220" y="250"/>
                    <a:pt x="165" y="244"/>
                    <a:pt x="132" y="239"/>
                  </a:cubicBezTo>
                  <a:cubicBezTo>
                    <a:pt x="129" y="239"/>
                    <a:pt x="125" y="237"/>
                    <a:pt x="121" y="23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80" name="Полилиния 379"/>
            <p:cNvSpPr/>
            <p:nvPr/>
          </p:nvSpPr>
          <p:spPr>
            <a:xfrm>
              <a:off x="1020600" y="4564800"/>
              <a:ext cx="22320" cy="57960"/>
            </a:xfrm>
            <a:custGeom>
              <a:avLst/>
              <a:gdLst>
                <a:gd name="textAreaLeft" fmla="*/ 0 w 22320"/>
                <a:gd name="textAreaRight" fmla="*/ 24480 w 22320"/>
                <a:gd name="textAreaTop" fmla="*/ 0 h 57960"/>
                <a:gd name="textAreaBottom" fmla="*/ 60120 h 57960"/>
              </a:gdLst>
              <a:ahLst/>
              <a:cxnLst/>
              <a:rect l="textAreaLeft" t="textAreaTop" r="textAreaRight" b="textAreaBottom"/>
              <a:pathLst>
                <a:path w="68" h="167">
                  <a:moveTo>
                    <a:pt x="55" y="52"/>
                  </a:moveTo>
                  <a:cubicBezTo>
                    <a:pt x="55" y="83"/>
                    <a:pt x="48" y="118"/>
                    <a:pt x="11" y="151"/>
                  </a:cubicBezTo>
                  <a:cubicBezTo>
                    <a:pt x="9" y="154"/>
                    <a:pt x="9" y="156"/>
                    <a:pt x="9" y="158"/>
                  </a:cubicBezTo>
                  <a:cubicBezTo>
                    <a:pt x="9" y="162"/>
                    <a:pt x="13" y="167"/>
                    <a:pt x="15" y="167"/>
                  </a:cubicBezTo>
                  <a:cubicBezTo>
                    <a:pt x="24" y="167"/>
                    <a:pt x="68" y="123"/>
                    <a:pt x="68" y="59"/>
                  </a:cubicBezTo>
                  <a:cubicBezTo>
                    <a:pt x="68" y="26"/>
                    <a:pt x="57" y="0"/>
                    <a:pt x="31" y="0"/>
                  </a:cubicBezTo>
                  <a:cubicBezTo>
                    <a:pt x="13" y="0"/>
                    <a:pt x="0" y="13"/>
                    <a:pt x="0" y="31"/>
                  </a:cubicBezTo>
                  <a:cubicBezTo>
                    <a:pt x="0" y="48"/>
                    <a:pt x="13" y="61"/>
                    <a:pt x="31" y="61"/>
                  </a:cubicBezTo>
                  <a:cubicBezTo>
                    <a:pt x="44" y="61"/>
                    <a:pt x="53" y="52"/>
                    <a:pt x="55" y="5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5120" rIns="90000" bIns="1512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81" name="Полилиния 380"/>
            <p:cNvSpPr/>
            <p:nvPr/>
          </p:nvSpPr>
          <p:spPr>
            <a:xfrm>
              <a:off x="1079280" y="4501440"/>
              <a:ext cx="75240" cy="85680"/>
            </a:xfrm>
            <a:custGeom>
              <a:avLst/>
              <a:gdLst>
                <a:gd name="textAreaLeft" fmla="*/ 0 w 75240"/>
                <a:gd name="textAreaRight" fmla="*/ 77400 w 75240"/>
                <a:gd name="textAreaTop" fmla="*/ 0 h 85680"/>
                <a:gd name="textAreaBottom" fmla="*/ 87840 h 85680"/>
              </a:gdLst>
              <a:ahLst/>
              <a:cxnLst/>
              <a:rect l="textAreaLeft" t="textAreaTop" r="textAreaRight" b="textAreaBottom"/>
              <a:pathLst>
                <a:path w="215" h="244">
                  <a:moveTo>
                    <a:pt x="193" y="35"/>
                  </a:moveTo>
                  <a:cubicBezTo>
                    <a:pt x="180" y="37"/>
                    <a:pt x="171" y="50"/>
                    <a:pt x="171" y="59"/>
                  </a:cubicBezTo>
                  <a:cubicBezTo>
                    <a:pt x="171" y="72"/>
                    <a:pt x="182" y="77"/>
                    <a:pt x="189" y="77"/>
                  </a:cubicBezTo>
                  <a:cubicBezTo>
                    <a:pt x="193" y="77"/>
                    <a:pt x="215" y="75"/>
                    <a:pt x="215" y="46"/>
                  </a:cubicBezTo>
                  <a:cubicBezTo>
                    <a:pt x="215" y="11"/>
                    <a:pt x="176" y="0"/>
                    <a:pt x="143" y="0"/>
                  </a:cubicBezTo>
                  <a:cubicBezTo>
                    <a:pt x="59" y="0"/>
                    <a:pt x="44" y="61"/>
                    <a:pt x="44" y="79"/>
                  </a:cubicBezTo>
                  <a:cubicBezTo>
                    <a:pt x="44" y="99"/>
                    <a:pt x="55" y="112"/>
                    <a:pt x="61" y="119"/>
                  </a:cubicBezTo>
                  <a:cubicBezTo>
                    <a:pt x="77" y="130"/>
                    <a:pt x="85" y="132"/>
                    <a:pt x="123" y="138"/>
                  </a:cubicBezTo>
                  <a:cubicBezTo>
                    <a:pt x="134" y="141"/>
                    <a:pt x="169" y="145"/>
                    <a:pt x="169" y="174"/>
                  </a:cubicBezTo>
                  <a:cubicBezTo>
                    <a:pt x="169" y="182"/>
                    <a:pt x="162" y="202"/>
                    <a:pt x="140" y="215"/>
                  </a:cubicBezTo>
                  <a:cubicBezTo>
                    <a:pt x="118" y="228"/>
                    <a:pt x="92" y="228"/>
                    <a:pt x="85" y="228"/>
                  </a:cubicBezTo>
                  <a:cubicBezTo>
                    <a:pt x="66" y="228"/>
                    <a:pt x="35" y="224"/>
                    <a:pt x="22" y="207"/>
                  </a:cubicBezTo>
                  <a:cubicBezTo>
                    <a:pt x="39" y="204"/>
                    <a:pt x="50" y="189"/>
                    <a:pt x="50" y="176"/>
                  </a:cubicBezTo>
                  <a:cubicBezTo>
                    <a:pt x="50" y="160"/>
                    <a:pt x="41" y="154"/>
                    <a:pt x="30" y="154"/>
                  </a:cubicBezTo>
                  <a:cubicBezTo>
                    <a:pt x="15" y="154"/>
                    <a:pt x="0" y="167"/>
                    <a:pt x="0" y="191"/>
                  </a:cubicBezTo>
                  <a:cubicBezTo>
                    <a:pt x="0" y="224"/>
                    <a:pt x="33" y="244"/>
                    <a:pt x="85" y="244"/>
                  </a:cubicBezTo>
                  <a:cubicBezTo>
                    <a:pt x="184" y="244"/>
                    <a:pt x="204" y="176"/>
                    <a:pt x="204" y="154"/>
                  </a:cubicBezTo>
                  <a:cubicBezTo>
                    <a:pt x="204" y="105"/>
                    <a:pt x="149" y="94"/>
                    <a:pt x="129" y="90"/>
                  </a:cubicBezTo>
                  <a:cubicBezTo>
                    <a:pt x="125" y="90"/>
                    <a:pt x="110" y="88"/>
                    <a:pt x="107" y="86"/>
                  </a:cubicBezTo>
                  <a:cubicBezTo>
                    <a:pt x="88" y="83"/>
                    <a:pt x="77" y="72"/>
                    <a:pt x="77" y="59"/>
                  </a:cubicBezTo>
                  <a:cubicBezTo>
                    <a:pt x="77" y="48"/>
                    <a:pt x="88" y="33"/>
                    <a:pt x="99" y="24"/>
                  </a:cubicBezTo>
                  <a:cubicBezTo>
                    <a:pt x="114" y="15"/>
                    <a:pt x="134" y="15"/>
                    <a:pt x="143" y="15"/>
                  </a:cubicBezTo>
                  <a:cubicBezTo>
                    <a:pt x="154" y="15"/>
                    <a:pt x="182" y="18"/>
                    <a:pt x="193" y="3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2840" rIns="90000" bIns="4284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82" name="Полилиния 381"/>
            <p:cNvSpPr/>
            <p:nvPr/>
          </p:nvSpPr>
          <p:spPr>
            <a:xfrm>
              <a:off x="1277280" y="4443840"/>
              <a:ext cx="182160" cy="62640"/>
            </a:xfrm>
            <a:custGeom>
              <a:avLst/>
              <a:gdLst>
                <a:gd name="textAreaLeft" fmla="*/ 0 w 182160"/>
                <a:gd name="textAreaRight" fmla="*/ 184320 w 182160"/>
                <a:gd name="textAreaTop" fmla="*/ 0 h 62640"/>
                <a:gd name="textAreaBottom" fmla="*/ 64800 h 62640"/>
              </a:gdLst>
              <a:ahLst/>
              <a:cxnLst/>
              <a:rect l="textAreaLeft" t="textAreaTop" r="textAreaRight" b="textAreaBottom"/>
              <a:pathLst>
                <a:path w="512" h="180">
                  <a:moveTo>
                    <a:pt x="486" y="30"/>
                  </a:moveTo>
                  <a:cubicBezTo>
                    <a:pt x="499" y="30"/>
                    <a:pt x="512" y="30"/>
                    <a:pt x="512" y="15"/>
                  </a:cubicBezTo>
                  <a:cubicBezTo>
                    <a:pt x="512" y="0"/>
                    <a:pt x="499" y="0"/>
                    <a:pt x="488" y="0"/>
                  </a:cubicBezTo>
                  <a:cubicBezTo>
                    <a:pt x="333" y="0"/>
                    <a:pt x="179" y="0"/>
                    <a:pt x="24" y="0"/>
                  </a:cubicBezTo>
                  <a:cubicBezTo>
                    <a:pt x="13" y="0"/>
                    <a:pt x="0" y="0"/>
                    <a:pt x="0" y="15"/>
                  </a:cubicBezTo>
                  <a:cubicBezTo>
                    <a:pt x="0" y="30"/>
                    <a:pt x="13" y="30"/>
                    <a:pt x="26" y="30"/>
                  </a:cubicBezTo>
                  <a:cubicBezTo>
                    <a:pt x="179" y="30"/>
                    <a:pt x="332" y="30"/>
                    <a:pt x="486" y="30"/>
                  </a:cubicBezTo>
                  <a:moveTo>
                    <a:pt x="488" y="180"/>
                  </a:moveTo>
                  <a:cubicBezTo>
                    <a:pt x="499" y="180"/>
                    <a:pt x="512" y="180"/>
                    <a:pt x="512" y="164"/>
                  </a:cubicBezTo>
                  <a:cubicBezTo>
                    <a:pt x="512" y="149"/>
                    <a:pt x="499" y="149"/>
                    <a:pt x="486" y="149"/>
                  </a:cubicBezTo>
                  <a:cubicBezTo>
                    <a:pt x="332" y="149"/>
                    <a:pt x="179" y="149"/>
                    <a:pt x="26" y="149"/>
                  </a:cubicBezTo>
                  <a:cubicBezTo>
                    <a:pt x="13" y="149"/>
                    <a:pt x="0" y="149"/>
                    <a:pt x="0" y="164"/>
                  </a:cubicBezTo>
                  <a:cubicBezTo>
                    <a:pt x="0" y="180"/>
                    <a:pt x="13" y="180"/>
                    <a:pt x="24" y="180"/>
                  </a:cubicBezTo>
                  <a:cubicBezTo>
                    <a:pt x="179" y="180"/>
                    <a:pt x="333" y="180"/>
                    <a:pt x="488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83" name="Полилиния 382"/>
            <p:cNvSpPr/>
            <p:nvPr/>
          </p:nvSpPr>
          <p:spPr>
            <a:xfrm>
              <a:off x="1621440" y="4149360"/>
              <a:ext cx="36000" cy="275400"/>
            </a:xfrm>
            <a:custGeom>
              <a:avLst/>
              <a:gdLst>
                <a:gd name="textAreaLeft" fmla="*/ 0 w 36000"/>
                <a:gd name="textAreaRight" fmla="*/ 38160 w 36000"/>
                <a:gd name="textAreaTop" fmla="*/ 0 h 275400"/>
                <a:gd name="textAreaBottom" fmla="*/ 277560 h 275400"/>
              </a:gdLst>
              <a:ahLst/>
              <a:cxnLst/>
              <a:rect l="textAreaLeft" t="textAreaTop" r="textAreaRight" b="textAreaBottom"/>
              <a:pathLst>
                <a:path w="106" h="771">
                  <a:moveTo>
                    <a:pt x="106" y="771"/>
                  </a:moveTo>
                  <a:cubicBezTo>
                    <a:pt x="106" y="761"/>
                    <a:pt x="106" y="751"/>
                    <a:pt x="106" y="741"/>
                  </a:cubicBezTo>
                  <a:cubicBezTo>
                    <a:pt x="81" y="741"/>
                    <a:pt x="56" y="741"/>
                    <a:pt x="31" y="741"/>
                  </a:cubicBezTo>
                  <a:cubicBezTo>
                    <a:pt x="31" y="504"/>
                    <a:pt x="31" y="267"/>
                    <a:pt x="31" y="31"/>
                  </a:cubicBezTo>
                  <a:cubicBezTo>
                    <a:pt x="56" y="31"/>
                    <a:pt x="81" y="31"/>
                    <a:pt x="106" y="31"/>
                  </a:cubicBezTo>
                  <a:cubicBezTo>
                    <a:pt x="106" y="21"/>
                    <a:pt x="106" y="10"/>
                    <a:pt x="106" y="0"/>
                  </a:cubicBezTo>
                  <a:cubicBezTo>
                    <a:pt x="71" y="0"/>
                    <a:pt x="36" y="0"/>
                    <a:pt x="0" y="0"/>
                  </a:cubicBezTo>
                  <a:cubicBezTo>
                    <a:pt x="0" y="257"/>
                    <a:pt x="0" y="514"/>
                    <a:pt x="0" y="771"/>
                  </a:cubicBezTo>
                  <a:cubicBezTo>
                    <a:pt x="36" y="771"/>
                    <a:pt x="71" y="771"/>
                    <a:pt x="106" y="77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84" name="Полилиния 383"/>
            <p:cNvSpPr/>
            <p:nvPr/>
          </p:nvSpPr>
          <p:spPr>
            <a:xfrm>
              <a:off x="1679400" y="4165200"/>
              <a:ext cx="142920" cy="192600"/>
            </a:xfrm>
            <a:custGeom>
              <a:avLst/>
              <a:gdLst>
                <a:gd name="textAreaLeft" fmla="*/ 0 w 142920"/>
                <a:gd name="textAreaRight" fmla="*/ 145080 w 142920"/>
                <a:gd name="textAreaTop" fmla="*/ 0 h 192600"/>
                <a:gd name="textAreaBottom" fmla="*/ 194760 h 192600"/>
              </a:gdLst>
              <a:ahLst/>
              <a:cxnLst/>
              <a:rect l="textAreaLeft" t="textAreaTop" r="textAreaRight" b="textAreaBottom"/>
              <a:pathLst>
                <a:path w="403" h="541">
                  <a:moveTo>
                    <a:pt x="207" y="26"/>
                  </a:moveTo>
                  <a:cubicBezTo>
                    <a:pt x="209" y="15"/>
                    <a:pt x="208" y="18"/>
                    <a:pt x="209" y="13"/>
                  </a:cubicBezTo>
                  <a:cubicBezTo>
                    <a:pt x="209" y="2"/>
                    <a:pt x="200" y="0"/>
                    <a:pt x="191" y="0"/>
                  </a:cubicBezTo>
                  <a:cubicBezTo>
                    <a:pt x="189" y="0"/>
                    <a:pt x="189" y="0"/>
                    <a:pt x="187" y="0"/>
                  </a:cubicBezTo>
                  <a:cubicBezTo>
                    <a:pt x="154" y="1"/>
                    <a:pt x="121" y="3"/>
                    <a:pt x="88" y="4"/>
                  </a:cubicBezTo>
                  <a:cubicBezTo>
                    <a:pt x="77" y="4"/>
                    <a:pt x="62" y="7"/>
                    <a:pt x="62" y="29"/>
                  </a:cubicBezTo>
                  <a:cubicBezTo>
                    <a:pt x="62" y="42"/>
                    <a:pt x="77" y="42"/>
                    <a:pt x="81" y="42"/>
                  </a:cubicBezTo>
                  <a:cubicBezTo>
                    <a:pt x="90" y="42"/>
                    <a:pt x="106" y="42"/>
                    <a:pt x="114" y="44"/>
                  </a:cubicBezTo>
                  <a:cubicBezTo>
                    <a:pt x="78" y="192"/>
                    <a:pt x="41" y="340"/>
                    <a:pt x="4" y="488"/>
                  </a:cubicBezTo>
                  <a:cubicBezTo>
                    <a:pt x="2" y="492"/>
                    <a:pt x="0" y="503"/>
                    <a:pt x="0" y="505"/>
                  </a:cubicBezTo>
                  <a:cubicBezTo>
                    <a:pt x="0" y="525"/>
                    <a:pt x="15" y="541"/>
                    <a:pt x="37" y="541"/>
                  </a:cubicBezTo>
                  <a:cubicBezTo>
                    <a:pt x="51" y="541"/>
                    <a:pt x="75" y="534"/>
                    <a:pt x="86" y="510"/>
                  </a:cubicBezTo>
                  <a:cubicBezTo>
                    <a:pt x="88" y="503"/>
                    <a:pt x="99" y="457"/>
                    <a:pt x="121" y="369"/>
                  </a:cubicBezTo>
                  <a:cubicBezTo>
                    <a:pt x="134" y="369"/>
                    <a:pt x="202" y="380"/>
                    <a:pt x="202" y="426"/>
                  </a:cubicBezTo>
                  <a:cubicBezTo>
                    <a:pt x="202" y="433"/>
                    <a:pt x="202" y="435"/>
                    <a:pt x="200" y="442"/>
                  </a:cubicBezTo>
                  <a:cubicBezTo>
                    <a:pt x="198" y="453"/>
                    <a:pt x="198" y="453"/>
                    <a:pt x="198" y="461"/>
                  </a:cubicBezTo>
                  <a:cubicBezTo>
                    <a:pt x="198" y="512"/>
                    <a:pt x="246" y="541"/>
                    <a:pt x="297" y="541"/>
                  </a:cubicBezTo>
                  <a:cubicBezTo>
                    <a:pt x="374" y="541"/>
                    <a:pt x="403" y="426"/>
                    <a:pt x="403" y="420"/>
                  </a:cubicBezTo>
                  <a:cubicBezTo>
                    <a:pt x="403" y="409"/>
                    <a:pt x="392" y="409"/>
                    <a:pt x="385" y="409"/>
                  </a:cubicBezTo>
                  <a:cubicBezTo>
                    <a:pt x="370" y="409"/>
                    <a:pt x="370" y="411"/>
                    <a:pt x="365" y="424"/>
                  </a:cubicBezTo>
                  <a:cubicBezTo>
                    <a:pt x="359" y="448"/>
                    <a:pt x="339" y="512"/>
                    <a:pt x="301" y="512"/>
                  </a:cubicBezTo>
                  <a:cubicBezTo>
                    <a:pt x="288" y="512"/>
                    <a:pt x="279" y="505"/>
                    <a:pt x="279" y="483"/>
                  </a:cubicBezTo>
                  <a:cubicBezTo>
                    <a:pt x="279" y="475"/>
                    <a:pt x="282" y="461"/>
                    <a:pt x="286" y="442"/>
                  </a:cubicBezTo>
                  <a:cubicBezTo>
                    <a:pt x="288" y="435"/>
                    <a:pt x="288" y="428"/>
                    <a:pt x="288" y="424"/>
                  </a:cubicBezTo>
                  <a:cubicBezTo>
                    <a:pt x="288" y="358"/>
                    <a:pt x="211" y="345"/>
                    <a:pt x="156" y="341"/>
                  </a:cubicBezTo>
                  <a:cubicBezTo>
                    <a:pt x="163" y="334"/>
                    <a:pt x="180" y="323"/>
                    <a:pt x="224" y="281"/>
                  </a:cubicBezTo>
                  <a:cubicBezTo>
                    <a:pt x="284" y="222"/>
                    <a:pt x="317" y="213"/>
                    <a:pt x="339" y="213"/>
                  </a:cubicBezTo>
                  <a:cubicBezTo>
                    <a:pt x="354" y="213"/>
                    <a:pt x="352" y="219"/>
                    <a:pt x="359" y="222"/>
                  </a:cubicBezTo>
                  <a:cubicBezTo>
                    <a:pt x="321" y="229"/>
                    <a:pt x="306" y="259"/>
                    <a:pt x="306" y="279"/>
                  </a:cubicBezTo>
                  <a:cubicBezTo>
                    <a:pt x="306" y="294"/>
                    <a:pt x="319" y="314"/>
                    <a:pt x="345" y="314"/>
                  </a:cubicBezTo>
                  <a:cubicBezTo>
                    <a:pt x="359" y="314"/>
                    <a:pt x="400" y="303"/>
                    <a:pt x="400" y="248"/>
                  </a:cubicBezTo>
                  <a:cubicBezTo>
                    <a:pt x="400" y="209"/>
                    <a:pt x="374" y="187"/>
                    <a:pt x="341" y="187"/>
                  </a:cubicBezTo>
                  <a:cubicBezTo>
                    <a:pt x="295" y="187"/>
                    <a:pt x="251" y="220"/>
                    <a:pt x="207" y="264"/>
                  </a:cubicBezTo>
                  <a:cubicBezTo>
                    <a:pt x="198" y="272"/>
                    <a:pt x="161" y="308"/>
                    <a:pt x="132" y="323"/>
                  </a:cubicBezTo>
                  <a:cubicBezTo>
                    <a:pt x="157" y="224"/>
                    <a:pt x="182" y="125"/>
                    <a:pt x="207" y="2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85" name="Полилиния 384"/>
            <p:cNvSpPr/>
            <p:nvPr/>
          </p:nvSpPr>
          <p:spPr>
            <a:xfrm>
              <a:off x="1941480" y="4221360"/>
              <a:ext cx="132480" cy="131400"/>
            </a:xfrm>
            <a:custGeom>
              <a:avLst/>
              <a:gdLst>
                <a:gd name="textAreaLeft" fmla="*/ 0 w 132480"/>
                <a:gd name="textAreaRight" fmla="*/ 134640 w 132480"/>
                <a:gd name="textAreaTop" fmla="*/ 0 h 131400"/>
                <a:gd name="textAreaBottom" fmla="*/ 133560 h 131400"/>
              </a:gdLst>
              <a:ahLst/>
              <a:cxnLst/>
              <a:rect l="textAreaLeft" t="textAreaTop" r="textAreaRight" b="textAreaBottom"/>
              <a:pathLst>
                <a:path w="374" h="371">
                  <a:moveTo>
                    <a:pt x="187" y="165"/>
                  </a:moveTo>
                  <a:cubicBezTo>
                    <a:pt x="136" y="114"/>
                    <a:pt x="84" y="62"/>
                    <a:pt x="33" y="11"/>
                  </a:cubicBezTo>
                  <a:cubicBezTo>
                    <a:pt x="24" y="2"/>
                    <a:pt x="22" y="0"/>
                    <a:pt x="16" y="0"/>
                  </a:cubicBezTo>
                  <a:cubicBezTo>
                    <a:pt x="9" y="0"/>
                    <a:pt x="0" y="7"/>
                    <a:pt x="0" y="15"/>
                  </a:cubicBezTo>
                  <a:cubicBezTo>
                    <a:pt x="0" y="20"/>
                    <a:pt x="2" y="22"/>
                    <a:pt x="11" y="31"/>
                  </a:cubicBezTo>
                  <a:cubicBezTo>
                    <a:pt x="62" y="82"/>
                    <a:pt x="114" y="133"/>
                    <a:pt x="165" y="185"/>
                  </a:cubicBezTo>
                  <a:cubicBezTo>
                    <a:pt x="114" y="237"/>
                    <a:pt x="62" y="289"/>
                    <a:pt x="11" y="341"/>
                  </a:cubicBezTo>
                  <a:cubicBezTo>
                    <a:pt x="2" y="349"/>
                    <a:pt x="0" y="352"/>
                    <a:pt x="0" y="356"/>
                  </a:cubicBezTo>
                  <a:cubicBezTo>
                    <a:pt x="0" y="365"/>
                    <a:pt x="9" y="371"/>
                    <a:pt x="16" y="371"/>
                  </a:cubicBezTo>
                  <a:cubicBezTo>
                    <a:pt x="22" y="371"/>
                    <a:pt x="24" y="369"/>
                    <a:pt x="33" y="360"/>
                  </a:cubicBezTo>
                  <a:cubicBezTo>
                    <a:pt x="84" y="309"/>
                    <a:pt x="136" y="258"/>
                    <a:pt x="187" y="207"/>
                  </a:cubicBezTo>
                  <a:cubicBezTo>
                    <a:pt x="241" y="260"/>
                    <a:pt x="294" y="314"/>
                    <a:pt x="348" y="367"/>
                  </a:cubicBezTo>
                  <a:cubicBezTo>
                    <a:pt x="351" y="368"/>
                    <a:pt x="354" y="371"/>
                    <a:pt x="359" y="371"/>
                  </a:cubicBezTo>
                  <a:cubicBezTo>
                    <a:pt x="368" y="371"/>
                    <a:pt x="374" y="365"/>
                    <a:pt x="374" y="356"/>
                  </a:cubicBezTo>
                  <a:cubicBezTo>
                    <a:pt x="374" y="354"/>
                    <a:pt x="374" y="352"/>
                    <a:pt x="372" y="347"/>
                  </a:cubicBezTo>
                  <a:cubicBezTo>
                    <a:pt x="370" y="345"/>
                    <a:pt x="249" y="224"/>
                    <a:pt x="209" y="185"/>
                  </a:cubicBezTo>
                  <a:cubicBezTo>
                    <a:pt x="256" y="138"/>
                    <a:pt x="303" y="91"/>
                    <a:pt x="350" y="44"/>
                  </a:cubicBezTo>
                  <a:cubicBezTo>
                    <a:pt x="354" y="40"/>
                    <a:pt x="365" y="31"/>
                    <a:pt x="370" y="24"/>
                  </a:cubicBezTo>
                  <a:cubicBezTo>
                    <a:pt x="371" y="21"/>
                    <a:pt x="374" y="20"/>
                    <a:pt x="374" y="15"/>
                  </a:cubicBezTo>
                  <a:cubicBezTo>
                    <a:pt x="374" y="7"/>
                    <a:pt x="368" y="0"/>
                    <a:pt x="359" y="0"/>
                  </a:cubicBezTo>
                  <a:cubicBezTo>
                    <a:pt x="352" y="0"/>
                    <a:pt x="350" y="2"/>
                    <a:pt x="341" y="11"/>
                  </a:cubicBezTo>
                  <a:cubicBezTo>
                    <a:pt x="290" y="62"/>
                    <a:pt x="238" y="114"/>
                    <a:pt x="187" y="16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86" name="Полилиния 385"/>
            <p:cNvSpPr/>
            <p:nvPr/>
          </p:nvSpPr>
          <p:spPr>
            <a:xfrm>
              <a:off x="2211480" y="4149360"/>
              <a:ext cx="36000" cy="275400"/>
            </a:xfrm>
            <a:custGeom>
              <a:avLst/>
              <a:gdLst>
                <a:gd name="textAreaLeft" fmla="*/ 0 w 36000"/>
                <a:gd name="textAreaRight" fmla="*/ 38160 w 36000"/>
                <a:gd name="textAreaTop" fmla="*/ 0 h 275400"/>
                <a:gd name="textAreaBottom" fmla="*/ 277560 h 275400"/>
              </a:gdLst>
              <a:ahLst/>
              <a:cxnLst/>
              <a:rect l="textAreaLeft" t="textAreaTop" r="textAreaRight" b="textAreaBottom"/>
              <a:pathLst>
                <a:path w="106" h="771">
                  <a:moveTo>
                    <a:pt x="106" y="771"/>
                  </a:moveTo>
                  <a:cubicBezTo>
                    <a:pt x="106" y="761"/>
                    <a:pt x="106" y="751"/>
                    <a:pt x="106" y="741"/>
                  </a:cubicBezTo>
                  <a:cubicBezTo>
                    <a:pt x="81" y="741"/>
                    <a:pt x="56" y="741"/>
                    <a:pt x="31" y="741"/>
                  </a:cubicBezTo>
                  <a:cubicBezTo>
                    <a:pt x="31" y="504"/>
                    <a:pt x="31" y="267"/>
                    <a:pt x="31" y="31"/>
                  </a:cubicBezTo>
                  <a:cubicBezTo>
                    <a:pt x="56" y="31"/>
                    <a:pt x="81" y="31"/>
                    <a:pt x="106" y="31"/>
                  </a:cubicBezTo>
                  <a:cubicBezTo>
                    <a:pt x="106" y="21"/>
                    <a:pt x="106" y="10"/>
                    <a:pt x="106" y="0"/>
                  </a:cubicBezTo>
                  <a:cubicBezTo>
                    <a:pt x="71" y="0"/>
                    <a:pt x="35" y="0"/>
                    <a:pt x="0" y="0"/>
                  </a:cubicBezTo>
                  <a:cubicBezTo>
                    <a:pt x="0" y="257"/>
                    <a:pt x="0" y="514"/>
                    <a:pt x="0" y="771"/>
                  </a:cubicBezTo>
                  <a:cubicBezTo>
                    <a:pt x="35" y="771"/>
                    <a:pt x="71" y="771"/>
                    <a:pt x="106" y="77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87" name="Полилиния 386"/>
            <p:cNvSpPr/>
            <p:nvPr/>
          </p:nvSpPr>
          <p:spPr>
            <a:xfrm>
              <a:off x="2270160" y="4165200"/>
              <a:ext cx="142920" cy="192600"/>
            </a:xfrm>
            <a:custGeom>
              <a:avLst/>
              <a:gdLst>
                <a:gd name="textAreaLeft" fmla="*/ 0 w 142920"/>
                <a:gd name="textAreaRight" fmla="*/ 145080 w 142920"/>
                <a:gd name="textAreaTop" fmla="*/ 0 h 192600"/>
                <a:gd name="textAreaBottom" fmla="*/ 194760 h 192600"/>
              </a:gdLst>
              <a:ahLst/>
              <a:cxnLst/>
              <a:rect l="textAreaLeft" t="textAreaTop" r="textAreaRight" b="textAreaBottom"/>
              <a:pathLst>
                <a:path w="403" h="541">
                  <a:moveTo>
                    <a:pt x="205" y="26"/>
                  </a:moveTo>
                  <a:cubicBezTo>
                    <a:pt x="209" y="15"/>
                    <a:pt x="208" y="18"/>
                    <a:pt x="209" y="13"/>
                  </a:cubicBezTo>
                  <a:cubicBezTo>
                    <a:pt x="209" y="2"/>
                    <a:pt x="200" y="0"/>
                    <a:pt x="191" y="0"/>
                  </a:cubicBezTo>
                  <a:cubicBezTo>
                    <a:pt x="189" y="0"/>
                    <a:pt x="188" y="0"/>
                    <a:pt x="187" y="0"/>
                  </a:cubicBezTo>
                  <a:cubicBezTo>
                    <a:pt x="153" y="1"/>
                    <a:pt x="120" y="3"/>
                    <a:pt x="86" y="4"/>
                  </a:cubicBezTo>
                  <a:cubicBezTo>
                    <a:pt x="75" y="4"/>
                    <a:pt x="62" y="7"/>
                    <a:pt x="62" y="29"/>
                  </a:cubicBezTo>
                  <a:cubicBezTo>
                    <a:pt x="62" y="42"/>
                    <a:pt x="77" y="42"/>
                    <a:pt x="81" y="42"/>
                  </a:cubicBezTo>
                  <a:cubicBezTo>
                    <a:pt x="90" y="42"/>
                    <a:pt x="103" y="42"/>
                    <a:pt x="114" y="44"/>
                  </a:cubicBezTo>
                  <a:cubicBezTo>
                    <a:pt x="77" y="192"/>
                    <a:pt x="40" y="340"/>
                    <a:pt x="2" y="488"/>
                  </a:cubicBezTo>
                  <a:cubicBezTo>
                    <a:pt x="2" y="492"/>
                    <a:pt x="0" y="503"/>
                    <a:pt x="0" y="505"/>
                  </a:cubicBezTo>
                  <a:cubicBezTo>
                    <a:pt x="0" y="525"/>
                    <a:pt x="15" y="541"/>
                    <a:pt x="37" y="541"/>
                  </a:cubicBezTo>
                  <a:cubicBezTo>
                    <a:pt x="51" y="541"/>
                    <a:pt x="73" y="534"/>
                    <a:pt x="84" y="510"/>
                  </a:cubicBezTo>
                  <a:cubicBezTo>
                    <a:pt x="86" y="503"/>
                    <a:pt x="97" y="457"/>
                    <a:pt x="119" y="369"/>
                  </a:cubicBezTo>
                  <a:cubicBezTo>
                    <a:pt x="134" y="369"/>
                    <a:pt x="202" y="380"/>
                    <a:pt x="202" y="426"/>
                  </a:cubicBezTo>
                  <a:cubicBezTo>
                    <a:pt x="202" y="433"/>
                    <a:pt x="202" y="435"/>
                    <a:pt x="200" y="442"/>
                  </a:cubicBezTo>
                  <a:cubicBezTo>
                    <a:pt x="198" y="453"/>
                    <a:pt x="198" y="453"/>
                    <a:pt x="198" y="461"/>
                  </a:cubicBezTo>
                  <a:cubicBezTo>
                    <a:pt x="198" y="512"/>
                    <a:pt x="244" y="541"/>
                    <a:pt x="297" y="541"/>
                  </a:cubicBezTo>
                  <a:cubicBezTo>
                    <a:pt x="374" y="541"/>
                    <a:pt x="403" y="426"/>
                    <a:pt x="403" y="420"/>
                  </a:cubicBezTo>
                  <a:cubicBezTo>
                    <a:pt x="403" y="409"/>
                    <a:pt x="389" y="409"/>
                    <a:pt x="383" y="409"/>
                  </a:cubicBezTo>
                  <a:cubicBezTo>
                    <a:pt x="370" y="409"/>
                    <a:pt x="367" y="411"/>
                    <a:pt x="365" y="424"/>
                  </a:cubicBezTo>
                  <a:cubicBezTo>
                    <a:pt x="359" y="448"/>
                    <a:pt x="339" y="512"/>
                    <a:pt x="299" y="512"/>
                  </a:cubicBezTo>
                  <a:cubicBezTo>
                    <a:pt x="288" y="512"/>
                    <a:pt x="279" y="505"/>
                    <a:pt x="279" y="483"/>
                  </a:cubicBezTo>
                  <a:cubicBezTo>
                    <a:pt x="279" y="475"/>
                    <a:pt x="282" y="461"/>
                    <a:pt x="286" y="442"/>
                  </a:cubicBezTo>
                  <a:cubicBezTo>
                    <a:pt x="288" y="435"/>
                    <a:pt x="288" y="428"/>
                    <a:pt x="288" y="424"/>
                  </a:cubicBezTo>
                  <a:cubicBezTo>
                    <a:pt x="288" y="358"/>
                    <a:pt x="211" y="345"/>
                    <a:pt x="154" y="341"/>
                  </a:cubicBezTo>
                  <a:cubicBezTo>
                    <a:pt x="163" y="334"/>
                    <a:pt x="180" y="323"/>
                    <a:pt x="224" y="281"/>
                  </a:cubicBezTo>
                  <a:cubicBezTo>
                    <a:pt x="284" y="222"/>
                    <a:pt x="315" y="213"/>
                    <a:pt x="339" y="213"/>
                  </a:cubicBezTo>
                  <a:cubicBezTo>
                    <a:pt x="354" y="213"/>
                    <a:pt x="352" y="219"/>
                    <a:pt x="359" y="222"/>
                  </a:cubicBezTo>
                  <a:cubicBezTo>
                    <a:pt x="321" y="229"/>
                    <a:pt x="306" y="259"/>
                    <a:pt x="306" y="279"/>
                  </a:cubicBezTo>
                  <a:cubicBezTo>
                    <a:pt x="306" y="294"/>
                    <a:pt x="319" y="314"/>
                    <a:pt x="343" y="314"/>
                  </a:cubicBezTo>
                  <a:cubicBezTo>
                    <a:pt x="359" y="314"/>
                    <a:pt x="400" y="303"/>
                    <a:pt x="400" y="248"/>
                  </a:cubicBezTo>
                  <a:cubicBezTo>
                    <a:pt x="400" y="209"/>
                    <a:pt x="374" y="187"/>
                    <a:pt x="341" y="187"/>
                  </a:cubicBezTo>
                  <a:cubicBezTo>
                    <a:pt x="295" y="187"/>
                    <a:pt x="251" y="220"/>
                    <a:pt x="205" y="264"/>
                  </a:cubicBezTo>
                  <a:cubicBezTo>
                    <a:pt x="198" y="272"/>
                    <a:pt x="161" y="308"/>
                    <a:pt x="132" y="323"/>
                  </a:cubicBezTo>
                  <a:cubicBezTo>
                    <a:pt x="156" y="224"/>
                    <a:pt x="180" y="125"/>
                    <a:pt x="205" y="2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88" name="Полилиния 387"/>
            <p:cNvSpPr/>
            <p:nvPr/>
          </p:nvSpPr>
          <p:spPr>
            <a:xfrm>
              <a:off x="2532240" y="4221360"/>
              <a:ext cx="132480" cy="131400"/>
            </a:xfrm>
            <a:custGeom>
              <a:avLst/>
              <a:gdLst>
                <a:gd name="textAreaLeft" fmla="*/ 0 w 132480"/>
                <a:gd name="textAreaRight" fmla="*/ 134640 w 132480"/>
                <a:gd name="textAreaTop" fmla="*/ 0 h 131400"/>
                <a:gd name="textAreaBottom" fmla="*/ 133560 h 131400"/>
              </a:gdLst>
              <a:ahLst/>
              <a:cxnLst/>
              <a:rect l="textAreaLeft" t="textAreaTop" r="textAreaRight" b="textAreaBottom"/>
              <a:pathLst>
                <a:path w="374" h="371">
                  <a:moveTo>
                    <a:pt x="187" y="165"/>
                  </a:moveTo>
                  <a:cubicBezTo>
                    <a:pt x="136" y="114"/>
                    <a:pt x="84" y="62"/>
                    <a:pt x="33" y="11"/>
                  </a:cubicBezTo>
                  <a:cubicBezTo>
                    <a:pt x="22" y="2"/>
                    <a:pt x="22" y="0"/>
                    <a:pt x="16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0"/>
                    <a:pt x="2" y="22"/>
                    <a:pt x="9" y="31"/>
                  </a:cubicBezTo>
                  <a:cubicBezTo>
                    <a:pt x="61" y="82"/>
                    <a:pt x="113" y="133"/>
                    <a:pt x="165" y="185"/>
                  </a:cubicBezTo>
                  <a:cubicBezTo>
                    <a:pt x="113" y="237"/>
                    <a:pt x="61" y="289"/>
                    <a:pt x="9" y="341"/>
                  </a:cubicBezTo>
                  <a:cubicBezTo>
                    <a:pt x="2" y="349"/>
                    <a:pt x="0" y="352"/>
                    <a:pt x="0" y="356"/>
                  </a:cubicBezTo>
                  <a:cubicBezTo>
                    <a:pt x="0" y="365"/>
                    <a:pt x="7" y="371"/>
                    <a:pt x="16" y="371"/>
                  </a:cubicBezTo>
                  <a:cubicBezTo>
                    <a:pt x="22" y="371"/>
                    <a:pt x="22" y="369"/>
                    <a:pt x="33" y="360"/>
                  </a:cubicBezTo>
                  <a:cubicBezTo>
                    <a:pt x="84" y="309"/>
                    <a:pt x="136" y="258"/>
                    <a:pt x="187" y="207"/>
                  </a:cubicBezTo>
                  <a:cubicBezTo>
                    <a:pt x="240" y="260"/>
                    <a:pt x="293" y="314"/>
                    <a:pt x="346" y="367"/>
                  </a:cubicBezTo>
                  <a:cubicBezTo>
                    <a:pt x="348" y="367"/>
                    <a:pt x="352" y="371"/>
                    <a:pt x="359" y="371"/>
                  </a:cubicBezTo>
                  <a:cubicBezTo>
                    <a:pt x="368" y="371"/>
                    <a:pt x="374" y="365"/>
                    <a:pt x="374" y="356"/>
                  </a:cubicBezTo>
                  <a:cubicBezTo>
                    <a:pt x="374" y="354"/>
                    <a:pt x="374" y="352"/>
                    <a:pt x="372" y="347"/>
                  </a:cubicBezTo>
                  <a:cubicBezTo>
                    <a:pt x="370" y="345"/>
                    <a:pt x="247" y="224"/>
                    <a:pt x="209" y="185"/>
                  </a:cubicBezTo>
                  <a:cubicBezTo>
                    <a:pt x="256" y="138"/>
                    <a:pt x="303" y="91"/>
                    <a:pt x="350" y="44"/>
                  </a:cubicBezTo>
                  <a:cubicBezTo>
                    <a:pt x="354" y="40"/>
                    <a:pt x="365" y="31"/>
                    <a:pt x="370" y="24"/>
                  </a:cubicBezTo>
                  <a:cubicBezTo>
                    <a:pt x="371" y="21"/>
                    <a:pt x="374" y="20"/>
                    <a:pt x="374" y="15"/>
                  </a:cubicBezTo>
                  <a:cubicBezTo>
                    <a:pt x="374" y="7"/>
                    <a:pt x="368" y="0"/>
                    <a:pt x="359" y="0"/>
                  </a:cubicBezTo>
                  <a:cubicBezTo>
                    <a:pt x="352" y="0"/>
                    <a:pt x="348" y="2"/>
                    <a:pt x="339" y="11"/>
                  </a:cubicBezTo>
                  <a:cubicBezTo>
                    <a:pt x="288" y="62"/>
                    <a:pt x="238" y="114"/>
                    <a:pt x="187" y="16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89" name="Полилиния 388"/>
            <p:cNvSpPr/>
            <p:nvPr/>
          </p:nvSpPr>
          <p:spPr>
            <a:xfrm>
              <a:off x="2783160" y="4232520"/>
              <a:ext cx="126360" cy="125280"/>
            </a:xfrm>
            <a:custGeom>
              <a:avLst/>
              <a:gdLst>
                <a:gd name="textAreaLeft" fmla="*/ 0 w 126360"/>
                <a:gd name="textAreaRight" fmla="*/ 128520 w 126360"/>
                <a:gd name="textAreaTop" fmla="*/ 0 h 125280"/>
                <a:gd name="textAreaBottom" fmla="*/ 127440 h 125280"/>
              </a:gdLst>
              <a:ahLst/>
              <a:cxnLst/>
              <a:rect l="textAreaLeft" t="textAreaTop" r="textAreaRight" b="textAreaBottom"/>
              <a:pathLst>
                <a:path w="357" h="354">
                  <a:moveTo>
                    <a:pt x="135" y="180"/>
                  </a:moveTo>
                  <a:cubicBezTo>
                    <a:pt x="185" y="180"/>
                    <a:pt x="236" y="176"/>
                    <a:pt x="269" y="165"/>
                  </a:cubicBezTo>
                  <a:cubicBezTo>
                    <a:pt x="335" y="143"/>
                    <a:pt x="346" y="99"/>
                    <a:pt x="346" y="72"/>
                  </a:cubicBezTo>
                  <a:cubicBezTo>
                    <a:pt x="346" y="28"/>
                    <a:pt x="302" y="0"/>
                    <a:pt x="238" y="0"/>
                  </a:cubicBezTo>
                  <a:cubicBezTo>
                    <a:pt x="99" y="0"/>
                    <a:pt x="0" y="94"/>
                    <a:pt x="0" y="215"/>
                  </a:cubicBezTo>
                  <a:cubicBezTo>
                    <a:pt x="0" y="303"/>
                    <a:pt x="60" y="354"/>
                    <a:pt x="161" y="354"/>
                  </a:cubicBezTo>
                  <a:cubicBezTo>
                    <a:pt x="181" y="354"/>
                    <a:pt x="236" y="354"/>
                    <a:pt x="282" y="336"/>
                  </a:cubicBezTo>
                  <a:cubicBezTo>
                    <a:pt x="326" y="318"/>
                    <a:pt x="357" y="285"/>
                    <a:pt x="357" y="277"/>
                  </a:cubicBezTo>
                  <a:cubicBezTo>
                    <a:pt x="357" y="270"/>
                    <a:pt x="346" y="257"/>
                    <a:pt x="337" y="257"/>
                  </a:cubicBezTo>
                  <a:cubicBezTo>
                    <a:pt x="333" y="257"/>
                    <a:pt x="333" y="259"/>
                    <a:pt x="326" y="266"/>
                  </a:cubicBezTo>
                  <a:cubicBezTo>
                    <a:pt x="284" y="310"/>
                    <a:pt x="225" y="325"/>
                    <a:pt x="163" y="325"/>
                  </a:cubicBezTo>
                  <a:cubicBezTo>
                    <a:pt x="108" y="325"/>
                    <a:pt x="88" y="294"/>
                    <a:pt x="88" y="250"/>
                  </a:cubicBezTo>
                  <a:cubicBezTo>
                    <a:pt x="88" y="237"/>
                    <a:pt x="91" y="211"/>
                    <a:pt x="99" y="180"/>
                  </a:cubicBezTo>
                  <a:cubicBezTo>
                    <a:pt x="111" y="180"/>
                    <a:pt x="123" y="180"/>
                    <a:pt x="135" y="180"/>
                  </a:cubicBezTo>
                  <a:moveTo>
                    <a:pt x="106" y="151"/>
                  </a:moveTo>
                  <a:cubicBezTo>
                    <a:pt x="121" y="94"/>
                    <a:pt x="139" y="74"/>
                    <a:pt x="152" y="61"/>
                  </a:cubicBezTo>
                  <a:cubicBezTo>
                    <a:pt x="179" y="35"/>
                    <a:pt x="216" y="26"/>
                    <a:pt x="238" y="26"/>
                  </a:cubicBezTo>
                  <a:cubicBezTo>
                    <a:pt x="267" y="26"/>
                    <a:pt x="297" y="39"/>
                    <a:pt x="297" y="74"/>
                  </a:cubicBezTo>
                  <a:cubicBezTo>
                    <a:pt x="297" y="151"/>
                    <a:pt x="181" y="151"/>
                    <a:pt x="106" y="15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90" name="Полилиния 389"/>
            <p:cNvSpPr/>
            <p:nvPr/>
          </p:nvSpPr>
          <p:spPr>
            <a:xfrm>
              <a:off x="2935440" y="4313880"/>
              <a:ext cx="87120" cy="84960"/>
            </a:xfrm>
            <a:custGeom>
              <a:avLst/>
              <a:gdLst>
                <a:gd name="textAreaLeft" fmla="*/ 0 w 87120"/>
                <a:gd name="textAreaRight" fmla="*/ 89280 w 87120"/>
                <a:gd name="textAreaTop" fmla="*/ 0 h 84960"/>
                <a:gd name="textAreaBottom" fmla="*/ 87120 h 84960"/>
              </a:gdLst>
              <a:ahLst/>
              <a:cxnLst/>
              <a:rect l="textAreaLeft" t="textAreaTop" r="textAreaRight" b="textAreaBottom"/>
              <a:pathLst>
                <a:path w="248" h="242">
                  <a:moveTo>
                    <a:pt x="57" y="189"/>
                  </a:moveTo>
                  <a:cubicBezTo>
                    <a:pt x="72" y="176"/>
                    <a:pt x="81" y="165"/>
                    <a:pt x="127" y="128"/>
                  </a:cubicBezTo>
                  <a:cubicBezTo>
                    <a:pt x="138" y="119"/>
                    <a:pt x="180" y="88"/>
                    <a:pt x="196" y="73"/>
                  </a:cubicBezTo>
                  <a:cubicBezTo>
                    <a:pt x="229" y="40"/>
                    <a:pt x="248" y="10"/>
                    <a:pt x="248" y="4"/>
                  </a:cubicBezTo>
                  <a:cubicBezTo>
                    <a:pt x="248" y="-1"/>
                    <a:pt x="242" y="0"/>
                    <a:pt x="240" y="0"/>
                  </a:cubicBezTo>
                  <a:cubicBezTo>
                    <a:pt x="235" y="0"/>
                    <a:pt x="233" y="0"/>
                    <a:pt x="231" y="4"/>
                  </a:cubicBezTo>
                  <a:cubicBezTo>
                    <a:pt x="213" y="29"/>
                    <a:pt x="202" y="37"/>
                    <a:pt x="189" y="37"/>
                  </a:cubicBezTo>
                  <a:cubicBezTo>
                    <a:pt x="182" y="37"/>
                    <a:pt x="176" y="37"/>
                    <a:pt x="158" y="22"/>
                  </a:cubicBezTo>
                  <a:cubicBezTo>
                    <a:pt x="141" y="2"/>
                    <a:pt x="127" y="0"/>
                    <a:pt x="116" y="0"/>
                  </a:cubicBezTo>
                  <a:cubicBezTo>
                    <a:pt x="72" y="0"/>
                    <a:pt x="44" y="46"/>
                    <a:pt x="44" y="62"/>
                  </a:cubicBezTo>
                  <a:cubicBezTo>
                    <a:pt x="44" y="66"/>
                    <a:pt x="48" y="68"/>
                    <a:pt x="53" y="68"/>
                  </a:cubicBezTo>
                  <a:cubicBezTo>
                    <a:pt x="59" y="68"/>
                    <a:pt x="59" y="66"/>
                    <a:pt x="61" y="62"/>
                  </a:cubicBezTo>
                  <a:cubicBezTo>
                    <a:pt x="70" y="42"/>
                    <a:pt x="101" y="42"/>
                    <a:pt x="110" y="42"/>
                  </a:cubicBezTo>
                  <a:cubicBezTo>
                    <a:pt x="123" y="42"/>
                    <a:pt x="136" y="44"/>
                    <a:pt x="143" y="46"/>
                  </a:cubicBezTo>
                  <a:cubicBezTo>
                    <a:pt x="174" y="53"/>
                    <a:pt x="178" y="53"/>
                    <a:pt x="191" y="53"/>
                  </a:cubicBezTo>
                  <a:cubicBezTo>
                    <a:pt x="176" y="66"/>
                    <a:pt x="167" y="77"/>
                    <a:pt x="116" y="119"/>
                  </a:cubicBezTo>
                  <a:cubicBezTo>
                    <a:pt x="72" y="152"/>
                    <a:pt x="59" y="165"/>
                    <a:pt x="48" y="176"/>
                  </a:cubicBezTo>
                  <a:cubicBezTo>
                    <a:pt x="15" y="207"/>
                    <a:pt x="0" y="231"/>
                    <a:pt x="0" y="235"/>
                  </a:cubicBezTo>
                  <a:cubicBezTo>
                    <a:pt x="0" y="242"/>
                    <a:pt x="6" y="242"/>
                    <a:pt x="9" y="242"/>
                  </a:cubicBezTo>
                  <a:cubicBezTo>
                    <a:pt x="15" y="242"/>
                    <a:pt x="15" y="242"/>
                    <a:pt x="20" y="237"/>
                  </a:cubicBezTo>
                  <a:cubicBezTo>
                    <a:pt x="33" y="218"/>
                    <a:pt x="50" y="204"/>
                    <a:pt x="68" y="204"/>
                  </a:cubicBezTo>
                  <a:cubicBezTo>
                    <a:pt x="75" y="204"/>
                    <a:pt x="83" y="204"/>
                    <a:pt x="97" y="218"/>
                  </a:cubicBezTo>
                  <a:cubicBezTo>
                    <a:pt x="114" y="235"/>
                    <a:pt x="125" y="242"/>
                    <a:pt x="143" y="242"/>
                  </a:cubicBezTo>
                  <a:cubicBezTo>
                    <a:pt x="200" y="242"/>
                    <a:pt x="237" y="178"/>
                    <a:pt x="237" y="158"/>
                  </a:cubicBezTo>
                  <a:cubicBezTo>
                    <a:pt x="237" y="152"/>
                    <a:pt x="231" y="152"/>
                    <a:pt x="226" y="152"/>
                  </a:cubicBezTo>
                  <a:cubicBezTo>
                    <a:pt x="222" y="152"/>
                    <a:pt x="220" y="154"/>
                    <a:pt x="218" y="161"/>
                  </a:cubicBezTo>
                  <a:cubicBezTo>
                    <a:pt x="207" y="187"/>
                    <a:pt x="176" y="200"/>
                    <a:pt x="149" y="200"/>
                  </a:cubicBezTo>
                  <a:cubicBezTo>
                    <a:pt x="136" y="200"/>
                    <a:pt x="123" y="198"/>
                    <a:pt x="110" y="193"/>
                  </a:cubicBezTo>
                  <a:cubicBezTo>
                    <a:pt x="86" y="189"/>
                    <a:pt x="81" y="189"/>
                    <a:pt x="70" y="189"/>
                  </a:cubicBezTo>
                  <a:cubicBezTo>
                    <a:pt x="66" y="189"/>
                    <a:pt x="61" y="189"/>
                    <a:pt x="57" y="18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2120" rIns="90000" bIns="4212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91" name="Полилиния 390"/>
            <p:cNvSpPr/>
            <p:nvPr/>
          </p:nvSpPr>
          <p:spPr>
            <a:xfrm>
              <a:off x="3058200" y="4149360"/>
              <a:ext cx="35640" cy="275400"/>
            </a:xfrm>
            <a:custGeom>
              <a:avLst/>
              <a:gdLst>
                <a:gd name="textAreaLeft" fmla="*/ 0 w 35640"/>
                <a:gd name="textAreaRight" fmla="*/ 37800 w 35640"/>
                <a:gd name="textAreaTop" fmla="*/ 0 h 275400"/>
                <a:gd name="textAreaBottom" fmla="*/ 277560 h 275400"/>
              </a:gdLst>
              <a:ahLst/>
              <a:cxnLst/>
              <a:rect l="textAreaLeft" t="textAreaTop" r="textAreaRight" b="textAreaBottom"/>
              <a:pathLst>
                <a:path w="105" h="771">
                  <a:moveTo>
                    <a:pt x="105" y="0"/>
                  </a:moveTo>
                  <a:cubicBezTo>
                    <a:pt x="70" y="0"/>
                    <a:pt x="35" y="0"/>
                    <a:pt x="0" y="0"/>
                  </a:cubicBezTo>
                  <a:cubicBezTo>
                    <a:pt x="0" y="10"/>
                    <a:pt x="0" y="21"/>
                    <a:pt x="0" y="31"/>
                  </a:cubicBezTo>
                  <a:cubicBezTo>
                    <a:pt x="25" y="31"/>
                    <a:pt x="50" y="31"/>
                    <a:pt x="75" y="31"/>
                  </a:cubicBezTo>
                  <a:cubicBezTo>
                    <a:pt x="75" y="267"/>
                    <a:pt x="75" y="504"/>
                    <a:pt x="75" y="741"/>
                  </a:cubicBezTo>
                  <a:cubicBezTo>
                    <a:pt x="50" y="741"/>
                    <a:pt x="25" y="741"/>
                    <a:pt x="0" y="741"/>
                  </a:cubicBezTo>
                  <a:cubicBezTo>
                    <a:pt x="0" y="751"/>
                    <a:pt x="0" y="761"/>
                    <a:pt x="0" y="771"/>
                  </a:cubicBezTo>
                  <a:cubicBezTo>
                    <a:pt x="35" y="771"/>
                    <a:pt x="70" y="771"/>
                    <a:pt x="105" y="771"/>
                  </a:cubicBezTo>
                  <a:cubicBezTo>
                    <a:pt x="105" y="514"/>
                    <a:pt x="105" y="257"/>
                    <a:pt x="10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92" name="Полилиния 391"/>
            <p:cNvSpPr/>
            <p:nvPr/>
          </p:nvSpPr>
          <p:spPr>
            <a:xfrm>
              <a:off x="3134880" y="4149360"/>
              <a:ext cx="36720" cy="275400"/>
            </a:xfrm>
            <a:custGeom>
              <a:avLst/>
              <a:gdLst>
                <a:gd name="textAreaLeft" fmla="*/ 0 w 36720"/>
                <a:gd name="textAreaRight" fmla="*/ 38880 w 36720"/>
                <a:gd name="textAreaTop" fmla="*/ 0 h 275400"/>
                <a:gd name="textAreaBottom" fmla="*/ 277560 h 275400"/>
              </a:gdLst>
              <a:ahLst/>
              <a:cxnLst/>
              <a:rect l="textAreaLeft" t="textAreaTop" r="textAreaRight" b="textAreaBottom"/>
              <a:pathLst>
                <a:path w="108" h="771">
                  <a:moveTo>
                    <a:pt x="108" y="0"/>
                  </a:moveTo>
                  <a:cubicBezTo>
                    <a:pt x="72" y="0"/>
                    <a:pt x="36" y="0"/>
                    <a:pt x="0" y="0"/>
                  </a:cubicBezTo>
                  <a:cubicBezTo>
                    <a:pt x="0" y="10"/>
                    <a:pt x="0" y="21"/>
                    <a:pt x="0" y="31"/>
                  </a:cubicBezTo>
                  <a:cubicBezTo>
                    <a:pt x="26" y="31"/>
                    <a:pt x="51" y="31"/>
                    <a:pt x="77" y="31"/>
                  </a:cubicBezTo>
                  <a:cubicBezTo>
                    <a:pt x="77" y="267"/>
                    <a:pt x="77" y="504"/>
                    <a:pt x="77" y="741"/>
                  </a:cubicBezTo>
                  <a:cubicBezTo>
                    <a:pt x="51" y="741"/>
                    <a:pt x="26" y="741"/>
                    <a:pt x="0" y="741"/>
                  </a:cubicBezTo>
                  <a:cubicBezTo>
                    <a:pt x="0" y="751"/>
                    <a:pt x="0" y="761"/>
                    <a:pt x="0" y="771"/>
                  </a:cubicBezTo>
                  <a:cubicBezTo>
                    <a:pt x="36" y="771"/>
                    <a:pt x="72" y="771"/>
                    <a:pt x="108" y="771"/>
                  </a:cubicBezTo>
                  <a:cubicBezTo>
                    <a:pt x="108" y="514"/>
                    <a:pt x="108" y="257"/>
                    <a:pt x="10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93" name="Полилиния 392"/>
            <p:cNvSpPr/>
            <p:nvPr/>
          </p:nvSpPr>
          <p:spPr>
            <a:xfrm>
              <a:off x="3283920" y="4196160"/>
              <a:ext cx="182880" cy="182160"/>
            </a:xfrm>
            <a:custGeom>
              <a:avLst/>
              <a:gdLst>
                <a:gd name="textAreaLeft" fmla="*/ 0 w 182880"/>
                <a:gd name="textAreaRight" fmla="*/ 185040 w 182880"/>
                <a:gd name="textAreaTop" fmla="*/ 0 h 182160"/>
                <a:gd name="textAreaBottom" fmla="*/ 184320 h 182160"/>
              </a:gdLst>
              <a:ahLst/>
              <a:cxnLst/>
              <a:rect l="textAreaLeft" t="textAreaTop" r="textAreaRight" b="textAreaBottom"/>
              <a:pathLst>
                <a:path w="514" h="512">
                  <a:moveTo>
                    <a:pt x="272" y="270"/>
                  </a:moveTo>
                  <a:cubicBezTo>
                    <a:pt x="344" y="270"/>
                    <a:pt x="416" y="270"/>
                    <a:pt x="488" y="270"/>
                  </a:cubicBezTo>
                  <a:cubicBezTo>
                    <a:pt x="499" y="270"/>
                    <a:pt x="514" y="270"/>
                    <a:pt x="514" y="255"/>
                  </a:cubicBezTo>
                  <a:cubicBezTo>
                    <a:pt x="514" y="239"/>
                    <a:pt x="499" y="239"/>
                    <a:pt x="488" y="239"/>
                  </a:cubicBezTo>
                  <a:cubicBezTo>
                    <a:pt x="416" y="239"/>
                    <a:pt x="344" y="239"/>
                    <a:pt x="272" y="239"/>
                  </a:cubicBezTo>
                  <a:cubicBezTo>
                    <a:pt x="272" y="167"/>
                    <a:pt x="272" y="96"/>
                    <a:pt x="272" y="24"/>
                  </a:cubicBezTo>
                  <a:cubicBezTo>
                    <a:pt x="272" y="13"/>
                    <a:pt x="272" y="0"/>
                    <a:pt x="257" y="0"/>
                  </a:cubicBezTo>
                  <a:cubicBezTo>
                    <a:pt x="242" y="0"/>
                    <a:pt x="242" y="13"/>
                    <a:pt x="242" y="24"/>
                  </a:cubicBezTo>
                  <a:cubicBezTo>
                    <a:pt x="242" y="96"/>
                    <a:pt x="242" y="167"/>
                    <a:pt x="242" y="239"/>
                  </a:cubicBezTo>
                  <a:cubicBezTo>
                    <a:pt x="170" y="239"/>
                    <a:pt x="98" y="239"/>
                    <a:pt x="26" y="239"/>
                  </a:cubicBezTo>
                  <a:cubicBezTo>
                    <a:pt x="15" y="239"/>
                    <a:pt x="0" y="239"/>
                    <a:pt x="0" y="255"/>
                  </a:cubicBezTo>
                  <a:cubicBezTo>
                    <a:pt x="0" y="270"/>
                    <a:pt x="15" y="270"/>
                    <a:pt x="26" y="270"/>
                  </a:cubicBezTo>
                  <a:cubicBezTo>
                    <a:pt x="98" y="270"/>
                    <a:pt x="170" y="270"/>
                    <a:pt x="242" y="270"/>
                  </a:cubicBezTo>
                  <a:cubicBezTo>
                    <a:pt x="242" y="342"/>
                    <a:pt x="242" y="415"/>
                    <a:pt x="242" y="488"/>
                  </a:cubicBezTo>
                  <a:cubicBezTo>
                    <a:pt x="242" y="499"/>
                    <a:pt x="242" y="512"/>
                    <a:pt x="257" y="512"/>
                  </a:cubicBezTo>
                  <a:cubicBezTo>
                    <a:pt x="272" y="512"/>
                    <a:pt x="272" y="499"/>
                    <a:pt x="272" y="488"/>
                  </a:cubicBezTo>
                  <a:cubicBezTo>
                    <a:pt x="272" y="415"/>
                    <a:pt x="272" y="342"/>
                    <a:pt x="272" y="27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94" name="Полилиния 393"/>
            <p:cNvSpPr/>
            <p:nvPr/>
          </p:nvSpPr>
          <p:spPr>
            <a:xfrm>
              <a:off x="3554640" y="4173840"/>
              <a:ext cx="71640" cy="184680"/>
            </a:xfrm>
            <a:custGeom>
              <a:avLst/>
              <a:gdLst>
                <a:gd name="textAreaLeft" fmla="*/ 0 w 71640"/>
                <a:gd name="textAreaRight" fmla="*/ 73800 w 71640"/>
                <a:gd name="textAreaTop" fmla="*/ 0 h 184680"/>
                <a:gd name="textAreaBottom" fmla="*/ 186840 h 184680"/>
              </a:gdLst>
              <a:ahLst/>
              <a:cxnLst/>
              <a:rect l="textAreaLeft" t="textAreaTop" r="textAreaRight" b="textAreaBottom"/>
              <a:pathLst>
                <a:path w="205" h="519">
                  <a:moveTo>
                    <a:pt x="198" y="29"/>
                  </a:moveTo>
                  <a:cubicBezTo>
                    <a:pt x="198" y="13"/>
                    <a:pt x="187" y="0"/>
                    <a:pt x="169" y="0"/>
                  </a:cubicBezTo>
                  <a:cubicBezTo>
                    <a:pt x="147" y="0"/>
                    <a:pt x="128" y="20"/>
                    <a:pt x="128" y="42"/>
                  </a:cubicBezTo>
                  <a:cubicBezTo>
                    <a:pt x="128" y="57"/>
                    <a:pt x="139" y="68"/>
                    <a:pt x="156" y="68"/>
                  </a:cubicBezTo>
                  <a:cubicBezTo>
                    <a:pt x="174" y="68"/>
                    <a:pt x="198" y="51"/>
                    <a:pt x="198" y="29"/>
                  </a:cubicBezTo>
                  <a:moveTo>
                    <a:pt x="139" y="319"/>
                  </a:moveTo>
                  <a:cubicBezTo>
                    <a:pt x="147" y="297"/>
                    <a:pt x="147" y="295"/>
                    <a:pt x="156" y="273"/>
                  </a:cubicBezTo>
                  <a:cubicBezTo>
                    <a:pt x="161" y="257"/>
                    <a:pt x="165" y="248"/>
                    <a:pt x="165" y="233"/>
                  </a:cubicBezTo>
                  <a:cubicBezTo>
                    <a:pt x="165" y="198"/>
                    <a:pt x="141" y="169"/>
                    <a:pt x="101" y="169"/>
                  </a:cubicBezTo>
                  <a:cubicBezTo>
                    <a:pt x="29" y="169"/>
                    <a:pt x="0" y="281"/>
                    <a:pt x="0" y="288"/>
                  </a:cubicBezTo>
                  <a:cubicBezTo>
                    <a:pt x="0" y="297"/>
                    <a:pt x="6" y="294"/>
                    <a:pt x="9" y="297"/>
                  </a:cubicBezTo>
                  <a:cubicBezTo>
                    <a:pt x="18" y="297"/>
                    <a:pt x="18" y="295"/>
                    <a:pt x="22" y="281"/>
                  </a:cubicBezTo>
                  <a:cubicBezTo>
                    <a:pt x="42" y="209"/>
                    <a:pt x="73" y="187"/>
                    <a:pt x="99" y="187"/>
                  </a:cubicBezTo>
                  <a:cubicBezTo>
                    <a:pt x="106" y="187"/>
                    <a:pt x="119" y="187"/>
                    <a:pt x="119" y="211"/>
                  </a:cubicBezTo>
                  <a:cubicBezTo>
                    <a:pt x="119" y="226"/>
                    <a:pt x="114" y="244"/>
                    <a:pt x="110" y="251"/>
                  </a:cubicBezTo>
                  <a:cubicBezTo>
                    <a:pt x="103" y="270"/>
                    <a:pt x="70" y="361"/>
                    <a:pt x="57" y="393"/>
                  </a:cubicBezTo>
                  <a:cubicBezTo>
                    <a:pt x="51" y="413"/>
                    <a:pt x="40" y="440"/>
                    <a:pt x="40" y="455"/>
                  </a:cubicBezTo>
                  <a:cubicBezTo>
                    <a:pt x="40" y="492"/>
                    <a:pt x="66" y="519"/>
                    <a:pt x="103" y="519"/>
                  </a:cubicBezTo>
                  <a:cubicBezTo>
                    <a:pt x="176" y="519"/>
                    <a:pt x="205" y="407"/>
                    <a:pt x="205" y="400"/>
                  </a:cubicBezTo>
                  <a:cubicBezTo>
                    <a:pt x="205" y="393"/>
                    <a:pt x="198" y="393"/>
                    <a:pt x="196" y="393"/>
                  </a:cubicBezTo>
                  <a:cubicBezTo>
                    <a:pt x="187" y="393"/>
                    <a:pt x="187" y="396"/>
                    <a:pt x="183" y="407"/>
                  </a:cubicBezTo>
                  <a:cubicBezTo>
                    <a:pt x="169" y="455"/>
                    <a:pt x="143" y="501"/>
                    <a:pt x="103" y="501"/>
                  </a:cubicBezTo>
                  <a:cubicBezTo>
                    <a:pt x="92" y="501"/>
                    <a:pt x="86" y="495"/>
                    <a:pt x="86" y="477"/>
                  </a:cubicBezTo>
                  <a:cubicBezTo>
                    <a:pt x="86" y="457"/>
                    <a:pt x="90" y="446"/>
                    <a:pt x="108" y="400"/>
                  </a:cubicBezTo>
                  <a:cubicBezTo>
                    <a:pt x="118" y="373"/>
                    <a:pt x="128" y="346"/>
                    <a:pt x="139" y="31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95" name="Полилиния 394"/>
            <p:cNvSpPr/>
            <p:nvPr/>
          </p:nvSpPr>
          <p:spPr>
            <a:xfrm>
              <a:off x="3656880" y="4234680"/>
              <a:ext cx="100800" cy="123840"/>
            </a:xfrm>
            <a:custGeom>
              <a:avLst/>
              <a:gdLst>
                <a:gd name="textAreaLeft" fmla="*/ 0 w 100800"/>
                <a:gd name="textAreaRight" fmla="*/ 102960 w 100800"/>
                <a:gd name="textAreaTop" fmla="*/ 0 h 123840"/>
                <a:gd name="textAreaBottom" fmla="*/ 126000 h 123840"/>
              </a:gdLst>
              <a:ahLst/>
              <a:cxnLst/>
              <a:rect l="textAreaLeft" t="textAreaTop" r="textAreaRight" b="textAreaBottom"/>
              <a:pathLst>
                <a:path w="286" h="350">
                  <a:moveTo>
                    <a:pt x="262" y="53"/>
                  </a:moveTo>
                  <a:cubicBezTo>
                    <a:pt x="240" y="53"/>
                    <a:pt x="224" y="71"/>
                    <a:pt x="224" y="88"/>
                  </a:cubicBezTo>
                  <a:cubicBezTo>
                    <a:pt x="224" y="99"/>
                    <a:pt x="232" y="110"/>
                    <a:pt x="248" y="110"/>
                  </a:cubicBezTo>
                  <a:cubicBezTo>
                    <a:pt x="265" y="110"/>
                    <a:pt x="286" y="97"/>
                    <a:pt x="286" y="66"/>
                  </a:cubicBezTo>
                  <a:cubicBezTo>
                    <a:pt x="286" y="31"/>
                    <a:pt x="251" y="0"/>
                    <a:pt x="193" y="0"/>
                  </a:cubicBezTo>
                  <a:cubicBezTo>
                    <a:pt x="90" y="0"/>
                    <a:pt x="61" y="79"/>
                    <a:pt x="61" y="112"/>
                  </a:cubicBezTo>
                  <a:cubicBezTo>
                    <a:pt x="61" y="174"/>
                    <a:pt x="119" y="185"/>
                    <a:pt x="141" y="189"/>
                  </a:cubicBezTo>
                  <a:cubicBezTo>
                    <a:pt x="182" y="198"/>
                    <a:pt x="222" y="205"/>
                    <a:pt x="222" y="249"/>
                  </a:cubicBezTo>
                  <a:cubicBezTo>
                    <a:pt x="222" y="268"/>
                    <a:pt x="204" y="332"/>
                    <a:pt x="112" y="332"/>
                  </a:cubicBezTo>
                  <a:cubicBezTo>
                    <a:pt x="101" y="332"/>
                    <a:pt x="42" y="332"/>
                    <a:pt x="24" y="293"/>
                  </a:cubicBezTo>
                  <a:cubicBezTo>
                    <a:pt x="53" y="297"/>
                    <a:pt x="72" y="273"/>
                    <a:pt x="72" y="251"/>
                  </a:cubicBezTo>
                  <a:cubicBezTo>
                    <a:pt x="72" y="233"/>
                    <a:pt x="59" y="224"/>
                    <a:pt x="44" y="224"/>
                  </a:cubicBezTo>
                  <a:cubicBezTo>
                    <a:pt x="24" y="224"/>
                    <a:pt x="0" y="240"/>
                    <a:pt x="0" y="275"/>
                  </a:cubicBezTo>
                  <a:cubicBezTo>
                    <a:pt x="0" y="319"/>
                    <a:pt x="44" y="350"/>
                    <a:pt x="110" y="350"/>
                  </a:cubicBezTo>
                  <a:cubicBezTo>
                    <a:pt x="235" y="350"/>
                    <a:pt x="266" y="257"/>
                    <a:pt x="266" y="222"/>
                  </a:cubicBezTo>
                  <a:cubicBezTo>
                    <a:pt x="266" y="194"/>
                    <a:pt x="251" y="174"/>
                    <a:pt x="242" y="165"/>
                  </a:cubicBezTo>
                  <a:cubicBezTo>
                    <a:pt x="222" y="143"/>
                    <a:pt x="200" y="141"/>
                    <a:pt x="165" y="132"/>
                  </a:cubicBezTo>
                  <a:cubicBezTo>
                    <a:pt x="136" y="128"/>
                    <a:pt x="105" y="121"/>
                    <a:pt x="105" y="86"/>
                  </a:cubicBezTo>
                  <a:cubicBezTo>
                    <a:pt x="105" y="64"/>
                    <a:pt x="125" y="18"/>
                    <a:pt x="193" y="18"/>
                  </a:cubicBezTo>
                  <a:cubicBezTo>
                    <a:pt x="211" y="18"/>
                    <a:pt x="251" y="22"/>
                    <a:pt x="262" y="5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96" name="Полилиния 395"/>
            <p:cNvSpPr/>
            <p:nvPr/>
          </p:nvSpPr>
          <p:spPr>
            <a:xfrm>
              <a:off x="3788280" y="4165200"/>
              <a:ext cx="123840" cy="193320"/>
            </a:xfrm>
            <a:custGeom>
              <a:avLst/>
              <a:gdLst>
                <a:gd name="textAreaLeft" fmla="*/ 0 w 123840"/>
                <a:gd name="textAreaRight" fmla="*/ 126000 w 123840"/>
                <a:gd name="textAreaTop" fmla="*/ 0 h 193320"/>
                <a:gd name="textAreaBottom" fmla="*/ 195480 h 193320"/>
              </a:gdLst>
              <a:ahLst/>
              <a:cxnLst/>
              <a:rect l="textAreaLeft" t="textAreaTop" r="textAreaRight" b="textAreaBottom"/>
              <a:pathLst>
                <a:path w="350" h="543">
                  <a:moveTo>
                    <a:pt x="180" y="9"/>
                  </a:moveTo>
                  <a:cubicBezTo>
                    <a:pt x="180" y="7"/>
                    <a:pt x="180" y="0"/>
                    <a:pt x="169" y="0"/>
                  </a:cubicBezTo>
                  <a:cubicBezTo>
                    <a:pt x="152" y="0"/>
                    <a:pt x="95" y="4"/>
                    <a:pt x="75" y="7"/>
                  </a:cubicBezTo>
                  <a:cubicBezTo>
                    <a:pt x="68" y="9"/>
                    <a:pt x="59" y="9"/>
                    <a:pt x="59" y="22"/>
                  </a:cubicBezTo>
                  <a:cubicBezTo>
                    <a:pt x="59" y="31"/>
                    <a:pt x="68" y="31"/>
                    <a:pt x="79" y="31"/>
                  </a:cubicBezTo>
                  <a:cubicBezTo>
                    <a:pt x="116" y="31"/>
                    <a:pt x="116" y="37"/>
                    <a:pt x="116" y="44"/>
                  </a:cubicBezTo>
                  <a:cubicBezTo>
                    <a:pt x="116" y="49"/>
                    <a:pt x="115" y="54"/>
                    <a:pt x="114" y="59"/>
                  </a:cubicBezTo>
                  <a:cubicBezTo>
                    <a:pt x="77" y="208"/>
                    <a:pt x="40" y="357"/>
                    <a:pt x="2" y="505"/>
                  </a:cubicBezTo>
                  <a:cubicBezTo>
                    <a:pt x="0" y="514"/>
                    <a:pt x="0" y="516"/>
                    <a:pt x="0" y="521"/>
                  </a:cubicBezTo>
                  <a:cubicBezTo>
                    <a:pt x="0" y="538"/>
                    <a:pt x="15" y="543"/>
                    <a:pt x="22" y="543"/>
                  </a:cubicBezTo>
                  <a:cubicBezTo>
                    <a:pt x="33" y="543"/>
                    <a:pt x="44" y="536"/>
                    <a:pt x="48" y="527"/>
                  </a:cubicBezTo>
                  <a:cubicBezTo>
                    <a:pt x="53" y="521"/>
                    <a:pt x="88" y="378"/>
                    <a:pt x="92" y="358"/>
                  </a:cubicBezTo>
                  <a:cubicBezTo>
                    <a:pt x="119" y="360"/>
                    <a:pt x="182" y="374"/>
                    <a:pt x="182" y="424"/>
                  </a:cubicBezTo>
                  <a:cubicBezTo>
                    <a:pt x="182" y="428"/>
                    <a:pt x="182" y="433"/>
                    <a:pt x="180" y="439"/>
                  </a:cubicBezTo>
                  <a:cubicBezTo>
                    <a:pt x="178" y="448"/>
                    <a:pt x="176" y="457"/>
                    <a:pt x="176" y="466"/>
                  </a:cubicBezTo>
                  <a:cubicBezTo>
                    <a:pt x="176" y="512"/>
                    <a:pt x="207" y="543"/>
                    <a:pt x="246" y="543"/>
                  </a:cubicBezTo>
                  <a:cubicBezTo>
                    <a:pt x="270" y="543"/>
                    <a:pt x="290" y="530"/>
                    <a:pt x="308" y="501"/>
                  </a:cubicBezTo>
                  <a:cubicBezTo>
                    <a:pt x="328" y="468"/>
                    <a:pt x="336" y="426"/>
                    <a:pt x="336" y="424"/>
                  </a:cubicBezTo>
                  <a:cubicBezTo>
                    <a:pt x="336" y="417"/>
                    <a:pt x="330" y="417"/>
                    <a:pt x="328" y="417"/>
                  </a:cubicBezTo>
                  <a:cubicBezTo>
                    <a:pt x="319" y="417"/>
                    <a:pt x="319" y="420"/>
                    <a:pt x="317" y="431"/>
                  </a:cubicBezTo>
                  <a:cubicBezTo>
                    <a:pt x="301" y="486"/>
                    <a:pt x="284" y="525"/>
                    <a:pt x="248" y="525"/>
                  </a:cubicBezTo>
                  <a:cubicBezTo>
                    <a:pt x="233" y="525"/>
                    <a:pt x="224" y="516"/>
                    <a:pt x="224" y="490"/>
                  </a:cubicBezTo>
                  <a:cubicBezTo>
                    <a:pt x="224" y="477"/>
                    <a:pt x="226" y="459"/>
                    <a:pt x="231" y="446"/>
                  </a:cubicBezTo>
                  <a:cubicBezTo>
                    <a:pt x="233" y="433"/>
                    <a:pt x="233" y="431"/>
                    <a:pt x="233" y="422"/>
                  </a:cubicBezTo>
                  <a:cubicBezTo>
                    <a:pt x="233" y="374"/>
                    <a:pt x="185" y="349"/>
                    <a:pt x="119" y="341"/>
                  </a:cubicBezTo>
                  <a:cubicBezTo>
                    <a:pt x="143" y="327"/>
                    <a:pt x="167" y="303"/>
                    <a:pt x="185" y="286"/>
                  </a:cubicBezTo>
                  <a:cubicBezTo>
                    <a:pt x="222" y="244"/>
                    <a:pt x="257" y="211"/>
                    <a:pt x="297" y="211"/>
                  </a:cubicBezTo>
                  <a:cubicBezTo>
                    <a:pt x="301" y="211"/>
                    <a:pt x="301" y="211"/>
                    <a:pt x="303" y="211"/>
                  </a:cubicBezTo>
                  <a:cubicBezTo>
                    <a:pt x="312" y="213"/>
                    <a:pt x="312" y="213"/>
                    <a:pt x="319" y="218"/>
                  </a:cubicBezTo>
                  <a:cubicBezTo>
                    <a:pt x="321" y="218"/>
                    <a:pt x="321" y="220"/>
                    <a:pt x="323" y="220"/>
                  </a:cubicBezTo>
                  <a:cubicBezTo>
                    <a:pt x="286" y="222"/>
                    <a:pt x="277" y="253"/>
                    <a:pt x="277" y="261"/>
                  </a:cubicBezTo>
                  <a:cubicBezTo>
                    <a:pt x="277" y="275"/>
                    <a:pt x="286" y="290"/>
                    <a:pt x="308" y="290"/>
                  </a:cubicBezTo>
                  <a:cubicBezTo>
                    <a:pt x="328" y="290"/>
                    <a:pt x="350" y="272"/>
                    <a:pt x="350" y="242"/>
                  </a:cubicBezTo>
                  <a:cubicBezTo>
                    <a:pt x="350" y="220"/>
                    <a:pt x="332" y="193"/>
                    <a:pt x="297" y="193"/>
                  </a:cubicBezTo>
                  <a:cubicBezTo>
                    <a:pt x="275" y="193"/>
                    <a:pt x="240" y="200"/>
                    <a:pt x="185" y="261"/>
                  </a:cubicBezTo>
                  <a:cubicBezTo>
                    <a:pt x="158" y="290"/>
                    <a:pt x="127" y="321"/>
                    <a:pt x="99" y="334"/>
                  </a:cubicBezTo>
                  <a:cubicBezTo>
                    <a:pt x="126" y="226"/>
                    <a:pt x="153" y="117"/>
                    <a:pt x="180" y="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97" name="Полилиния 396"/>
            <p:cNvSpPr/>
            <p:nvPr/>
          </p:nvSpPr>
          <p:spPr>
            <a:xfrm>
              <a:off x="4006080" y="4149360"/>
              <a:ext cx="35640" cy="275400"/>
            </a:xfrm>
            <a:custGeom>
              <a:avLst/>
              <a:gdLst>
                <a:gd name="textAreaLeft" fmla="*/ 0 w 35640"/>
                <a:gd name="textAreaRight" fmla="*/ 37800 w 35640"/>
                <a:gd name="textAreaTop" fmla="*/ 0 h 275400"/>
                <a:gd name="textAreaBottom" fmla="*/ 277560 h 275400"/>
              </a:gdLst>
              <a:ahLst/>
              <a:cxnLst/>
              <a:rect l="textAreaLeft" t="textAreaTop" r="textAreaRight" b="textAreaBottom"/>
              <a:pathLst>
                <a:path w="105" h="771">
                  <a:moveTo>
                    <a:pt x="105" y="771"/>
                  </a:moveTo>
                  <a:cubicBezTo>
                    <a:pt x="105" y="761"/>
                    <a:pt x="105" y="751"/>
                    <a:pt x="105" y="741"/>
                  </a:cubicBezTo>
                  <a:cubicBezTo>
                    <a:pt x="80" y="741"/>
                    <a:pt x="56" y="741"/>
                    <a:pt x="31" y="741"/>
                  </a:cubicBezTo>
                  <a:cubicBezTo>
                    <a:pt x="31" y="504"/>
                    <a:pt x="31" y="267"/>
                    <a:pt x="31" y="31"/>
                  </a:cubicBezTo>
                  <a:cubicBezTo>
                    <a:pt x="56" y="31"/>
                    <a:pt x="80" y="31"/>
                    <a:pt x="105" y="31"/>
                  </a:cubicBezTo>
                  <a:cubicBezTo>
                    <a:pt x="105" y="21"/>
                    <a:pt x="105" y="10"/>
                    <a:pt x="105" y="0"/>
                  </a:cubicBezTo>
                  <a:cubicBezTo>
                    <a:pt x="70" y="0"/>
                    <a:pt x="35" y="0"/>
                    <a:pt x="0" y="0"/>
                  </a:cubicBezTo>
                  <a:cubicBezTo>
                    <a:pt x="0" y="257"/>
                    <a:pt x="0" y="514"/>
                    <a:pt x="0" y="771"/>
                  </a:cubicBezTo>
                  <a:cubicBezTo>
                    <a:pt x="35" y="771"/>
                    <a:pt x="70" y="771"/>
                    <a:pt x="105" y="77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98" name="Полилиния 397"/>
            <p:cNvSpPr/>
            <p:nvPr/>
          </p:nvSpPr>
          <p:spPr>
            <a:xfrm>
              <a:off x="4063680" y="4165200"/>
              <a:ext cx="142920" cy="192600"/>
            </a:xfrm>
            <a:custGeom>
              <a:avLst/>
              <a:gdLst>
                <a:gd name="textAreaLeft" fmla="*/ 0 w 142920"/>
                <a:gd name="textAreaRight" fmla="*/ 145080 w 142920"/>
                <a:gd name="textAreaTop" fmla="*/ 0 h 192600"/>
                <a:gd name="textAreaBottom" fmla="*/ 194760 h 192600"/>
              </a:gdLst>
              <a:ahLst/>
              <a:cxnLst/>
              <a:rect l="textAreaLeft" t="textAreaTop" r="textAreaRight" b="textAreaBottom"/>
              <a:pathLst>
                <a:path w="403" h="541">
                  <a:moveTo>
                    <a:pt x="207" y="26"/>
                  </a:moveTo>
                  <a:cubicBezTo>
                    <a:pt x="209" y="15"/>
                    <a:pt x="209" y="18"/>
                    <a:pt x="209" y="13"/>
                  </a:cubicBezTo>
                  <a:cubicBezTo>
                    <a:pt x="209" y="2"/>
                    <a:pt x="201" y="0"/>
                    <a:pt x="194" y="0"/>
                  </a:cubicBezTo>
                  <a:cubicBezTo>
                    <a:pt x="190" y="0"/>
                    <a:pt x="190" y="0"/>
                    <a:pt x="187" y="0"/>
                  </a:cubicBezTo>
                  <a:cubicBezTo>
                    <a:pt x="154" y="1"/>
                    <a:pt x="121" y="3"/>
                    <a:pt x="88" y="4"/>
                  </a:cubicBezTo>
                  <a:cubicBezTo>
                    <a:pt x="77" y="4"/>
                    <a:pt x="64" y="7"/>
                    <a:pt x="64" y="29"/>
                  </a:cubicBezTo>
                  <a:cubicBezTo>
                    <a:pt x="64" y="42"/>
                    <a:pt x="77" y="42"/>
                    <a:pt x="84" y="42"/>
                  </a:cubicBezTo>
                  <a:cubicBezTo>
                    <a:pt x="93" y="42"/>
                    <a:pt x="106" y="42"/>
                    <a:pt x="115" y="44"/>
                  </a:cubicBezTo>
                  <a:cubicBezTo>
                    <a:pt x="78" y="192"/>
                    <a:pt x="41" y="340"/>
                    <a:pt x="5" y="488"/>
                  </a:cubicBezTo>
                  <a:cubicBezTo>
                    <a:pt x="3" y="492"/>
                    <a:pt x="0" y="503"/>
                    <a:pt x="0" y="505"/>
                  </a:cubicBezTo>
                  <a:cubicBezTo>
                    <a:pt x="0" y="525"/>
                    <a:pt x="16" y="541"/>
                    <a:pt x="38" y="541"/>
                  </a:cubicBezTo>
                  <a:cubicBezTo>
                    <a:pt x="53" y="541"/>
                    <a:pt x="75" y="534"/>
                    <a:pt x="86" y="510"/>
                  </a:cubicBezTo>
                  <a:cubicBezTo>
                    <a:pt x="88" y="503"/>
                    <a:pt x="99" y="457"/>
                    <a:pt x="121" y="369"/>
                  </a:cubicBezTo>
                  <a:cubicBezTo>
                    <a:pt x="137" y="369"/>
                    <a:pt x="203" y="380"/>
                    <a:pt x="203" y="426"/>
                  </a:cubicBezTo>
                  <a:cubicBezTo>
                    <a:pt x="203" y="433"/>
                    <a:pt x="203" y="435"/>
                    <a:pt x="201" y="442"/>
                  </a:cubicBezTo>
                  <a:cubicBezTo>
                    <a:pt x="198" y="453"/>
                    <a:pt x="198" y="453"/>
                    <a:pt x="198" y="461"/>
                  </a:cubicBezTo>
                  <a:cubicBezTo>
                    <a:pt x="198" y="512"/>
                    <a:pt x="247" y="541"/>
                    <a:pt x="297" y="541"/>
                  </a:cubicBezTo>
                  <a:cubicBezTo>
                    <a:pt x="374" y="541"/>
                    <a:pt x="403" y="426"/>
                    <a:pt x="403" y="420"/>
                  </a:cubicBezTo>
                  <a:cubicBezTo>
                    <a:pt x="403" y="409"/>
                    <a:pt x="392" y="409"/>
                    <a:pt x="385" y="409"/>
                  </a:cubicBezTo>
                  <a:cubicBezTo>
                    <a:pt x="370" y="409"/>
                    <a:pt x="370" y="411"/>
                    <a:pt x="366" y="424"/>
                  </a:cubicBezTo>
                  <a:cubicBezTo>
                    <a:pt x="359" y="448"/>
                    <a:pt x="341" y="512"/>
                    <a:pt x="302" y="512"/>
                  </a:cubicBezTo>
                  <a:cubicBezTo>
                    <a:pt x="289" y="512"/>
                    <a:pt x="282" y="505"/>
                    <a:pt x="282" y="483"/>
                  </a:cubicBezTo>
                  <a:cubicBezTo>
                    <a:pt x="282" y="475"/>
                    <a:pt x="282" y="461"/>
                    <a:pt x="286" y="442"/>
                  </a:cubicBezTo>
                  <a:cubicBezTo>
                    <a:pt x="289" y="435"/>
                    <a:pt x="289" y="428"/>
                    <a:pt x="289" y="424"/>
                  </a:cubicBezTo>
                  <a:cubicBezTo>
                    <a:pt x="289" y="358"/>
                    <a:pt x="212" y="345"/>
                    <a:pt x="157" y="341"/>
                  </a:cubicBezTo>
                  <a:cubicBezTo>
                    <a:pt x="163" y="334"/>
                    <a:pt x="183" y="323"/>
                    <a:pt x="225" y="281"/>
                  </a:cubicBezTo>
                  <a:cubicBezTo>
                    <a:pt x="284" y="222"/>
                    <a:pt x="317" y="213"/>
                    <a:pt x="339" y="213"/>
                  </a:cubicBezTo>
                  <a:cubicBezTo>
                    <a:pt x="355" y="213"/>
                    <a:pt x="352" y="219"/>
                    <a:pt x="359" y="222"/>
                  </a:cubicBezTo>
                  <a:cubicBezTo>
                    <a:pt x="322" y="229"/>
                    <a:pt x="306" y="259"/>
                    <a:pt x="306" y="279"/>
                  </a:cubicBezTo>
                  <a:cubicBezTo>
                    <a:pt x="306" y="294"/>
                    <a:pt x="319" y="314"/>
                    <a:pt x="346" y="314"/>
                  </a:cubicBezTo>
                  <a:cubicBezTo>
                    <a:pt x="359" y="314"/>
                    <a:pt x="401" y="303"/>
                    <a:pt x="401" y="248"/>
                  </a:cubicBezTo>
                  <a:cubicBezTo>
                    <a:pt x="401" y="209"/>
                    <a:pt x="377" y="187"/>
                    <a:pt x="341" y="187"/>
                  </a:cubicBezTo>
                  <a:cubicBezTo>
                    <a:pt x="295" y="187"/>
                    <a:pt x="253" y="220"/>
                    <a:pt x="207" y="264"/>
                  </a:cubicBezTo>
                  <a:cubicBezTo>
                    <a:pt x="198" y="272"/>
                    <a:pt x="163" y="308"/>
                    <a:pt x="132" y="323"/>
                  </a:cubicBezTo>
                  <a:cubicBezTo>
                    <a:pt x="157" y="224"/>
                    <a:pt x="182" y="125"/>
                    <a:pt x="207" y="2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399" name="Полилиния 398"/>
            <p:cNvSpPr/>
            <p:nvPr/>
          </p:nvSpPr>
          <p:spPr>
            <a:xfrm>
              <a:off x="4326120" y="4221360"/>
              <a:ext cx="132120" cy="131400"/>
            </a:xfrm>
            <a:custGeom>
              <a:avLst/>
              <a:gdLst>
                <a:gd name="textAreaLeft" fmla="*/ 0 w 132120"/>
                <a:gd name="textAreaRight" fmla="*/ 134280 w 132120"/>
                <a:gd name="textAreaTop" fmla="*/ 0 h 131400"/>
                <a:gd name="textAreaBottom" fmla="*/ 133560 h 131400"/>
              </a:gdLst>
              <a:ahLst/>
              <a:cxnLst/>
              <a:rect l="textAreaLeft" t="textAreaTop" r="textAreaRight" b="textAreaBottom"/>
              <a:pathLst>
                <a:path w="373" h="371">
                  <a:moveTo>
                    <a:pt x="187" y="165"/>
                  </a:moveTo>
                  <a:cubicBezTo>
                    <a:pt x="135" y="114"/>
                    <a:pt x="84" y="62"/>
                    <a:pt x="33" y="11"/>
                  </a:cubicBezTo>
                  <a:cubicBezTo>
                    <a:pt x="24" y="2"/>
                    <a:pt x="22" y="0"/>
                    <a:pt x="15" y="0"/>
                  </a:cubicBezTo>
                  <a:cubicBezTo>
                    <a:pt x="8" y="0"/>
                    <a:pt x="0" y="7"/>
                    <a:pt x="0" y="15"/>
                  </a:cubicBezTo>
                  <a:cubicBezTo>
                    <a:pt x="0" y="20"/>
                    <a:pt x="2" y="22"/>
                    <a:pt x="11" y="31"/>
                  </a:cubicBezTo>
                  <a:cubicBezTo>
                    <a:pt x="62" y="82"/>
                    <a:pt x="113" y="133"/>
                    <a:pt x="165" y="185"/>
                  </a:cubicBezTo>
                  <a:cubicBezTo>
                    <a:pt x="113" y="237"/>
                    <a:pt x="62" y="289"/>
                    <a:pt x="11" y="341"/>
                  </a:cubicBezTo>
                  <a:cubicBezTo>
                    <a:pt x="2" y="349"/>
                    <a:pt x="0" y="352"/>
                    <a:pt x="0" y="356"/>
                  </a:cubicBezTo>
                  <a:cubicBezTo>
                    <a:pt x="0" y="365"/>
                    <a:pt x="8" y="371"/>
                    <a:pt x="15" y="371"/>
                  </a:cubicBezTo>
                  <a:cubicBezTo>
                    <a:pt x="22" y="371"/>
                    <a:pt x="24" y="369"/>
                    <a:pt x="33" y="360"/>
                  </a:cubicBezTo>
                  <a:cubicBezTo>
                    <a:pt x="84" y="309"/>
                    <a:pt x="135" y="258"/>
                    <a:pt x="187" y="207"/>
                  </a:cubicBezTo>
                  <a:cubicBezTo>
                    <a:pt x="240" y="260"/>
                    <a:pt x="294" y="314"/>
                    <a:pt x="347" y="367"/>
                  </a:cubicBezTo>
                  <a:cubicBezTo>
                    <a:pt x="351" y="368"/>
                    <a:pt x="354" y="371"/>
                    <a:pt x="358" y="371"/>
                  </a:cubicBezTo>
                  <a:cubicBezTo>
                    <a:pt x="367" y="371"/>
                    <a:pt x="373" y="365"/>
                    <a:pt x="373" y="356"/>
                  </a:cubicBezTo>
                  <a:cubicBezTo>
                    <a:pt x="373" y="354"/>
                    <a:pt x="373" y="352"/>
                    <a:pt x="371" y="347"/>
                  </a:cubicBezTo>
                  <a:cubicBezTo>
                    <a:pt x="371" y="345"/>
                    <a:pt x="248" y="224"/>
                    <a:pt x="208" y="185"/>
                  </a:cubicBezTo>
                  <a:cubicBezTo>
                    <a:pt x="255" y="138"/>
                    <a:pt x="302" y="91"/>
                    <a:pt x="349" y="44"/>
                  </a:cubicBezTo>
                  <a:cubicBezTo>
                    <a:pt x="354" y="40"/>
                    <a:pt x="365" y="31"/>
                    <a:pt x="369" y="24"/>
                  </a:cubicBezTo>
                  <a:cubicBezTo>
                    <a:pt x="371" y="24"/>
                    <a:pt x="373" y="20"/>
                    <a:pt x="373" y="15"/>
                  </a:cubicBezTo>
                  <a:cubicBezTo>
                    <a:pt x="373" y="7"/>
                    <a:pt x="367" y="0"/>
                    <a:pt x="358" y="0"/>
                  </a:cubicBezTo>
                  <a:cubicBezTo>
                    <a:pt x="351" y="0"/>
                    <a:pt x="349" y="2"/>
                    <a:pt x="340" y="11"/>
                  </a:cubicBezTo>
                  <a:cubicBezTo>
                    <a:pt x="289" y="62"/>
                    <a:pt x="238" y="114"/>
                    <a:pt x="187" y="16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00" name="Полилиния 399"/>
            <p:cNvSpPr/>
            <p:nvPr/>
          </p:nvSpPr>
          <p:spPr>
            <a:xfrm>
              <a:off x="4577040" y="4232520"/>
              <a:ext cx="126720" cy="125280"/>
            </a:xfrm>
            <a:custGeom>
              <a:avLst/>
              <a:gdLst>
                <a:gd name="textAreaLeft" fmla="*/ 0 w 126720"/>
                <a:gd name="textAreaRight" fmla="*/ 128880 w 126720"/>
                <a:gd name="textAreaTop" fmla="*/ 0 h 125280"/>
                <a:gd name="textAreaBottom" fmla="*/ 127440 h 125280"/>
              </a:gdLst>
              <a:ahLst/>
              <a:cxnLst/>
              <a:rect l="textAreaLeft" t="textAreaTop" r="textAreaRight" b="textAreaBottom"/>
              <a:pathLst>
                <a:path w="358" h="354">
                  <a:moveTo>
                    <a:pt x="134" y="180"/>
                  </a:moveTo>
                  <a:cubicBezTo>
                    <a:pt x="187" y="180"/>
                    <a:pt x="235" y="176"/>
                    <a:pt x="268" y="165"/>
                  </a:cubicBezTo>
                  <a:cubicBezTo>
                    <a:pt x="334" y="143"/>
                    <a:pt x="345" y="99"/>
                    <a:pt x="345" y="72"/>
                  </a:cubicBezTo>
                  <a:cubicBezTo>
                    <a:pt x="345" y="28"/>
                    <a:pt x="303" y="0"/>
                    <a:pt x="240" y="0"/>
                  </a:cubicBezTo>
                  <a:cubicBezTo>
                    <a:pt x="99" y="0"/>
                    <a:pt x="0" y="94"/>
                    <a:pt x="0" y="215"/>
                  </a:cubicBezTo>
                  <a:cubicBezTo>
                    <a:pt x="0" y="303"/>
                    <a:pt x="59" y="354"/>
                    <a:pt x="163" y="354"/>
                  </a:cubicBezTo>
                  <a:cubicBezTo>
                    <a:pt x="182" y="354"/>
                    <a:pt x="235" y="354"/>
                    <a:pt x="281" y="336"/>
                  </a:cubicBezTo>
                  <a:cubicBezTo>
                    <a:pt x="328" y="318"/>
                    <a:pt x="358" y="285"/>
                    <a:pt x="358" y="277"/>
                  </a:cubicBezTo>
                  <a:cubicBezTo>
                    <a:pt x="358" y="270"/>
                    <a:pt x="345" y="257"/>
                    <a:pt x="339" y="257"/>
                  </a:cubicBezTo>
                  <a:cubicBezTo>
                    <a:pt x="334" y="257"/>
                    <a:pt x="332" y="259"/>
                    <a:pt x="328" y="266"/>
                  </a:cubicBezTo>
                  <a:cubicBezTo>
                    <a:pt x="286" y="310"/>
                    <a:pt x="224" y="325"/>
                    <a:pt x="165" y="325"/>
                  </a:cubicBezTo>
                  <a:cubicBezTo>
                    <a:pt x="108" y="325"/>
                    <a:pt x="88" y="294"/>
                    <a:pt x="88" y="250"/>
                  </a:cubicBezTo>
                  <a:cubicBezTo>
                    <a:pt x="88" y="237"/>
                    <a:pt x="92" y="211"/>
                    <a:pt x="101" y="180"/>
                  </a:cubicBezTo>
                  <a:cubicBezTo>
                    <a:pt x="112" y="180"/>
                    <a:pt x="123" y="180"/>
                    <a:pt x="134" y="180"/>
                  </a:cubicBezTo>
                  <a:moveTo>
                    <a:pt x="108" y="151"/>
                  </a:moveTo>
                  <a:cubicBezTo>
                    <a:pt x="121" y="94"/>
                    <a:pt x="138" y="74"/>
                    <a:pt x="152" y="61"/>
                  </a:cubicBezTo>
                  <a:cubicBezTo>
                    <a:pt x="180" y="35"/>
                    <a:pt x="215" y="26"/>
                    <a:pt x="240" y="26"/>
                  </a:cubicBezTo>
                  <a:cubicBezTo>
                    <a:pt x="266" y="26"/>
                    <a:pt x="299" y="39"/>
                    <a:pt x="299" y="74"/>
                  </a:cubicBezTo>
                  <a:cubicBezTo>
                    <a:pt x="299" y="151"/>
                    <a:pt x="182" y="151"/>
                    <a:pt x="108" y="15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01" name="Полилиния 400"/>
            <p:cNvSpPr/>
            <p:nvPr/>
          </p:nvSpPr>
          <p:spPr>
            <a:xfrm>
              <a:off x="4729680" y="4313880"/>
              <a:ext cx="87480" cy="84960"/>
            </a:xfrm>
            <a:custGeom>
              <a:avLst/>
              <a:gdLst>
                <a:gd name="textAreaLeft" fmla="*/ 0 w 87480"/>
                <a:gd name="textAreaRight" fmla="*/ 89640 w 87480"/>
                <a:gd name="textAreaTop" fmla="*/ 0 h 84960"/>
                <a:gd name="textAreaBottom" fmla="*/ 87120 h 84960"/>
              </a:gdLst>
              <a:ahLst/>
              <a:cxnLst/>
              <a:rect l="textAreaLeft" t="textAreaTop" r="textAreaRight" b="textAreaBottom"/>
              <a:pathLst>
                <a:path w="249" h="242">
                  <a:moveTo>
                    <a:pt x="58" y="189"/>
                  </a:moveTo>
                  <a:cubicBezTo>
                    <a:pt x="71" y="176"/>
                    <a:pt x="82" y="165"/>
                    <a:pt x="128" y="128"/>
                  </a:cubicBezTo>
                  <a:cubicBezTo>
                    <a:pt x="139" y="119"/>
                    <a:pt x="179" y="88"/>
                    <a:pt x="194" y="73"/>
                  </a:cubicBezTo>
                  <a:cubicBezTo>
                    <a:pt x="227" y="40"/>
                    <a:pt x="249" y="10"/>
                    <a:pt x="249" y="4"/>
                  </a:cubicBezTo>
                  <a:cubicBezTo>
                    <a:pt x="249" y="-1"/>
                    <a:pt x="242" y="0"/>
                    <a:pt x="240" y="0"/>
                  </a:cubicBezTo>
                  <a:cubicBezTo>
                    <a:pt x="234" y="0"/>
                    <a:pt x="234" y="0"/>
                    <a:pt x="229" y="4"/>
                  </a:cubicBezTo>
                  <a:cubicBezTo>
                    <a:pt x="214" y="29"/>
                    <a:pt x="203" y="37"/>
                    <a:pt x="190" y="37"/>
                  </a:cubicBezTo>
                  <a:cubicBezTo>
                    <a:pt x="183" y="37"/>
                    <a:pt x="174" y="37"/>
                    <a:pt x="159" y="22"/>
                  </a:cubicBezTo>
                  <a:cubicBezTo>
                    <a:pt x="139" y="2"/>
                    <a:pt x="128" y="0"/>
                    <a:pt x="115" y="0"/>
                  </a:cubicBezTo>
                  <a:cubicBezTo>
                    <a:pt x="73" y="0"/>
                    <a:pt x="42" y="46"/>
                    <a:pt x="42" y="62"/>
                  </a:cubicBezTo>
                  <a:cubicBezTo>
                    <a:pt x="42" y="66"/>
                    <a:pt x="49" y="68"/>
                    <a:pt x="51" y="68"/>
                  </a:cubicBezTo>
                  <a:cubicBezTo>
                    <a:pt x="58" y="68"/>
                    <a:pt x="60" y="66"/>
                    <a:pt x="62" y="62"/>
                  </a:cubicBezTo>
                  <a:cubicBezTo>
                    <a:pt x="71" y="42"/>
                    <a:pt x="99" y="42"/>
                    <a:pt x="108" y="42"/>
                  </a:cubicBezTo>
                  <a:cubicBezTo>
                    <a:pt x="121" y="42"/>
                    <a:pt x="135" y="44"/>
                    <a:pt x="143" y="46"/>
                  </a:cubicBezTo>
                  <a:cubicBezTo>
                    <a:pt x="172" y="53"/>
                    <a:pt x="176" y="53"/>
                    <a:pt x="190" y="53"/>
                  </a:cubicBezTo>
                  <a:cubicBezTo>
                    <a:pt x="176" y="66"/>
                    <a:pt x="165" y="77"/>
                    <a:pt x="115" y="119"/>
                  </a:cubicBezTo>
                  <a:cubicBezTo>
                    <a:pt x="73" y="152"/>
                    <a:pt x="58" y="165"/>
                    <a:pt x="47" y="176"/>
                  </a:cubicBezTo>
                  <a:cubicBezTo>
                    <a:pt x="16" y="207"/>
                    <a:pt x="0" y="231"/>
                    <a:pt x="0" y="235"/>
                  </a:cubicBezTo>
                  <a:cubicBezTo>
                    <a:pt x="0" y="242"/>
                    <a:pt x="7" y="242"/>
                    <a:pt x="9" y="242"/>
                  </a:cubicBezTo>
                  <a:cubicBezTo>
                    <a:pt x="14" y="242"/>
                    <a:pt x="16" y="242"/>
                    <a:pt x="18" y="237"/>
                  </a:cubicBezTo>
                  <a:cubicBezTo>
                    <a:pt x="33" y="218"/>
                    <a:pt x="49" y="204"/>
                    <a:pt x="69" y="204"/>
                  </a:cubicBezTo>
                  <a:cubicBezTo>
                    <a:pt x="75" y="204"/>
                    <a:pt x="82" y="204"/>
                    <a:pt x="97" y="218"/>
                  </a:cubicBezTo>
                  <a:cubicBezTo>
                    <a:pt x="113" y="235"/>
                    <a:pt x="124" y="242"/>
                    <a:pt x="141" y="242"/>
                  </a:cubicBezTo>
                  <a:cubicBezTo>
                    <a:pt x="201" y="242"/>
                    <a:pt x="236" y="178"/>
                    <a:pt x="236" y="158"/>
                  </a:cubicBezTo>
                  <a:cubicBezTo>
                    <a:pt x="236" y="152"/>
                    <a:pt x="229" y="152"/>
                    <a:pt x="227" y="152"/>
                  </a:cubicBezTo>
                  <a:cubicBezTo>
                    <a:pt x="220" y="152"/>
                    <a:pt x="218" y="154"/>
                    <a:pt x="216" y="161"/>
                  </a:cubicBezTo>
                  <a:cubicBezTo>
                    <a:pt x="207" y="187"/>
                    <a:pt x="174" y="200"/>
                    <a:pt x="148" y="200"/>
                  </a:cubicBezTo>
                  <a:cubicBezTo>
                    <a:pt x="137" y="200"/>
                    <a:pt x="121" y="198"/>
                    <a:pt x="108" y="193"/>
                  </a:cubicBezTo>
                  <a:cubicBezTo>
                    <a:pt x="84" y="189"/>
                    <a:pt x="80" y="189"/>
                    <a:pt x="71" y="189"/>
                  </a:cubicBezTo>
                  <a:cubicBezTo>
                    <a:pt x="69" y="189"/>
                    <a:pt x="60" y="189"/>
                    <a:pt x="58" y="18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2120" rIns="90000" bIns="4212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02" name="Полилиния 401"/>
            <p:cNvSpPr/>
            <p:nvPr/>
          </p:nvSpPr>
          <p:spPr>
            <a:xfrm>
              <a:off x="4851720" y="4149360"/>
              <a:ext cx="36000" cy="275400"/>
            </a:xfrm>
            <a:custGeom>
              <a:avLst/>
              <a:gdLst>
                <a:gd name="textAreaLeft" fmla="*/ 0 w 36000"/>
                <a:gd name="textAreaRight" fmla="*/ 38160 w 36000"/>
                <a:gd name="textAreaTop" fmla="*/ 0 h 275400"/>
                <a:gd name="textAreaBottom" fmla="*/ 277560 h 275400"/>
              </a:gdLst>
              <a:ahLst/>
              <a:cxnLst/>
              <a:rect l="textAreaLeft" t="textAreaTop" r="textAreaRight" b="textAreaBottom"/>
              <a:pathLst>
                <a:path w="106" h="771">
                  <a:moveTo>
                    <a:pt x="106" y="0"/>
                  </a:moveTo>
                  <a:cubicBezTo>
                    <a:pt x="71" y="0"/>
                    <a:pt x="35" y="0"/>
                    <a:pt x="0" y="0"/>
                  </a:cubicBezTo>
                  <a:cubicBezTo>
                    <a:pt x="0" y="10"/>
                    <a:pt x="0" y="21"/>
                    <a:pt x="0" y="31"/>
                  </a:cubicBezTo>
                  <a:cubicBezTo>
                    <a:pt x="25" y="31"/>
                    <a:pt x="50" y="31"/>
                    <a:pt x="75" y="31"/>
                  </a:cubicBezTo>
                  <a:cubicBezTo>
                    <a:pt x="75" y="267"/>
                    <a:pt x="75" y="504"/>
                    <a:pt x="75" y="741"/>
                  </a:cubicBezTo>
                  <a:cubicBezTo>
                    <a:pt x="50" y="741"/>
                    <a:pt x="25" y="741"/>
                    <a:pt x="0" y="741"/>
                  </a:cubicBezTo>
                  <a:cubicBezTo>
                    <a:pt x="0" y="751"/>
                    <a:pt x="0" y="761"/>
                    <a:pt x="0" y="771"/>
                  </a:cubicBezTo>
                  <a:cubicBezTo>
                    <a:pt x="35" y="771"/>
                    <a:pt x="71" y="771"/>
                    <a:pt x="106" y="771"/>
                  </a:cubicBezTo>
                  <a:cubicBezTo>
                    <a:pt x="106" y="514"/>
                    <a:pt x="106" y="257"/>
                    <a:pt x="10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03" name="Полилиния 402"/>
            <p:cNvSpPr/>
            <p:nvPr/>
          </p:nvSpPr>
          <p:spPr>
            <a:xfrm>
              <a:off x="1588320" y="4470480"/>
              <a:ext cx="3332520" cy="9000"/>
            </a:xfrm>
            <a:custGeom>
              <a:avLst/>
              <a:gdLst>
                <a:gd name="textAreaLeft" fmla="*/ 0 w 3332520"/>
                <a:gd name="textAreaRight" fmla="*/ 3334680 w 3332520"/>
                <a:gd name="textAreaTop" fmla="*/ 0 h 9000"/>
                <a:gd name="textAreaBottom" fmla="*/ 11160 h 9000"/>
              </a:gdLst>
              <a:ahLst/>
              <a:cxnLst/>
              <a:rect l="textAreaLeft" t="textAreaTop" r="textAreaRight" b="textAreaBottom"/>
              <a:pathLst>
                <a:path w="9263" h="31">
                  <a:moveTo>
                    <a:pt x="0" y="0"/>
                  </a:moveTo>
                  <a:cubicBezTo>
                    <a:pt x="3088" y="0"/>
                    <a:pt x="6175" y="0"/>
                    <a:pt x="9263" y="0"/>
                  </a:cubicBezTo>
                  <a:cubicBezTo>
                    <a:pt x="9263" y="10"/>
                    <a:pt x="9263" y="21"/>
                    <a:pt x="9263" y="31"/>
                  </a:cubicBezTo>
                  <a:cubicBezTo>
                    <a:pt x="6175" y="31"/>
                    <a:pt x="3088" y="31"/>
                    <a:pt x="0" y="31"/>
                  </a:cubicBezTo>
                  <a:cubicBezTo>
                    <a:pt x="0" y="21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3840" rIns="90000" bIns="-3384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04" name="Полилиния 403"/>
            <p:cNvSpPr/>
            <p:nvPr/>
          </p:nvSpPr>
          <p:spPr>
            <a:xfrm>
              <a:off x="2594160" y="4525920"/>
              <a:ext cx="214560" cy="275400"/>
            </a:xfrm>
            <a:custGeom>
              <a:avLst/>
              <a:gdLst>
                <a:gd name="textAreaLeft" fmla="*/ 0 w 214560"/>
                <a:gd name="textAreaRight" fmla="*/ 216720 w 214560"/>
                <a:gd name="textAreaTop" fmla="*/ 0 h 275400"/>
                <a:gd name="textAreaBottom" fmla="*/ 277560 h 275400"/>
              </a:gdLst>
              <a:ahLst/>
              <a:cxnLst/>
              <a:rect l="textAreaLeft" t="textAreaTop" r="textAreaRight" b="textAreaBottom"/>
              <a:pathLst>
                <a:path w="602" h="771">
                  <a:moveTo>
                    <a:pt x="244" y="690"/>
                  </a:moveTo>
                  <a:cubicBezTo>
                    <a:pt x="198" y="590"/>
                    <a:pt x="153" y="491"/>
                    <a:pt x="108" y="391"/>
                  </a:cubicBezTo>
                  <a:cubicBezTo>
                    <a:pt x="103" y="378"/>
                    <a:pt x="99" y="378"/>
                    <a:pt x="97" y="378"/>
                  </a:cubicBezTo>
                  <a:cubicBezTo>
                    <a:pt x="92" y="380"/>
                    <a:pt x="92" y="378"/>
                    <a:pt x="83" y="385"/>
                  </a:cubicBezTo>
                  <a:cubicBezTo>
                    <a:pt x="59" y="403"/>
                    <a:pt x="35" y="421"/>
                    <a:pt x="11" y="440"/>
                  </a:cubicBezTo>
                  <a:cubicBezTo>
                    <a:pt x="0" y="448"/>
                    <a:pt x="0" y="451"/>
                    <a:pt x="0" y="453"/>
                  </a:cubicBezTo>
                  <a:cubicBezTo>
                    <a:pt x="0" y="455"/>
                    <a:pt x="2" y="462"/>
                    <a:pt x="9" y="462"/>
                  </a:cubicBezTo>
                  <a:cubicBezTo>
                    <a:pt x="13" y="462"/>
                    <a:pt x="26" y="451"/>
                    <a:pt x="33" y="444"/>
                  </a:cubicBezTo>
                  <a:cubicBezTo>
                    <a:pt x="39" y="440"/>
                    <a:pt x="50" y="431"/>
                    <a:pt x="59" y="424"/>
                  </a:cubicBezTo>
                  <a:cubicBezTo>
                    <a:pt x="110" y="536"/>
                    <a:pt x="160" y="647"/>
                    <a:pt x="211" y="758"/>
                  </a:cubicBezTo>
                  <a:cubicBezTo>
                    <a:pt x="215" y="771"/>
                    <a:pt x="220" y="771"/>
                    <a:pt x="226" y="771"/>
                  </a:cubicBezTo>
                  <a:cubicBezTo>
                    <a:pt x="240" y="771"/>
                    <a:pt x="242" y="767"/>
                    <a:pt x="246" y="756"/>
                  </a:cubicBezTo>
                  <a:cubicBezTo>
                    <a:pt x="363" y="514"/>
                    <a:pt x="481" y="273"/>
                    <a:pt x="598" y="31"/>
                  </a:cubicBezTo>
                  <a:cubicBezTo>
                    <a:pt x="602" y="20"/>
                    <a:pt x="602" y="18"/>
                    <a:pt x="602" y="15"/>
                  </a:cubicBezTo>
                  <a:cubicBezTo>
                    <a:pt x="602" y="9"/>
                    <a:pt x="596" y="0"/>
                    <a:pt x="587" y="0"/>
                  </a:cubicBezTo>
                  <a:cubicBezTo>
                    <a:pt x="580" y="0"/>
                    <a:pt x="576" y="4"/>
                    <a:pt x="569" y="15"/>
                  </a:cubicBezTo>
                  <a:cubicBezTo>
                    <a:pt x="461" y="240"/>
                    <a:pt x="352" y="465"/>
                    <a:pt x="244" y="69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05" name="Полилиния 404"/>
            <p:cNvSpPr/>
            <p:nvPr/>
          </p:nvSpPr>
          <p:spPr>
            <a:xfrm>
              <a:off x="2805480" y="4525920"/>
              <a:ext cx="137160" cy="9000"/>
            </a:xfrm>
            <a:custGeom>
              <a:avLst/>
              <a:gdLst>
                <a:gd name="textAreaLeft" fmla="*/ 0 w 137160"/>
                <a:gd name="textAreaRight" fmla="*/ 139320 w 137160"/>
                <a:gd name="textAreaTop" fmla="*/ 0 h 9000"/>
                <a:gd name="textAreaBottom" fmla="*/ 11160 h 9000"/>
              </a:gdLst>
              <a:ahLst/>
              <a:cxnLst/>
              <a:rect l="textAreaLeft" t="textAreaTop" r="textAreaRight" b="textAreaBottom"/>
              <a:pathLst>
                <a:path w="387" h="31">
                  <a:moveTo>
                    <a:pt x="0" y="0"/>
                  </a:moveTo>
                  <a:cubicBezTo>
                    <a:pt x="129" y="0"/>
                    <a:pt x="258" y="0"/>
                    <a:pt x="387" y="0"/>
                  </a:cubicBezTo>
                  <a:cubicBezTo>
                    <a:pt x="387" y="10"/>
                    <a:pt x="387" y="21"/>
                    <a:pt x="387" y="31"/>
                  </a:cubicBezTo>
                  <a:cubicBezTo>
                    <a:pt x="258" y="31"/>
                    <a:pt x="129" y="31"/>
                    <a:pt x="0" y="31"/>
                  </a:cubicBezTo>
                  <a:cubicBezTo>
                    <a:pt x="0" y="21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3840" rIns="90000" bIns="-3384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06" name="Полилиния 405"/>
            <p:cNvSpPr/>
            <p:nvPr/>
          </p:nvSpPr>
          <p:spPr>
            <a:xfrm>
              <a:off x="2819880" y="4582080"/>
              <a:ext cx="108720" cy="182160"/>
            </a:xfrm>
            <a:custGeom>
              <a:avLst/>
              <a:gdLst>
                <a:gd name="textAreaLeft" fmla="*/ 0 w 108720"/>
                <a:gd name="textAreaRight" fmla="*/ 110880 w 108720"/>
                <a:gd name="textAreaTop" fmla="*/ 0 h 182160"/>
                <a:gd name="textAreaBottom" fmla="*/ 184320 h 182160"/>
              </a:gdLst>
              <a:ahLst/>
              <a:cxnLst/>
              <a:rect l="textAreaLeft" t="textAreaTop" r="textAreaRight" b="textAreaBottom"/>
              <a:pathLst>
                <a:path w="308" h="512">
                  <a:moveTo>
                    <a:pt x="59" y="453"/>
                  </a:moveTo>
                  <a:cubicBezTo>
                    <a:pt x="86" y="426"/>
                    <a:pt x="113" y="400"/>
                    <a:pt x="140" y="374"/>
                  </a:cubicBezTo>
                  <a:cubicBezTo>
                    <a:pt x="261" y="268"/>
                    <a:pt x="308" y="226"/>
                    <a:pt x="308" y="150"/>
                  </a:cubicBezTo>
                  <a:cubicBezTo>
                    <a:pt x="308" y="62"/>
                    <a:pt x="237" y="0"/>
                    <a:pt x="145" y="0"/>
                  </a:cubicBezTo>
                  <a:cubicBezTo>
                    <a:pt x="57" y="0"/>
                    <a:pt x="0" y="70"/>
                    <a:pt x="0" y="139"/>
                  </a:cubicBezTo>
                  <a:cubicBezTo>
                    <a:pt x="0" y="182"/>
                    <a:pt x="37" y="182"/>
                    <a:pt x="39" y="182"/>
                  </a:cubicBezTo>
                  <a:cubicBezTo>
                    <a:pt x="52" y="182"/>
                    <a:pt x="81" y="174"/>
                    <a:pt x="81" y="141"/>
                  </a:cubicBezTo>
                  <a:cubicBezTo>
                    <a:pt x="81" y="121"/>
                    <a:pt x="66" y="101"/>
                    <a:pt x="39" y="101"/>
                  </a:cubicBezTo>
                  <a:cubicBezTo>
                    <a:pt x="33" y="101"/>
                    <a:pt x="33" y="101"/>
                    <a:pt x="28" y="101"/>
                  </a:cubicBezTo>
                  <a:cubicBezTo>
                    <a:pt x="48" y="53"/>
                    <a:pt x="90" y="24"/>
                    <a:pt x="134" y="24"/>
                  </a:cubicBezTo>
                  <a:cubicBezTo>
                    <a:pt x="204" y="24"/>
                    <a:pt x="237" y="86"/>
                    <a:pt x="237" y="150"/>
                  </a:cubicBezTo>
                  <a:cubicBezTo>
                    <a:pt x="237" y="211"/>
                    <a:pt x="198" y="273"/>
                    <a:pt x="156" y="319"/>
                  </a:cubicBezTo>
                  <a:cubicBezTo>
                    <a:pt x="107" y="374"/>
                    <a:pt x="58" y="429"/>
                    <a:pt x="8" y="484"/>
                  </a:cubicBezTo>
                  <a:cubicBezTo>
                    <a:pt x="0" y="492"/>
                    <a:pt x="0" y="495"/>
                    <a:pt x="0" y="512"/>
                  </a:cubicBezTo>
                  <a:cubicBezTo>
                    <a:pt x="95" y="512"/>
                    <a:pt x="190" y="512"/>
                    <a:pt x="286" y="512"/>
                  </a:cubicBezTo>
                  <a:cubicBezTo>
                    <a:pt x="293" y="467"/>
                    <a:pt x="300" y="423"/>
                    <a:pt x="308" y="378"/>
                  </a:cubicBezTo>
                  <a:cubicBezTo>
                    <a:pt x="301" y="378"/>
                    <a:pt x="294" y="378"/>
                    <a:pt x="288" y="378"/>
                  </a:cubicBezTo>
                  <a:cubicBezTo>
                    <a:pt x="283" y="402"/>
                    <a:pt x="279" y="435"/>
                    <a:pt x="270" y="448"/>
                  </a:cubicBezTo>
                  <a:cubicBezTo>
                    <a:pt x="266" y="453"/>
                    <a:pt x="215" y="453"/>
                    <a:pt x="198" y="453"/>
                  </a:cubicBezTo>
                  <a:cubicBezTo>
                    <a:pt x="151" y="453"/>
                    <a:pt x="105" y="453"/>
                    <a:pt x="59" y="45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07" name="Полилиния 406"/>
            <p:cNvSpPr/>
            <p:nvPr/>
          </p:nvSpPr>
          <p:spPr>
            <a:xfrm>
              <a:off x="2959920" y="4574160"/>
              <a:ext cx="123840" cy="193320"/>
            </a:xfrm>
            <a:custGeom>
              <a:avLst/>
              <a:gdLst>
                <a:gd name="textAreaLeft" fmla="*/ 0 w 123840"/>
                <a:gd name="textAreaRight" fmla="*/ 126000 w 123840"/>
                <a:gd name="textAreaTop" fmla="*/ 0 h 193320"/>
                <a:gd name="textAreaBottom" fmla="*/ 195480 h 193320"/>
              </a:gdLst>
              <a:ahLst/>
              <a:cxnLst/>
              <a:rect l="textAreaLeft" t="textAreaTop" r="textAreaRight" b="textAreaBottom"/>
              <a:pathLst>
                <a:path w="350" h="543">
                  <a:moveTo>
                    <a:pt x="180" y="9"/>
                  </a:moveTo>
                  <a:cubicBezTo>
                    <a:pt x="180" y="7"/>
                    <a:pt x="180" y="0"/>
                    <a:pt x="169" y="0"/>
                  </a:cubicBezTo>
                  <a:cubicBezTo>
                    <a:pt x="152" y="0"/>
                    <a:pt x="95" y="7"/>
                    <a:pt x="75" y="7"/>
                  </a:cubicBezTo>
                  <a:cubicBezTo>
                    <a:pt x="70" y="9"/>
                    <a:pt x="62" y="9"/>
                    <a:pt x="62" y="22"/>
                  </a:cubicBezTo>
                  <a:cubicBezTo>
                    <a:pt x="62" y="33"/>
                    <a:pt x="68" y="33"/>
                    <a:pt x="79" y="33"/>
                  </a:cubicBezTo>
                  <a:cubicBezTo>
                    <a:pt x="117" y="33"/>
                    <a:pt x="119" y="37"/>
                    <a:pt x="119" y="46"/>
                  </a:cubicBezTo>
                  <a:cubicBezTo>
                    <a:pt x="118" y="51"/>
                    <a:pt x="117" y="57"/>
                    <a:pt x="117" y="62"/>
                  </a:cubicBezTo>
                  <a:cubicBezTo>
                    <a:pt x="79" y="210"/>
                    <a:pt x="42" y="358"/>
                    <a:pt x="4" y="506"/>
                  </a:cubicBezTo>
                  <a:cubicBezTo>
                    <a:pt x="0" y="517"/>
                    <a:pt x="0" y="517"/>
                    <a:pt x="0" y="521"/>
                  </a:cubicBezTo>
                  <a:cubicBezTo>
                    <a:pt x="0" y="539"/>
                    <a:pt x="15" y="543"/>
                    <a:pt x="22" y="543"/>
                  </a:cubicBezTo>
                  <a:cubicBezTo>
                    <a:pt x="33" y="543"/>
                    <a:pt x="44" y="536"/>
                    <a:pt x="48" y="528"/>
                  </a:cubicBezTo>
                  <a:cubicBezTo>
                    <a:pt x="53" y="521"/>
                    <a:pt x="88" y="378"/>
                    <a:pt x="92" y="358"/>
                  </a:cubicBezTo>
                  <a:cubicBezTo>
                    <a:pt x="119" y="361"/>
                    <a:pt x="183" y="374"/>
                    <a:pt x="183" y="424"/>
                  </a:cubicBezTo>
                  <a:cubicBezTo>
                    <a:pt x="183" y="429"/>
                    <a:pt x="183" y="433"/>
                    <a:pt x="180" y="440"/>
                  </a:cubicBezTo>
                  <a:cubicBezTo>
                    <a:pt x="178" y="448"/>
                    <a:pt x="176" y="459"/>
                    <a:pt x="176" y="468"/>
                  </a:cubicBezTo>
                  <a:cubicBezTo>
                    <a:pt x="176" y="512"/>
                    <a:pt x="207" y="543"/>
                    <a:pt x="249" y="543"/>
                  </a:cubicBezTo>
                  <a:cubicBezTo>
                    <a:pt x="271" y="543"/>
                    <a:pt x="293" y="532"/>
                    <a:pt x="308" y="503"/>
                  </a:cubicBezTo>
                  <a:cubicBezTo>
                    <a:pt x="328" y="468"/>
                    <a:pt x="337" y="426"/>
                    <a:pt x="337" y="424"/>
                  </a:cubicBezTo>
                  <a:cubicBezTo>
                    <a:pt x="337" y="418"/>
                    <a:pt x="330" y="418"/>
                    <a:pt x="328" y="418"/>
                  </a:cubicBezTo>
                  <a:cubicBezTo>
                    <a:pt x="319" y="418"/>
                    <a:pt x="319" y="420"/>
                    <a:pt x="317" y="431"/>
                  </a:cubicBezTo>
                  <a:cubicBezTo>
                    <a:pt x="301" y="488"/>
                    <a:pt x="284" y="528"/>
                    <a:pt x="249" y="528"/>
                  </a:cubicBezTo>
                  <a:cubicBezTo>
                    <a:pt x="235" y="528"/>
                    <a:pt x="224" y="519"/>
                    <a:pt x="224" y="490"/>
                  </a:cubicBezTo>
                  <a:cubicBezTo>
                    <a:pt x="224" y="477"/>
                    <a:pt x="229" y="459"/>
                    <a:pt x="231" y="446"/>
                  </a:cubicBezTo>
                  <a:cubicBezTo>
                    <a:pt x="233" y="433"/>
                    <a:pt x="233" y="431"/>
                    <a:pt x="233" y="424"/>
                  </a:cubicBezTo>
                  <a:cubicBezTo>
                    <a:pt x="233" y="374"/>
                    <a:pt x="185" y="352"/>
                    <a:pt x="119" y="343"/>
                  </a:cubicBezTo>
                  <a:cubicBezTo>
                    <a:pt x="143" y="328"/>
                    <a:pt x="169" y="303"/>
                    <a:pt x="187" y="286"/>
                  </a:cubicBezTo>
                  <a:cubicBezTo>
                    <a:pt x="222" y="244"/>
                    <a:pt x="260" y="211"/>
                    <a:pt x="297" y="211"/>
                  </a:cubicBezTo>
                  <a:cubicBezTo>
                    <a:pt x="301" y="211"/>
                    <a:pt x="301" y="211"/>
                    <a:pt x="304" y="211"/>
                  </a:cubicBezTo>
                  <a:cubicBezTo>
                    <a:pt x="312" y="213"/>
                    <a:pt x="315" y="213"/>
                    <a:pt x="319" y="218"/>
                  </a:cubicBezTo>
                  <a:cubicBezTo>
                    <a:pt x="321" y="220"/>
                    <a:pt x="321" y="220"/>
                    <a:pt x="323" y="222"/>
                  </a:cubicBezTo>
                  <a:cubicBezTo>
                    <a:pt x="286" y="224"/>
                    <a:pt x="279" y="253"/>
                    <a:pt x="279" y="264"/>
                  </a:cubicBezTo>
                  <a:cubicBezTo>
                    <a:pt x="279" y="275"/>
                    <a:pt x="288" y="290"/>
                    <a:pt x="308" y="290"/>
                  </a:cubicBezTo>
                  <a:cubicBezTo>
                    <a:pt x="328" y="290"/>
                    <a:pt x="350" y="273"/>
                    <a:pt x="350" y="242"/>
                  </a:cubicBezTo>
                  <a:cubicBezTo>
                    <a:pt x="350" y="220"/>
                    <a:pt x="332" y="194"/>
                    <a:pt x="299" y="194"/>
                  </a:cubicBezTo>
                  <a:cubicBezTo>
                    <a:pt x="277" y="194"/>
                    <a:pt x="242" y="200"/>
                    <a:pt x="185" y="262"/>
                  </a:cubicBezTo>
                  <a:cubicBezTo>
                    <a:pt x="158" y="290"/>
                    <a:pt x="130" y="323"/>
                    <a:pt x="99" y="334"/>
                  </a:cubicBezTo>
                  <a:cubicBezTo>
                    <a:pt x="126" y="226"/>
                    <a:pt x="153" y="117"/>
                    <a:pt x="180" y="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08" name="Полилиния 407"/>
            <p:cNvSpPr/>
            <p:nvPr/>
          </p:nvSpPr>
          <p:spPr>
            <a:xfrm>
              <a:off x="3110400" y="4557600"/>
              <a:ext cx="84240" cy="126720"/>
            </a:xfrm>
            <a:custGeom>
              <a:avLst/>
              <a:gdLst>
                <a:gd name="textAreaLeft" fmla="*/ 0 w 84240"/>
                <a:gd name="textAreaRight" fmla="*/ 86400 w 84240"/>
                <a:gd name="textAreaTop" fmla="*/ 0 h 126720"/>
                <a:gd name="textAreaBottom" fmla="*/ 128880 h 126720"/>
              </a:gdLst>
              <a:ahLst/>
              <a:cxnLst/>
              <a:rect l="textAreaLeft" t="textAreaTop" r="textAreaRight" b="textAreaBottom"/>
              <a:pathLst>
                <a:path w="240" h="358">
                  <a:moveTo>
                    <a:pt x="240" y="259"/>
                  </a:moveTo>
                  <a:cubicBezTo>
                    <a:pt x="234" y="259"/>
                    <a:pt x="228" y="259"/>
                    <a:pt x="222" y="259"/>
                  </a:cubicBezTo>
                  <a:cubicBezTo>
                    <a:pt x="220" y="272"/>
                    <a:pt x="216" y="303"/>
                    <a:pt x="207" y="310"/>
                  </a:cubicBezTo>
                  <a:cubicBezTo>
                    <a:pt x="202" y="312"/>
                    <a:pt x="163" y="312"/>
                    <a:pt x="154" y="312"/>
                  </a:cubicBezTo>
                  <a:cubicBezTo>
                    <a:pt x="121" y="312"/>
                    <a:pt x="88" y="312"/>
                    <a:pt x="55" y="312"/>
                  </a:cubicBezTo>
                  <a:cubicBezTo>
                    <a:pt x="112" y="261"/>
                    <a:pt x="130" y="246"/>
                    <a:pt x="163" y="222"/>
                  </a:cubicBezTo>
                  <a:cubicBezTo>
                    <a:pt x="202" y="189"/>
                    <a:pt x="240" y="156"/>
                    <a:pt x="240" y="105"/>
                  </a:cubicBezTo>
                  <a:cubicBezTo>
                    <a:pt x="240" y="40"/>
                    <a:pt x="183" y="0"/>
                    <a:pt x="114" y="0"/>
                  </a:cubicBezTo>
                  <a:cubicBezTo>
                    <a:pt x="46" y="0"/>
                    <a:pt x="0" y="46"/>
                    <a:pt x="0" y="97"/>
                  </a:cubicBezTo>
                  <a:cubicBezTo>
                    <a:pt x="0" y="123"/>
                    <a:pt x="24" y="127"/>
                    <a:pt x="29" y="127"/>
                  </a:cubicBezTo>
                  <a:cubicBezTo>
                    <a:pt x="42" y="127"/>
                    <a:pt x="59" y="116"/>
                    <a:pt x="59" y="99"/>
                  </a:cubicBezTo>
                  <a:cubicBezTo>
                    <a:pt x="59" y="88"/>
                    <a:pt x="55" y="70"/>
                    <a:pt x="26" y="70"/>
                  </a:cubicBezTo>
                  <a:cubicBezTo>
                    <a:pt x="44" y="31"/>
                    <a:pt x="79" y="20"/>
                    <a:pt x="106" y="20"/>
                  </a:cubicBezTo>
                  <a:cubicBezTo>
                    <a:pt x="161" y="20"/>
                    <a:pt x="187" y="61"/>
                    <a:pt x="187" y="105"/>
                  </a:cubicBezTo>
                  <a:cubicBezTo>
                    <a:pt x="187" y="152"/>
                    <a:pt x="154" y="189"/>
                    <a:pt x="136" y="209"/>
                  </a:cubicBezTo>
                  <a:cubicBezTo>
                    <a:pt x="93" y="251"/>
                    <a:pt x="50" y="294"/>
                    <a:pt x="7" y="336"/>
                  </a:cubicBezTo>
                  <a:cubicBezTo>
                    <a:pt x="0" y="343"/>
                    <a:pt x="0" y="343"/>
                    <a:pt x="0" y="358"/>
                  </a:cubicBezTo>
                  <a:cubicBezTo>
                    <a:pt x="75" y="358"/>
                    <a:pt x="150" y="358"/>
                    <a:pt x="224" y="358"/>
                  </a:cubicBezTo>
                  <a:cubicBezTo>
                    <a:pt x="229" y="325"/>
                    <a:pt x="235" y="292"/>
                    <a:pt x="240" y="2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09" name="Полилиния 408"/>
            <p:cNvSpPr/>
            <p:nvPr/>
          </p:nvSpPr>
          <p:spPr>
            <a:xfrm>
              <a:off x="3278880" y="4642200"/>
              <a:ext cx="88920" cy="125280"/>
            </a:xfrm>
            <a:custGeom>
              <a:avLst/>
              <a:gdLst>
                <a:gd name="textAreaLeft" fmla="*/ 0 w 88920"/>
                <a:gd name="textAreaRight" fmla="*/ 91080 w 88920"/>
                <a:gd name="textAreaTop" fmla="*/ 0 h 125280"/>
                <a:gd name="textAreaBottom" fmla="*/ 127440 h 125280"/>
              </a:gdLst>
              <a:ahLst/>
              <a:cxnLst/>
              <a:rect l="textAreaLeft" t="textAreaTop" r="textAreaRight" b="textAreaBottom"/>
              <a:pathLst>
                <a:path w="253" h="354">
                  <a:moveTo>
                    <a:pt x="135" y="196"/>
                  </a:moveTo>
                  <a:cubicBezTo>
                    <a:pt x="152" y="200"/>
                    <a:pt x="216" y="211"/>
                    <a:pt x="216" y="268"/>
                  </a:cubicBezTo>
                  <a:cubicBezTo>
                    <a:pt x="216" y="306"/>
                    <a:pt x="190" y="339"/>
                    <a:pt x="128" y="339"/>
                  </a:cubicBezTo>
                  <a:cubicBezTo>
                    <a:pt x="64" y="339"/>
                    <a:pt x="36" y="295"/>
                    <a:pt x="20" y="229"/>
                  </a:cubicBezTo>
                  <a:cubicBezTo>
                    <a:pt x="18" y="218"/>
                    <a:pt x="18" y="215"/>
                    <a:pt x="9" y="215"/>
                  </a:cubicBezTo>
                  <a:cubicBezTo>
                    <a:pt x="0" y="215"/>
                    <a:pt x="0" y="220"/>
                    <a:pt x="0" y="235"/>
                  </a:cubicBezTo>
                  <a:cubicBezTo>
                    <a:pt x="0" y="269"/>
                    <a:pt x="0" y="303"/>
                    <a:pt x="0" y="336"/>
                  </a:cubicBezTo>
                  <a:cubicBezTo>
                    <a:pt x="0" y="350"/>
                    <a:pt x="0" y="354"/>
                    <a:pt x="9" y="354"/>
                  </a:cubicBezTo>
                  <a:cubicBezTo>
                    <a:pt x="11" y="354"/>
                    <a:pt x="14" y="354"/>
                    <a:pt x="27" y="339"/>
                  </a:cubicBezTo>
                  <a:cubicBezTo>
                    <a:pt x="29" y="339"/>
                    <a:pt x="29" y="336"/>
                    <a:pt x="42" y="321"/>
                  </a:cubicBezTo>
                  <a:cubicBezTo>
                    <a:pt x="77" y="354"/>
                    <a:pt x="113" y="354"/>
                    <a:pt x="128" y="354"/>
                  </a:cubicBezTo>
                  <a:cubicBezTo>
                    <a:pt x="218" y="354"/>
                    <a:pt x="253" y="303"/>
                    <a:pt x="253" y="246"/>
                  </a:cubicBezTo>
                  <a:cubicBezTo>
                    <a:pt x="253" y="207"/>
                    <a:pt x="229" y="183"/>
                    <a:pt x="220" y="174"/>
                  </a:cubicBezTo>
                  <a:cubicBezTo>
                    <a:pt x="194" y="150"/>
                    <a:pt x="165" y="143"/>
                    <a:pt x="132" y="136"/>
                  </a:cubicBezTo>
                  <a:cubicBezTo>
                    <a:pt x="88" y="128"/>
                    <a:pt x="38" y="119"/>
                    <a:pt x="38" y="75"/>
                  </a:cubicBezTo>
                  <a:cubicBezTo>
                    <a:pt x="38" y="46"/>
                    <a:pt x="58" y="15"/>
                    <a:pt x="124" y="15"/>
                  </a:cubicBezTo>
                  <a:cubicBezTo>
                    <a:pt x="209" y="15"/>
                    <a:pt x="212" y="84"/>
                    <a:pt x="214" y="108"/>
                  </a:cubicBezTo>
                  <a:cubicBezTo>
                    <a:pt x="214" y="114"/>
                    <a:pt x="220" y="112"/>
                    <a:pt x="223" y="114"/>
                  </a:cubicBezTo>
                  <a:cubicBezTo>
                    <a:pt x="234" y="114"/>
                    <a:pt x="234" y="112"/>
                    <a:pt x="234" y="97"/>
                  </a:cubicBezTo>
                  <a:cubicBezTo>
                    <a:pt x="234" y="71"/>
                    <a:pt x="234" y="46"/>
                    <a:pt x="234" y="20"/>
                  </a:cubicBezTo>
                  <a:cubicBezTo>
                    <a:pt x="234" y="7"/>
                    <a:pt x="234" y="0"/>
                    <a:pt x="225" y="0"/>
                  </a:cubicBezTo>
                  <a:cubicBezTo>
                    <a:pt x="220" y="0"/>
                    <a:pt x="220" y="0"/>
                    <a:pt x="209" y="9"/>
                  </a:cubicBezTo>
                  <a:cubicBezTo>
                    <a:pt x="207" y="13"/>
                    <a:pt x="198" y="20"/>
                    <a:pt x="196" y="22"/>
                  </a:cubicBezTo>
                  <a:cubicBezTo>
                    <a:pt x="168" y="0"/>
                    <a:pt x="135" y="0"/>
                    <a:pt x="124" y="0"/>
                  </a:cubicBezTo>
                  <a:cubicBezTo>
                    <a:pt x="29" y="0"/>
                    <a:pt x="0" y="53"/>
                    <a:pt x="0" y="95"/>
                  </a:cubicBezTo>
                  <a:cubicBezTo>
                    <a:pt x="0" y="123"/>
                    <a:pt x="11" y="143"/>
                    <a:pt x="33" y="161"/>
                  </a:cubicBezTo>
                  <a:cubicBezTo>
                    <a:pt x="58" y="180"/>
                    <a:pt x="80" y="185"/>
                    <a:pt x="135" y="1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10" name="Полилиния 409"/>
            <p:cNvSpPr/>
            <p:nvPr/>
          </p:nvSpPr>
          <p:spPr>
            <a:xfrm>
              <a:off x="3388320" y="4581360"/>
              <a:ext cx="57960" cy="182880"/>
            </a:xfrm>
            <a:custGeom>
              <a:avLst/>
              <a:gdLst>
                <a:gd name="textAreaLeft" fmla="*/ 0 w 57960"/>
                <a:gd name="textAreaRight" fmla="*/ 60120 w 57960"/>
                <a:gd name="textAreaTop" fmla="*/ 0 h 182880"/>
                <a:gd name="textAreaBottom" fmla="*/ 185040 h 182880"/>
              </a:gdLst>
              <a:ahLst/>
              <a:cxnLst/>
              <a:rect l="textAreaLeft" t="textAreaTop" r="textAreaRight" b="textAreaBottom"/>
              <a:pathLst>
                <a:path w="167" h="514">
                  <a:moveTo>
                    <a:pt x="112" y="174"/>
                  </a:moveTo>
                  <a:cubicBezTo>
                    <a:pt x="76" y="176"/>
                    <a:pt x="40" y="179"/>
                    <a:pt x="4" y="182"/>
                  </a:cubicBezTo>
                  <a:cubicBezTo>
                    <a:pt x="4" y="190"/>
                    <a:pt x="4" y="198"/>
                    <a:pt x="4" y="206"/>
                  </a:cubicBezTo>
                  <a:cubicBezTo>
                    <a:pt x="55" y="206"/>
                    <a:pt x="62" y="211"/>
                    <a:pt x="62" y="248"/>
                  </a:cubicBezTo>
                  <a:cubicBezTo>
                    <a:pt x="62" y="318"/>
                    <a:pt x="62" y="387"/>
                    <a:pt x="62" y="457"/>
                  </a:cubicBezTo>
                  <a:cubicBezTo>
                    <a:pt x="62" y="492"/>
                    <a:pt x="53" y="492"/>
                    <a:pt x="0" y="492"/>
                  </a:cubicBezTo>
                  <a:cubicBezTo>
                    <a:pt x="0" y="499"/>
                    <a:pt x="0" y="507"/>
                    <a:pt x="0" y="514"/>
                  </a:cubicBezTo>
                  <a:cubicBezTo>
                    <a:pt x="26" y="514"/>
                    <a:pt x="68" y="512"/>
                    <a:pt x="86" y="512"/>
                  </a:cubicBezTo>
                  <a:cubicBezTo>
                    <a:pt x="112" y="512"/>
                    <a:pt x="141" y="514"/>
                    <a:pt x="167" y="514"/>
                  </a:cubicBezTo>
                  <a:cubicBezTo>
                    <a:pt x="167" y="507"/>
                    <a:pt x="167" y="499"/>
                    <a:pt x="167" y="492"/>
                  </a:cubicBezTo>
                  <a:cubicBezTo>
                    <a:pt x="114" y="492"/>
                    <a:pt x="112" y="488"/>
                    <a:pt x="112" y="457"/>
                  </a:cubicBezTo>
                  <a:cubicBezTo>
                    <a:pt x="112" y="362"/>
                    <a:pt x="112" y="268"/>
                    <a:pt x="112" y="174"/>
                  </a:cubicBezTo>
                  <a:moveTo>
                    <a:pt x="114" y="39"/>
                  </a:moveTo>
                  <a:cubicBezTo>
                    <a:pt x="114" y="15"/>
                    <a:pt x="97" y="0"/>
                    <a:pt x="75" y="0"/>
                  </a:cubicBezTo>
                  <a:cubicBezTo>
                    <a:pt x="51" y="0"/>
                    <a:pt x="33" y="20"/>
                    <a:pt x="33" y="39"/>
                  </a:cubicBezTo>
                  <a:cubicBezTo>
                    <a:pt x="33" y="61"/>
                    <a:pt x="51" y="81"/>
                    <a:pt x="75" y="81"/>
                  </a:cubicBezTo>
                  <a:cubicBezTo>
                    <a:pt x="97" y="81"/>
                    <a:pt x="114" y="64"/>
                    <a:pt x="114" y="3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11" name="Полилиния 410"/>
            <p:cNvSpPr/>
            <p:nvPr/>
          </p:nvSpPr>
          <p:spPr>
            <a:xfrm>
              <a:off x="3466080" y="4644000"/>
              <a:ext cx="137160" cy="120240"/>
            </a:xfrm>
            <a:custGeom>
              <a:avLst/>
              <a:gdLst>
                <a:gd name="textAreaLeft" fmla="*/ 0 w 137160"/>
                <a:gd name="textAreaRight" fmla="*/ 139320 w 137160"/>
                <a:gd name="textAreaTop" fmla="*/ 0 h 120240"/>
                <a:gd name="textAreaBottom" fmla="*/ 122400 h 120240"/>
              </a:gdLst>
              <a:ahLst/>
              <a:cxnLst/>
              <a:rect l="textAreaLeft" t="textAreaTop" r="textAreaRight" b="textAreaBottom"/>
              <a:pathLst>
                <a:path w="387" h="340">
                  <a:moveTo>
                    <a:pt x="59" y="76"/>
                  </a:moveTo>
                  <a:cubicBezTo>
                    <a:pt x="59" y="145"/>
                    <a:pt x="59" y="214"/>
                    <a:pt x="59" y="283"/>
                  </a:cubicBezTo>
                  <a:cubicBezTo>
                    <a:pt x="59" y="318"/>
                    <a:pt x="50" y="318"/>
                    <a:pt x="0" y="318"/>
                  </a:cubicBezTo>
                  <a:cubicBezTo>
                    <a:pt x="0" y="325"/>
                    <a:pt x="0" y="333"/>
                    <a:pt x="0" y="340"/>
                  </a:cubicBezTo>
                  <a:cubicBezTo>
                    <a:pt x="26" y="340"/>
                    <a:pt x="66" y="338"/>
                    <a:pt x="85" y="338"/>
                  </a:cubicBezTo>
                  <a:cubicBezTo>
                    <a:pt x="105" y="338"/>
                    <a:pt x="147" y="340"/>
                    <a:pt x="173" y="340"/>
                  </a:cubicBezTo>
                  <a:cubicBezTo>
                    <a:pt x="173" y="333"/>
                    <a:pt x="173" y="325"/>
                    <a:pt x="173" y="318"/>
                  </a:cubicBezTo>
                  <a:cubicBezTo>
                    <a:pt x="121" y="318"/>
                    <a:pt x="112" y="318"/>
                    <a:pt x="112" y="283"/>
                  </a:cubicBezTo>
                  <a:cubicBezTo>
                    <a:pt x="112" y="235"/>
                    <a:pt x="112" y="188"/>
                    <a:pt x="112" y="140"/>
                  </a:cubicBezTo>
                  <a:cubicBezTo>
                    <a:pt x="112" y="61"/>
                    <a:pt x="167" y="17"/>
                    <a:pt x="217" y="17"/>
                  </a:cubicBezTo>
                  <a:cubicBezTo>
                    <a:pt x="266" y="17"/>
                    <a:pt x="275" y="59"/>
                    <a:pt x="275" y="103"/>
                  </a:cubicBezTo>
                  <a:cubicBezTo>
                    <a:pt x="275" y="163"/>
                    <a:pt x="275" y="223"/>
                    <a:pt x="275" y="283"/>
                  </a:cubicBezTo>
                  <a:cubicBezTo>
                    <a:pt x="275" y="318"/>
                    <a:pt x="266" y="318"/>
                    <a:pt x="213" y="318"/>
                  </a:cubicBezTo>
                  <a:cubicBezTo>
                    <a:pt x="213" y="325"/>
                    <a:pt x="213" y="333"/>
                    <a:pt x="213" y="340"/>
                  </a:cubicBezTo>
                  <a:cubicBezTo>
                    <a:pt x="242" y="340"/>
                    <a:pt x="281" y="338"/>
                    <a:pt x="301" y="338"/>
                  </a:cubicBezTo>
                  <a:cubicBezTo>
                    <a:pt x="321" y="338"/>
                    <a:pt x="360" y="340"/>
                    <a:pt x="387" y="340"/>
                  </a:cubicBezTo>
                  <a:cubicBezTo>
                    <a:pt x="387" y="333"/>
                    <a:pt x="387" y="325"/>
                    <a:pt x="387" y="318"/>
                  </a:cubicBezTo>
                  <a:cubicBezTo>
                    <a:pt x="347" y="318"/>
                    <a:pt x="327" y="318"/>
                    <a:pt x="327" y="294"/>
                  </a:cubicBezTo>
                  <a:cubicBezTo>
                    <a:pt x="327" y="245"/>
                    <a:pt x="327" y="196"/>
                    <a:pt x="327" y="147"/>
                  </a:cubicBezTo>
                  <a:cubicBezTo>
                    <a:pt x="327" y="81"/>
                    <a:pt x="327" y="57"/>
                    <a:pt x="303" y="28"/>
                  </a:cubicBezTo>
                  <a:cubicBezTo>
                    <a:pt x="292" y="15"/>
                    <a:pt x="268" y="0"/>
                    <a:pt x="222" y="0"/>
                  </a:cubicBezTo>
                  <a:cubicBezTo>
                    <a:pt x="167" y="0"/>
                    <a:pt x="129" y="32"/>
                    <a:pt x="107" y="81"/>
                  </a:cubicBezTo>
                  <a:cubicBezTo>
                    <a:pt x="107" y="54"/>
                    <a:pt x="107" y="27"/>
                    <a:pt x="107" y="0"/>
                  </a:cubicBezTo>
                  <a:cubicBezTo>
                    <a:pt x="71" y="2"/>
                    <a:pt x="36" y="5"/>
                    <a:pt x="0" y="8"/>
                  </a:cubicBezTo>
                  <a:cubicBezTo>
                    <a:pt x="0" y="16"/>
                    <a:pt x="0" y="24"/>
                    <a:pt x="0" y="32"/>
                  </a:cubicBezTo>
                  <a:cubicBezTo>
                    <a:pt x="52" y="32"/>
                    <a:pt x="59" y="37"/>
                    <a:pt x="59" y="7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12" name="Полилиния 411"/>
            <p:cNvSpPr/>
            <p:nvPr/>
          </p:nvSpPr>
          <p:spPr>
            <a:xfrm>
              <a:off x="3669480" y="4570920"/>
              <a:ext cx="112680" cy="196560"/>
            </a:xfrm>
            <a:custGeom>
              <a:avLst/>
              <a:gdLst>
                <a:gd name="textAreaLeft" fmla="*/ 0 w 112680"/>
                <a:gd name="textAreaRight" fmla="*/ 114840 w 112680"/>
                <a:gd name="textAreaTop" fmla="*/ 0 h 196560"/>
                <a:gd name="textAreaBottom" fmla="*/ 198720 h 196560"/>
              </a:gdLst>
              <a:ahLst/>
              <a:cxnLst/>
              <a:rect l="textAreaLeft" t="textAreaTop" r="textAreaRight" b="textAreaBottom"/>
              <a:pathLst>
                <a:path w="319" h="552">
                  <a:moveTo>
                    <a:pt x="319" y="159"/>
                  </a:moveTo>
                  <a:cubicBezTo>
                    <a:pt x="319" y="108"/>
                    <a:pt x="306" y="0"/>
                    <a:pt x="227" y="0"/>
                  </a:cubicBezTo>
                  <a:cubicBezTo>
                    <a:pt x="119" y="0"/>
                    <a:pt x="0" y="218"/>
                    <a:pt x="0" y="394"/>
                  </a:cubicBezTo>
                  <a:cubicBezTo>
                    <a:pt x="0" y="466"/>
                    <a:pt x="22" y="552"/>
                    <a:pt x="92" y="552"/>
                  </a:cubicBezTo>
                  <a:cubicBezTo>
                    <a:pt x="202" y="552"/>
                    <a:pt x="319" y="332"/>
                    <a:pt x="319" y="159"/>
                  </a:cubicBezTo>
                  <a:moveTo>
                    <a:pt x="81" y="264"/>
                  </a:moveTo>
                  <a:cubicBezTo>
                    <a:pt x="95" y="216"/>
                    <a:pt x="110" y="152"/>
                    <a:pt x="141" y="99"/>
                  </a:cubicBezTo>
                  <a:cubicBezTo>
                    <a:pt x="163" y="60"/>
                    <a:pt x="191" y="18"/>
                    <a:pt x="227" y="18"/>
                  </a:cubicBezTo>
                  <a:cubicBezTo>
                    <a:pt x="264" y="18"/>
                    <a:pt x="268" y="66"/>
                    <a:pt x="268" y="110"/>
                  </a:cubicBezTo>
                  <a:cubicBezTo>
                    <a:pt x="268" y="148"/>
                    <a:pt x="262" y="187"/>
                    <a:pt x="244" y="264"/>
                  </a:cubicBezTo>
                  <a:cubicBezTo>
                    <a:pt x="190" y="264"/>
                    <a:pt x="136" y="264"/>
                    <a:pt x="81" y="264"/>
                  </a:cubicBezTo>
                  <a:moveTo>
                    <a:pt x="238" y="288"/>
                  </a:moveTo>
                  <a:cubicBezTo>
                    <a:pt x="229" y="323"/>
                    <a:pt x="211" y="389"/>
                    <a:pt x="183" y="444"/>
                  </a:cubicBezTo>
                  <a:cubicBezTo>
                    <a:pt x="156" y="497"/>
                    <a:pt x="125" y="537"/>
                    <a:pt x="92" y="537"/>
                  </a:cubicBezTo>
                  <a:cubicBezTo>
                    <a:pt x="68" y="537"/>
                    <a:pt x="51" y="512"/>
                    <a:pt x="51" y="442"/>
                  </a:cubicBezTo>
                  <a:cubicBezTo>
                    <a:pt x="51" y="409"/>
                    <a:pt x="55" y="365"/>
                    <a:pt x="75" y="288"/>
                  </a:cubicBezTo>
                  <a:cubicBezTo>
                    <a:pt x="129" y="288"/>
                    <a:pt x="183" y="288"/>
                    <a:pt x="238" y="28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13" name="Полилиния 412"/>
            <p:cNvSpPr/>
            <p:nvPr/>
          </p:nvSpPr>
          <p:spPr>
            <a:xfrm>
              <a:off x="3800880" y="4673880"/>
              <a:ext cx="110160" cy="133920"/>
            </a:xfrm>
            <a:custGeom>
              <a:avLst/>
              <a:gdLst>
                <a:gd name="textAreaLeft" fmla="*/ 0 w 110160"/>
                <a:gd name="textAreaRight" fmla="*/ 112320 w 110160"/>
                <a:gd name="textAreaTop" fmla="*/ 0 h 133920"/>
                <a:gd name="textAreaBottom" fmla="*/ 136080 h 133920"/>
              </a:gdLst>
              <a:ahLst/>
              <a:cxnLst/>
              <a:rect l="textAreaLeft" t="textAreaTop" r="textAreaRight" b="textAreaBottom"/>
              <a:pathLst>
                <a:path w="312" h="378">
                  <a:moveTo>
                    <a:pt x="123" y="237"/>
                  </a:moveTo>
                  <a:cubicBezTo>
                    <a:pt x="143" y="224"/>
                    <a:pt x="167" y="202"/>
                    <a:pt x="185" y="189"/>
                  </a:cubicBezTo>
                  <a:cubicBezTo>
                    <a:pt x="202" y="174"/>
                    <a:pt x="229" y="154"/>
                    <a:pt x="255" y="154"/>
                  </a:cubicBezTo>
                  <a:cubicBezTo>
                    <a:pt x="257" y="154"/>
                    <a:pt x="266" y="154"/>
                    <a:pt x="268" y="160"/>
                  </a:cubicBezTo>
                  <a:cubicBezTo>
                    <a:pt x="240" y="167"/>
                    <a:pt x="229" y="191"/>
                    <a:pt x="229" y="204"/>
                  </a:cubicBezTo>
                  <a:cubicBezTo>
                    <a:pt x="229" y="222"/>
                    <a:pt x="244" y="233"/>
                    <a:pt x="260" y="233"/>
                  </a:cubicBezTo>
                  <a:cubicBezTo>
                    <a:pt x="275" y="233"/>
                    <a:pt x="304" y="222"/>
                    <a:pt x="304" y="180"/>
                  </a:cubicBezTo>
                  <a:cubicBezTo>
                    <a:pt x="304" y="156"/>
                    <a:pt x="290" y="130"/>
                    <a:pt x="257" y="130"/>
                  </a:cubicBezTo>
                  <a:cubicBezTo>
                    <a:pt x="218" y="130"/>
                    <a:pt x="183" y="160"/>
                    <a:pt x="156" y="185"/>
                  </a:cubicBezTo>
                  <a:cubicBezTo>
                    <a:pt x="130" y="204"/>
                    <a:pt x="117" y="215"/>
                    <a:pt x="97" y="226"/>
                  </a:cubicBezTo>
                  <a:cubicBezTo>
                    <a:pt x="114" y="158"/>
                    <a:pt x="132" y="90"/>
                    <a:pt x="150" y="22"/>
                  </a:cubicBezTo>
                  <a:cubicBezTo>
                    <a:pt x="152" y="15"/>
                    <a:pt x="152" y="13"/>
                    <a:pt x="152" y="11"/>
                  </a:cubicBezTo>
                  <a:cubicBezTo>
                    <a:pt x="152" y="9"/>
                    <a:pt x="150" y="0"/>
                    <a:pt x="136" y="0"/>
                  </a:cubicBezTo>
                  <a:cubicBezTo>
                    <a:pt x="134" y="0"/>
                    <a:pt x="135" y="0"/>
                    <a:pt x="134" y="0"/>
                  </a:cubicBezTo>
                  <a:cubicBezTo>
                    <a:pt x="110" y="1"/>
                    <a:pt x="86" y="1"/>
                    <a:pt x="62" y="2"/>
                  </a:cubicBezTo>
                  <a:cubicBezTo>
                    <a:pt x="55" y="4"/>
                    <a:pt x="42" y="4"/>
                    <a:pt x="42" y="22"/>
                  </a:cubicBezTo>
                  <a:cubicBezTo>
                    <a:pt x="42" y="33"/>
                    <a:pt x="53" y="33"/>
                    <a:pt x="60" y="33"/>
                  </a:cubicBezTo>
                  <a:cubicBezTo>
                    <a:pt x="70" y="33"/>
                    <a:pt x="77" y="33"/>
                    <a:pt x="77" y="35"/>
                  </a:cubicBezTo>
                  <a:cubicBezTo>
                    <a:pt x="77" y="37"/>
                    <a:pt x="77" y="40"/>
                    <a:pt x="77" y="44"/>
                  </a:cubicBezTo>
                  <a:cubicBezTo>
                    <a:pt x="52" y="142"/>
                    <a:pt x="27" y="240"/>
                    <a:pt x="2" y="338"/>
                  </a:cubicBezTo>
                  <a:cubicBezTo>
                    <a:pt x="0" y="347"/>
                    <a:pt x="1" y="346"/>
                    <a:pt x="0" y="349"/>
                  </a:cubicBezTo>
                  <a:cubicBezTo>
                    <a:pt x="0" y="369"/>
                    <a:pt x="16" y="378"/>
                    <a:pt x="29" y="378"/>
                  </a:cubicBezTo>
                  <a:cubicBezTo>
                    <a:pt x="60" y="378"/>
                    <a:pt x="66" y="349"/>
                    <a:pt x="70" y="338"/>
                  </a:cubicBezTo>
                  <a:cubicBezTo>
                    <a:pt x="75" y="319"/>
                    <a:pt x="88" y="266"/>
                    <a:pt x="88" y="264"/>
                  </a:cubicBezTo>
                  <a:cubicBezTo>
                    <a:pt x="125" y="266"/>
                    <a:pt x="156" y="277"/>
                    <a:pt x="156" y="299"/>
                  </a:cubicBezTo>
                  <a:cubicBezTo>
                    <a:pt x="156" y="303"/>
                    <a:pt x="154" y="308"/>
                    <a:pt x="154" y="310"/>
                  </a:cubicBezTo>
                  <a:cubicBezTo>
                    <a:pt x="152" y="316"/>
                    <a:pt x="152" y="321"/>
                    <a:pt x="152" y="323"/>
                  </a:cubicBezTo>
                  <a:cubicBezTo>
                    <a:pt x="152" y="360"/>
                    <a:pt x="194" y="378"/>
                    <a:pt x="229" y="378"/>
                  </a:cubicBezTo>
                  <a:cubicBezTo>
                    <a:pt x="288" y="378"/>
                    <a:pt x="312" y="303"/>
                    <a:pt x="312" y="294"/>
                  </a:cubicBezTo>
                  <a:cubicBezTo>
                    <a:pt x="312" y="284"/>
                    <a:pt x="304" y="284"/>
                    <a:pt x="295" y="284"/>
                  </a:cubicBezTo>
                  <a:cubicBezTo>
                    <a:pt x="284" y="284"/>
                    <a:pt x="282" y="286"/>
                    <a:pt x="279" y="297"/>
                  </a:cubicBezTo>
                  <a:cubicBezTo>
                    <a:pt x="273" y="314"/>
                    <a:pt x="260" y="354"/>
                    <a:pt x="233" y="354"/>
                  </a:cubicBezTo>
                  <a:cubicBezTo>
                    <a:pt x="220" y="354"/>
                    <a:pt x="218" y="338"/>
                    <a:pt x="218" y="330"/>
                  </a:cubicBezTo>
                  <a:cubicBezTo>
                    <a:pt x="218" y="323"/>
                    <a:pt x="219" y="319"/>
                    <a:pt x="220" y="314"/>
                  </a:cubicBezTo>
                  <a:cubicBezTo>
                    <a:pt x="222" y="305"/>
                    <a:pt x="222" y="301"/>
                    <a:pt x="222" y="297"/>
                  </a:cubicBezTo>
                  <a:cubicBezTo>
                    <a:pt x="222" y="251"/>
                    <a:pt x="165" y="244"/>
                    <a:pt x="132" y="240"/>
                  </a:cubicBezTo>
                  <a:cubicBezTo>
                    <a:pt x="130" y="240"/>
                    <a:pt x="125" y="237"/>
                    <a:pt x="123" y="23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14" name="Полилиния 413"/>
            <p:cNvSpPr/>
            <p:nvPr/>
          </p:nvSpPr>
          <p:spPr>
            <a:xfrm>
              <a:off x="4980960" y="4515480"/>
              <a:ext cx="30240" cy="81000"/>
            </a:xfrm>
            <a:custGeom>
              <a:avLst/>
              <a:gdLst>
                <a:gd name="textAreaLeft" fmla="*/ 0 w 30240"/>
                <a:gd name="textAreaRight" fmla="*/ 32400 w 30240"/>
                <a:gd name="textAreaTop" fmla="*/ 0 h 81000"/>
                <a:gd name="textAreaBottom" fmla="*/ 83160 h 81000"/>
              </a:gdLst>
              <a:ahLst/>
              <a:cxnLst/>
              <a:rect l="textAreaLeft" t="textAreaTop" r="textAreaRight" b="textAreaBottom"/>
              <a:pathLst>
                <a:path w="90" h="231">
                  <a:moveTo>
                    <a:pt x="90" y="82"/>
                  </a:moveTo>
                  <a:cubicBezTo>
                    <a:pt x="90" y="31"/>
                    <a:pt x="70" y="0"/>
                    <a:pt x="39" y="0"/>
                  </a:cubicBezTo>
                  <a:cubicBezTo>
                    <a:pt x="15" y="0"/>
                    <a:pt x="0" y="20"/>
                    <a:pt x="0" y="42"/>
                  </a:cubicBezTo>
                  <a:cubicBezTo>
                    <a:pt x="0" y="62"/>
                    <a:pt x="15" y="84"/>
                    <a:pt x="39" y="84"/>
                  </a:cubicBezTo>
                  <a:cubicBezTo>
                    <a:pt x="48" y="84"/>
                    <a:pt x="59" y="80"/>
                    <a:pt x="66" y="73"/>
                  </a:cubicBezTo>
                  <a:cubicBezTo>
                    <a:pt x="68" y="71"/>
                    <a:pt x="69" y="72"/>
                    <a:pt x="70" y="71"/>
                  </a:cubicBezTo>
                  <a:cubicBezTo>
                    <a:pt x="72" y="71"/>
                    <a:pt x="72" y="71"/>
                    <a:pt x="72" y="82"/>
                  </a:cubicBezTo>
                  <a:cubicBezTo>
                    <a:pt x="72" y="139"/>
                    <a:pt x="46" y="185"/>
                    <a:pt x="19" y="211"/>
                  </a:cubicBezTo>
                  <a:cubicBezTo>
                    <a:pt x="11" y="220"/>
                    <a:pt x="11" y="220"/>
                    <a:pt x="11" y="222"/>
                  </a:cubicBezTo>
                  <a:cubicBezTo>
                    <a:pt x="11" y="229"/>
                    <a:pt x="15" y="231"/>
                    <a:pt x="19" y="231"/>
                  </a:cubicBezTo>
                  <a:cubicBezTo>
                    <a:pt x="28" y="231"/>
                    <a:pt x="90" y="172"/>
                    <a:pt x="90" y="8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8160" rIns="90000" bIns="3816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15" name="Полилиния 414"/>
            <p:cNvSpPr/>
            <p:nvPr/>
          </p:nvSpPr>
          <p:spPr>
            <a:xfrm>
              <a:off x="5386320" y="4336920"/>
              <a:ext cx="61920" cy="275400"/>
            </a:xfrm>
            <a:custGeom>
              <a:avLst/>
              <a:gdLst>
                <a:gd name="textAreaLeft" fmla="*/ 0 w 61920"/>
                <a:gd name="textAreaRight" fmla="*/ 64080 w 61920"/>
                <a:gd name="textAreaTop" fmla="*/ 0 h 275400"/>
                <a:gd name="textAreaBottom" fmla="*/ 277560 h 275400"/>
              </a:gdLst>
              <a:ahLst/>
              <a:cxnLst/>
              <a:rect l="textAreaLeft" t="textAreaTop" r="textAreaRight" b="textAreaBottom"/>
              <a:pathLst>
                <a:path w="178" h="771">
                  <a:moveTo>
                    <a:pt x="178" y="765"/>
                  </a:moveTo>
                  <a:cubicBezTo>
                    <a:pt x="178" y="762"/>
                    <a:pt x="178" y="760"/>
                    <a:pt x="165" y="747"/>
                  </a:cubicBezTo>
                  <a:cubicBezTo>
                    <a:pt x="68" y="650"/>
                    <a:pt x="44" y="505"/>
                    <a:pt x="44" y="387"/>
                  </a:cubicBezTo>
                  <a:cubicBezTo>
                    <a:pt x="44" y="253"/>
                    <a:pt x="73" y="119"/>
                    <a:pt x="169" y="22"/>
                  </a:cubicBezTo>
                  <a:cubicBezTo>
                    <a:pt x="178" y="13"/>
                    <a:pt x="178" y="11"/>
                    <a:pt x="178" y="9"/>
                  </a:cubicBezTo>
                  <a:cubicBezTo>
                    <a:pt x="178" y="2"/>
                    <a:pt x="176" y="0"/>
                    <a:pt x="172" y="0"/>
                  </a:cubicBezTo>
                  <a:cubicBezTo>
                    <a:pt x="163" y="0"/>
                    <a:pt x="95" y="53"/>
                    <a:pt x="48" y="151"/>
                  </a:cubicBezTo>
                  <a:cubicBezTo>
                    <a:pt x="9" y="235"/>
                    <a:pt x="0" y="321"/>
                    <a:pt x="0" y="387"/>
                  </a:cubicBezTo>
                  <a:cubicBezTo>
                    <a:pt x="0" y="446"/>
                    <a:pt x="9" y="540"/>
                    <a:pt x="51" y="626"/>
                  </a:cubicBezTo>
                  <a:cubicBezTo>
                    <a:pt x="97" y="723"/>
                    <a:pt x="163" y="771"/>
                    <a:pt x="172" y="771"/>
                  </a:cubicBezTo>
                  <a:cubicBezTo>
                    <a:pt x="176" y="771"/>
                    <a:pt x="178" y="769"/>
                    <a:pt x="178" y="76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16" name="Полилиния 415"/>
            <p:cNvSpPr/>
            <p:nvPr/>
          </p:nvSpPr>
          <p:spPr>
            <a:xfrm>
              <a:off x="5480640" y="4352760"/>
              <a:ext cx="160200" cy="192240"/>
            </a:xfrm>
            <a:custGeom>
              <a:avLst/>
              <a:gdLst>
                <a:gd name="textAreaLeft" fmla="*/ 0 w 160200"/>
                <a:gd name="textAreaRight" fmla="*/ 162360 w 160200"/>
                <a:gd name="textAreaTop" fmla="*/ 0 h 192240"/>
                <a:gd name="textAreaBottom" fmla="*/ 194400 h 192240"/>
              </a:gdLst>
              <a:ahLst/>
              <a:cxnLst/>
              <a:rect l="textAreaLeft" t="textAreaTop" r="textAreaRight" b="textAreaBottom"/>
              <a:pathLst>
                <a:path w="451" h="540">
                  <a:moveTo>
                    <a:pt x="206" y="26"/>
                  </a:moveTo>
                  <a:cubicBezTo>
                    <a:pt x="209" y="15"/>
                    <a:pt x="209" y="15"/>
                    <a:pt x="209" y="13"/>
                  </a:cubicBezTo>
                  <a:cubicBezTo>
                    <a:pt x="209" y="4"/>
                    <a:pt x="200" y="0"/>
                    <a:pt x="191" y="0"/>
                  </a:cubicBezTo>
                  <a:cubicBezTo>
                    <a:pt x="189" y="0"/>
                    <a:pt x="189" y="0"/>
                    <a:pt x="187" y="0"/>
                  </a:cubicBezTo>
                  <a:cubicBezTo>
                    <a:pt x="153" y="2"/>
                    <a:pt x="119" y="4"/>
                    <a:pt x="86" y="6"/>
                  </a:cubicBezTo>
                  <a:cubicBezTo>
                    <a:pt x="77" y="6"/>
                    <a:pt x="61" y="6"/>
                    <a:pt x="61" y="28"/>
                  </a:cubicBezTo>
                  <a:cubicBezTo>
                    <a:pt x="61" y="42"/>
                    <a:pt x="77" y="42"/>
                    <a:pt x="81" y="42"/>
                  </a:cubicBezTo>
                  <a:cubicBezTo>
                    <a:pt x="90" y="42"/>
                    <a:pt x="105" y="42"/>
                    <a:pt x="114" y="44"/>
                  </a:cubicBezTo>
                  <a:cubicBezTo>
                    <a:pt x="77" y="192"/>
                    <a:pt x="41" y="341"/>
                    <a:pt x="4" y="490"/>
                  </a:cubicBezTo>
                  <a:cubicBezTo>
                    <a:pt x="2" y="492"/>
                    <a:pt x="0" y="503"/>
                    <a:pt x="0" y="507"/>
                  </a:cubicBezTo>
                  <a:cubicBezTo>
                    <a:pt x="0" y="525"/>
                    <a:pt x="15" y="540"/>
                    <a:pt x="37" y="540"/>
                  </a:cubicBezTo>
                  <a:cubicBezTo>
                    <a:pt x="42" y="540"/>
                    <a:pt x="77" y="540"/>
                    <a:pt x="88" y="499"/>
                  </a:cubicBezTo>
                  <a:cubicBezTo>
                    <a:pt x="103" y="438"/>
                    <a:pt x="119" y="377"/>
                    <a:pt x="134" y="316"/>
                  </a:cubicBezTo>
                  <a:cubicBezTo>
                    <a:pt x="138" y="301"/>
                    <a:pt x="138" y="299"/>
                    <a:pt x="149" y="283"/>
                  </a:cubicBezTo>
                  <a:cubicBezTo>
                    <a:pt x="163" y="266"/>
                    <a:pt x="200" y="215"/>
                    <a:pt x="264" y="215"/>
                  </a:cubicBezTo>
                  <a:cubicBezTo>
                    <a:pt x="283" y="215"/>
                    <a:pt x="303" y="222"/>
                    <a:pt x="303" y="259"/>
                  </a:cubicBezTo>
                  <a:cubicBezTo>
                    <a:pt x="303" y="305"/>
                    <a:pt x="268" y="395"/>
                    <a:pt x="255" y="433"/>
                  </a:cubicBezTo>
                  <a:cubicBezTo>
                    <a:pt x="246" y="452"/>
                    <a:pt x="244" y="459"/>
                    <a:pt x="244" y="472"/>
                  </a:cubicBezTo>
                  <a:cubicBezTo>
                    <a:pt x="244" y="516"/>
                    <a:pt x="288" y="540"/>
                    <a:pt x="332" y="540"/>
                  </a:cubicBezTo>
                  <a:cubicBezTo>
                    <a:pt x="413" y="540"/>
                    <a:pt x="451" y="437"/>
                    <a:pt x="451" y="422"/>
                  </a:cubicBezTo>
                  <a:cubicBezTo>
                    <a:pt x="451" y="411"/>
                    <a:pt x="440" y="411"/>
                    <a:pt x="433" y="411"/>
                  </a:cubicBezTo>
                  <a:cubicBezTo>
                    <a:pt x="424" y="411"/>
                    <a:pt x="418" y="411"/>
                    <a:pt x="415" y="420"/>
                  </a:cubicBezTo>
                  <a:cubicBezTo>
                    <a:pt x="391" y="505"/>
                    <a:pt x="347" y="514"/>
                    <a:pt x="336" y="514"/>
                  </a:cubicBezTo>
                  <a:cubicBezTo>
                    <a:pt x="330" y="514"/>
                    <a:pt x="323" y="514"/>
                    <a:pt x="323" y="496"/>
                  </a:cubicBezTo>
                  <a:cubicBezTo>
                    <a:pt x="323" y="481"/>
                    <a:pt x="332" y="459"/>
                    <a:pt x="336" y="448"/>
                  </a:cubicBezTo>
                  <a:cubicBezTo>
                    <a:pt x="349" y="409"/>
                    <a:pt x="385" y="318"/>
                    <a:pt x="385" y="277"/>
                  </a:cubicBezTo>
                  <a:cubicBezTo>
                    <a:pt x="385" y="204"/>
                    <a:pt x="325" y="187"/>
                    <a:pt x="270" y="187"/>
                  </a:cubicBezTo>
                  <a:cubicBezTo>
                    <a:pt x="253" y="187"/>
                    <a:pt x="206" y="187"/>
                    <a:pt x="154" y="235"/>
                  </a:cubicBezTo>
                  <a:cubicBezTo>
                    <a:pt x="171" y="165"/>
                    <a:pt x="189" y="96"/>
                    <a:pt x="206" y="2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17" name="Полилиния 416"/>
            <p:cNvSpPr/>
            <p:nvPr/>
          </p:nvSpPr>
          <p:spPr>
            <a:xfrm>
              <a:off x="5664960" y="4452480"/>
              <a:ext cx="110520" cy="133920"/>
            </a:xfrm>
            <a:custGeom>
              <a:avLst/>
              <a:gdLst>
                <a:gd name="textAreaLeft" fmla="*/ 0 w 110520"/>
                <a:gd name="textAreaRight" fmla="*/ 112680 w 110520"/>
                <a:gd name="textAreaTop" fmla="*/ 0 h 133920"/>
                <a:gd name="textAreaBottom" fmla="*/ 136080 h 133920"/>
              </a:gdLst>
              <a:ahLst/>
              <a:cxnLst/>
              <a:rect l="textAreaLeft" t="textAreaTop" r="textAreaRight" b="textAreaBottom"/>
              <a:pathLst>
                <a:path w="313" h="378">
                  <a:moveTo>
                    <a:pt x="123" y="237"/>
                  </a:moveTo>
                  <a:cubicBezTo>
                    <a:pt x="143" y="226"/>
                    <a:pt x="167" y="202"/>
                    <a:pt x="185" y="189"/>
                  </a:cubicBezTo>
                  <a:cubicBezTo>
                    <a:pt x="203" y="175"/>
                    <a:pt x="229" y="156"/>
                    <a:pt x="255" y="156"/>
                  </a:cubicBezTo>
                  <a:cubicBezTo>
                    <a:pt x="258" y="156"/>
                    <a:pt x="266" y="156"/>
                    <a:pt x="269" y="162"/>
                  </a:cubicBezTo>
                  <a:cubicBezTo>
                    <a:pt x="240" y="167"/>
                    <a:pt x="229" y="191"/>
                    <a:pt x="229" y="204"/>
                  </a:cubicBezTo>
                  <a:cubicBezTo>
                    <a:pt x="229" y="222"/>
                    <a:pt x="244" y="233"/>
                    <a:pt x="260" y="233"/>
                  </a:cubicBezTo>
                  <a:cubicBezTo>
                    <a:pt x="275" y="233"/>
                    <a:pt x="304" y="222"/>
                    <a:pt x="304" y="180"/>
                  </a:cubicBezTo>
                  <a:cubicBezTo>
                    <a:pt x="304" y="156"/>
                    <a:pt x="291" y="129"/>
                    <a:pt x="258" y="129"/>
                  </a:cubicBezTo>
                  <a:cubicBezTo>
                    <a:pt x="218" y="129"/>
                    <a:pt x="183" y="160"/>
                    <a:pt x="156" y="184"/>
                  </a:cubicBezTo>
                  <a:cubicBezTo>
                    <a:pt x="130" y="204"/>
                    <a:pt x="117" y="217"/>
                    <a:pt x="97" y="226"/>
                  </a:cubicBezTo>
                  <a:cubicBezTo>
                    <a:pt x="115" y="158"/>
                    <a:pt x="132" y="90"/>
                    <a:pt x="150" y="22"/>
                  </a:cubicBezTo>
                  <a:cubicBezTo>
                    <a:pt x="152" y="15"/>
                    <a:pt x="152" y="13"/>
                    <a:pt x="152" y="11"/>
                  </a:cubicBezTo>
                  <a:cubicBezTo>
                    <a:pt x="152" y="8"/>
                    <a:pt x="150" y="0"/>
                    <a:pt x="137" y="0"/>
                  </a:cubicBezTo>
                  <a:cubicBezTo>
                    <a:pt x="134" y="0"/>
                    <a:pt x="135" y="0"/>
                    <a:pt x="134" y="0"/>
                  </a:cubicBezTo>
                  <a:cubicBezTo>
                    <a:pt x="110" y="0"/>
                    <a:pt x="86" y="1"/>
                    <a:pt x="62" y="2"/>
                  </a:cubicBezTo>
                  <a:cubicBezTo>
                    <a:pt x="55" y="4"/>
                    <a:pt x="42" y="4"/>
                    <a:pt x="42" y="22"/>
                  </a:cubicBezTo>
                  <a:cubicBezTo>
                    <a:pt x="42" y="33"/>
                    <a:pt x="53" y="33"/>
                    <a:pt x="60" y="33"/>
                  </a:cubicBezTo>
                  <a:cubicBezTo>
                    <a:pt x="71" y="33"/>
                    <a:pt x="77" y="33"/>
                    <a:pt x="77" y="37"/>
                  </a:cubicBezTo>
                  <a:cubicBezTo>
                    <a:pt x="77" y="39"/>
                    <a:pt x="77" y="39"/>
                    <a:pt x="77" y="44"/>
                  </a:cubicBezTo>
                  <a:cubicBezTo>
                    <a:pt x="52" y="142"/>
                    <a:pt x="27" y="240"/>
                    <a:pt x="2" y="338"/>
                  </a:cubicBezTo>
                  <a:cubicBezTo>
                    <a:pt x="0" y="347"/>
                    <a:pt x="0" y="349"/>
                    <a:pt x="0" y="351"/>
                  </a:cubicBezTo>
                  <a:cubicBezTo>
                    <a:pt x="0" y="369"/>
                    <a:pt x="16" y="378"/>
                    <a:pt x="29" y="378"/>
                  </a:cubicBezTo>
                  <a:cubicBezTo>
                    <a:pt x="60" y="378"/>
                    <a:pt x="66" y="351"/>
                    <a:pt x="71" y="338"/>
                  </a:cubicBezTo>
                  <a:cubicBezTo>
                    <a:pt x="75" y="318"/>
                    <a:pt x="88" y="266"/>
                    <a:pt x="88" y="263"/>
                  </a:cubicBezTo>
                  <a:cubicBezTo>
                    <a:pt x="126" y="266"/>
                    <a:pt x="156" y="277"/>
                    <a:pt x="156" y="299"/>
                  </a:cubicBezTo>
                  <a:cubicBezTo>
                    <a:pt x="156" y="303"/>
                    <a:pt x="154" y="307"/>
                    <a:pt x="154" y="312"/>
                  </a:cubicBezTo>
                  <a:cubicBezTo>
                    <a:pt x="152" y="316"/>
                    <a:pt x="152" y="321"/>
                    <a:pt x="152" y="323"/>
                  </a:cubicBezTo>
                  <a:cubicBezTo>
                    <a:pt x="152" y="360"/>
                    <a:pt x="194" y="378"/>
                    <a:pt x="229" y="378"/>
                  </a:cubicBezTo>
                  <a:cubicBezTo>
                    <a:pt x="288" y="378"/>
                    <a:pt x="313" y="303"/>
                    <a:pt x="313" y="294"/>
                  </a:cubicBezTo>
                  <a:cubicBezTo>
                    <a:pt x="313" y="283"/>
                    <a:pt x="304" y="283"/>
                    <a:pt x="295" y="283"/>
                  </a:cubicBezTo>
                  <a:cubicBezTo>
                    <a:pt x="284" y="283"/>
                    <a:pt x="282" y="285"/>
                    <a:pt x="280" y="296"/>
                  </a:cubicBezTo>
                  <a:cubicBezTo>
                    <a:pt x="273" y="314"/>
                    <a:pt x="258" y="353"/>
                    <a:pt x="233" y="353"/>
                  </a:cubicBezTo>
                  <a:cubicBezTo>
                    <a:pt x="220" y="353"/>
                    <a:pt x="218" y="338"/>
                    <a:pt x="218" y="329"/>
                  </a:cubicBezTo>
                  <a:cubicBezTo>
                    <a:pt x="218" y="323"/>
                    <a:pt x="219" y="319"/>
                    <a:pt x="220" y="314"/>
                  </a:cubicBezTo>
                  <a:cubicBezTo>
                    <a:pt x="222" y="305"/>
                    <a:pt x="222" y="301"/>
                    <a:pt x="222" y="299"/>
                  </a:cubicBezTo>
                  <a:cubicBezTo>
                    <a:pt x="222" y="250"/>
                    <a:pt x="165" y="244"/>
                    <a:pt x="132" y="239"/>
                  </a:cubicBezTo>
                  <a:cubicBezTo>
                    <a:pt x="130" y="239"/>
                    <a:pt x="126" y="237"/>
                    <a:pt x="123" y="23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18" name="Полилиния 417"/>
            <p:cNvSpPr/>
            <p:nvPr/>
          </p:nvSpPr>
          <p:spPr>
            <a:xfrm>
              <a:off x="5810040" y="4564800"/>
              <a:ext cx="22320" cy="57960"/>
            </a:xfrm>
            <a:custGeom>
              <a:avLst/>
              <a:gdLst>
                <a:gd name="textAreaLeft" fmla="*/ 0 w 22320"/>
                <a:gd name="textAreaRight" fmla="*/ 24480 w 22320"/>
                <a:gd name="textAreaTop" fmla="*/ 0 h 57960"/>
                <a:gd name="textAreaBottom" fmla="*/ 60120 h 57960"/>
              </a:gdLst>
              <a:ahLst/>
              <a:cxnLst/>
              <a:rect l="textAreaLeft" t="textAreaTop" r="textAreaRight" b="textAreaBottom"/>
              <a:pathLst>
                <a:path w="68" h="167">
                  <a:moveTo>
                    <a:pt x="53" y="52"/>
                  </a:moveTo>
                  <a:cubicBezTo>
                    <a:pt x="53" y="83"/>
                    <a:pt x="48" y="118"/>
                    <a:pt x="11" y="151"/>
                  </a:cubicBezTo>
                  <a:cubicBezTo>
                    <a:pt x="9" y="154"/>
                    <a:pt x="6" y="156"/>
                    <a:pt x="6" y="158"/>
                  </a:cubicBezTo>
                  <a:cubicBezTo>
                    <a:pt x="6" y="162"/>
                    <a:pt x="11" y="167"/>
                    <a:pt x="15" y="167"/>
                  </a:cubicBezTo>
                  <a:cubicBezTo>
                    <a:pt x="22" y="167"/>
                    <a:pt x="68" y="123"/>
                    <a:pt x="68" y="59"/>
                  </a:cubicBezTo>
                  <a:cubicBezTo>
                    <a:pt x="68" y="26"/>
                    <a:pt x="55" y="0"/>
                    <a:pt x="31" y="0"/>
                  </a:cubicBezTo>
                  <a:cubicBezTo>
                    <a:pt x="13" y="0"/>
                    <a:pt x="0" y="13"/>
                    <a:pt x="0" y="31"/>
                  </a:cubicBezTo>
                  <a:cubicBezTo>
                    <a:pt x="0" y="48"/>
                    <a:pt x="11" y="61"/>
                    <a:pt x="31" y="61"/>
                  </a:cubicBezTo>
                  <a:cubicBezTo>
                    <a:pt x="44" y="61"/>
                    <a:pt x="45" y="55"/>
                    <a:pt x="53" y="5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5120" rIns="90000" bIns="1512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19" name="Полилиния 418"/>
            <p:cNvSpPr/>
            <p:nvPr/>
          </p:nvSpPr>
          <p:spPr>
            <a:xfrm>
              <a:off x="5867640" y="4501440"/>
              <a:ext cx="75600" cy="85680"/>
            </a:xfrm>
            <a:custGeom>
              <a:avLst/>
              <a:gdLst>
                <a:gd name="textAreaLeft" fmla="*/ 0 w 75600"/>
                <a:gd name="textAreaRight" fmla="*/ 77760 w 75600"/>
                <a:gd name="textAreaTop" fmla="*/ 0 h 85680"/>
                <a:gd name="textAreaBottom" fmla="*/ 87840 h 85680"/>
              </a:gdLst>
              <a:ahLst/>
              <a:cxnLst/>
              <a:rect l="textAreaLeft" t="textAreaTop" r="textAreaRight" b="textAreaBottom"/>
              <a:pathLst>
                <a:path w="216" h="244">
                  <a:moveTo>
                    <a:pt x="196" y="35"/>
                  </a:moveTo>
                  <a:cubicBezTo>
                    <a:pt x="181" y="37"/>
                    <a:pt x="172" y="50"/>
                    <a:pt x="172" y="59"/>
                  </a:cubicBezTo>
                  <a:cubicBezTo>
                    <a:pt x="172" y="72"/>
                    <a:pt x="183" y="77"/>
                    <a:pt x="190" y="77"/>
                  </a:cubicBezTo>
                  <a:cubicBezTo>
                    <a:pt x="196" y="77"/>
                    <a:pt x="216" y="75"/>
                    <a:pt x="216" y="46"/>
                  </a:cubicBezTo>
                  <a:cubicBezTo>
                    <a:pt x="216" y="11"/>
                    <a:pt x="179" y="0"/>
                    <a:pt x="146" y="0"/>
                  </a:cubicBezTo>
                  <a:cubicBezTo>
                    <a:pt x="60" y="0"/>
                    <a:pt x="44" y="61"/>
                    <a:pt x="44" y="79"/>
                  </a:cubicBezTo>
                  <a:cubicBezTo>
                    <a:pt x="44" y="99"/>
                    <a:pt x="55" y="112"/>
                    <a:pt x="64" y="119"/>
                  </a:cubicBezTo>
                  <a:cubicBezTo>
                    <a:pt x="77" y="130"/>
                    <a:pt x="88" y="132"/>
                    <a:pt x="126" y="138"/>
                  </a:cubicBezTo>
                  <a:cubicBezTo>
                    <a:pt x="137" y="141"/>
                    <a:pt x="172" y="145"/>
                    <a:pt x="172" y="174"/>
                  </a:cubicBezTo>
                  <a:cubicBezTo>
                    <a:pt x="172" y="182"/>
                    <a:pt x="165" y="202"/>
                    <a:pt x="143" y="215"/>
                  </a:cubicBezTo>
                  <a:cubicBezTo>
                    <a:pt x="121" y="228"/>
                    <a:pt x="95" y="228"/>
                    <a:pt x="88" y="228"/>
                  </a:cubicBezTo>
                  <a:cubicBezTo>
                    <a:pt x="66" y="228"/>
                    <a:pt x="36" y="224"/>
                    <a:pt x="22" y="207"/>
                  </a:cubicBezTo>
                  <a:cubicBezTo>
                    <a:pt x="42" y="204"/>
                    <a:pt x="53" y="189"/>
                    <a:pt x="53" y="176"/>
                  </a:cubicBezTo>
                  <a:cubicBezTo>
                    <a:pt x="53" y="160"/>
                    <a:pt x="44" y="154"/>
                    <a:pt x="31" y="154"/>
                  </a:cubicBezTo>
                  <a:cubicBezTo>
                    <a:pt x="16" y="154"/>
                    <a:pt x="0" y="167"/>
                    <a:pt x="0" y="191"/>
                  </a:cubicBezTo>
                  <a:cubicBezTo>
                    <a:pt x="0" y="224"/>
                    <a:pt x="36" y="244"/>
                    <a:pt x="88" y="244"/>
                  </a:cubicBezTo>
                  <a:cubicBezTo>
                    <a:pt x="187" y="244"/>
                    <a:pt x="205" y="176"/>
                    <a:pt x="205" y="154"/>
                  </a:cubicBezTo>
                  <a:cubicBezTo>
                    <a:pt x="205" y="105"/>
                    <a:pt x="152" y="94"/>
                    <a:pt x="130" y="90"/>
                  </a:cubicBezTo>
                  <a:cubicBezTo>
                    <a:pt x="126" y="90"/>
                    <a:pt x="113" y="88"/>
                    <a:pt x="110" y="86"/>
                  </a:cubicBezTo>
                  <a:cubicBezTo>
                    <a:pt x="88" y="83"/>
                    <a:pt x="80" y="72"/>
                    <a:pt x="80" y="59"/>
                  </a:cubicBezTo>
                  <a:cubicBezTo>
                    <a:pt x="80" y="48"/>
                    <a:pt x="88" y="33"/>
                    <a:pt x="102" y="24"/>
                  </a:cubicBezTo>
                  <a:cubicBezTo>
                    <a:pt x="117" y="15"/>
                    <a:pt x="135" y="15"/>
                    <a:pt x="143" y="15"/>
                  </a:cubicBezTo>
                  <a:cubicBezTo>
                    <a:pt x="154" y="15"/>
                    <a:pt x="183" y="18"/>
                    <a:pt x="196" y="3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2840" rIns="90000" bIns="4284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20" name="Полилиния 419"/>
            <p:cNvSpPr/>
            <p:nvPr/>
          </p:nvSpPr>
          <p:spPr>
            <a:xfrm>
              <a:off x="6058800" y="4461120"/>
              <a:ext cx="27000" cy="27000"/>
            </a:xfrm>
            <a:custGeom>
              <a:avLst/>
              <a:gdLst>
                <a:gd name="textAreaLeft" fmla="*/ 0 w 27000"/>
                <a:gd name="textAreaRight" fmla="*/ 29160 w 27000"/>
                <a:gd name="textAreaTop" fmla="*/ 0 h 27000"/>
                <a:gd name="textAreaBottom" fmla="*/ 29160 h 27000"/>
              </a:gdLst>
              <a:ahLst/>
              <a:cxnLst/>
              <a:rect l="textAreaLeft" t="textAreaTop" r="textAreaRight" b="textAreaBottom"/>
              <a:pathLst>
                <a:path w="81" h="81">
                  <a:moveTo>
                    <a:pt x="81" y="42"/>
                  </a:moveTo>
                  <a:cubicBezTo>
                    <a:pt x="81" y="20"/>
                    <a:pt x="63" y="0"/>
                    <a:pt x="41" y="0"/>
                  </a:cubicBezTo>
                  <a:cubicBezTo>
                    <a:pt x="19" y="0"/>
                    <a:pt x="0" y="20"/>
                    <a:pt x="0" y="42"/>
                  </a:cubicBezTo>
                  <a:cubicBezTo>
                    <a:pt x="0" y="64"/>
                    <a:pt x="19" y="81"/>
                    <a:pt x="41" y="81"/>
                  </a:cubicBezTo>
                  <a:cubicBezTo>
                    <a:pt x="63" y="81"/>
                    <a:pt x="81" y="64"/>
                    <a:pt x="81" y="4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15840" rIns="90000" bIns="-1584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21" name="Полилиния 420"/>
            <p:cNvSpPr/>
            <p:nvPr/>
          </p:nvSpPr>
          <p:spPr>
            <a:xfrm>
              <a:off x="6187680" y="4352760"/>
              <a:ext cx="160200" cy="192240"/>
            </a:xfrm>
            <a:custGeom>
              <a:avLst/>
              <a:gdLst>
                <a:gd name="textAreaLeft" fmla="*/ 0 w 160200"/>
                <a:gd name="textAreaRight" fmla="*/ 162360 w 160200"/>
                <a:gd name="textAreaTop" fmla="*/ 0 h 192240"/>
                <a:gd name="textAreaBottom" fmla="*/ 194400 h 192240"/>
              </a:gdLst>
              <a:ahLst/>
              <a:cxnLst/>
              <a:rect l="textAreaLeft" t="textAreaTop" r="textAreaRight" b="textAreaBottom"/>
              <a:pathLst>
                <a:path w="451" h="540">
                  <a:moveTo>
                    <a:pt x="207" y="26"/>
                  </a:moveTo>
                  <a:cubicBezTo>
                    <a:pt x="209" y="15"/>
                    <a:pt x="209" y="15"/>
                    <a:pt x="209" y="13"/>
                  </a:cubicBezTo>
                  <a:cubicBezTo>
                    <a:pt x="209" y="4"/>
                    <a:pt x="200" y="0"/>
                    <a:pt x="191" y="0"/>
                  </a:cubicBezTo>
                  <a:cubicBezTo>
                    <a:pt x="189" y="0"/>
                    <a:pt x="189" y="0"/>
                    <a:pt x="187" y="0"/>
                  </a:cubicBezTo>
                  <a:cubicBezTo>
                    <a:pt x="154" y="2"/>
                    <a:pt x="121" y="4"/>
                    <a:pt x="88" y="6"/>
                  </a:cubicBezTo>
                  <a:cubicBezTo>
                    <a:pt x="77" y="6"/>
                    <a:pt x="62" y="6"/>
                    <a:pt x="62" y="28"/>
                  </a:cubicBezTo>
                  <a:cubicBezTo>
                    <a:pt x="62" y="42"/>
                    <a:pt x="77" y="42"/>
                    <a:pt x="81" y="42"/>
                  </a:cubicBezTo>
                  <a:cubicBezTo>
                    <a:pt x="90" y="42"/>
                    <a:pt x="106" y="42"/>
                    <a:pt x="114" y="44"/>
                  </a:cubicBezTo>
                  <a:cubicBezTo>
                    <a:pt x="78" y="192"/>
                    <a:pt x="41" y="341"/>
                    <a:pt x="4" y="490"/>
                  </a:cubicBezTo>
                  <a:cubicBezTo>
                    <a:pt x="2" y="492"/>
                    <a:pt x="0" y="503"/>
                    <a:pt x="0" y="507"/>
                  </a:cubicBezTo>
                  <a:cubicBezTo>
                    <a:pt x="0" y="525"/>
                    <a:pt x="15" y="540"/>
                    <a:pt x="37" y="540"/>
                  </a:cubicBezTo>
                  <a:cubicBezTo>
                    <a:pt x="42" y="540"/>
                    <a:pt x="77" y="540"/>
                    <a:pt x="88" y="499"/>
                  </a:cubicBezTo>
                  <a:cubicBezTo>
                    <a:pt x="103" y="438"/>
                    <a:pt x="119" y="377"/>
                    <a:pt x="134" y="316"/>
                  </a:cubicBezTo>
                  <a:cubicBezTo>
                    <a:pt x="139" y="301"/>
                    <a:pt x="139" y="299"/>
                    <a:pt x="150" y="283"/>
                  </a:cubicBezTo>
                  <a:cubicBezTo>
                    <a:pt x="163" y="266"/>
                    <a:pt x="200" y="215"/>
                    <a:pt x="264" y="215"/>
                  </a:cubicBezTo>
                  <a:cubicBezTo>
                    <a:pt x="286" y="215"/>
                    <a:pt x="304" y="222"/>
                    <a:pt x="304" y="259"/>
                  </a:cubicBezTo>
                  <a:cubicBezTo>
                    <a:pt x="304" y="305"/>
                    <a:pt x="271" y="395"/>
                    <a:pt x="255" y="433"/>
                  </a:cubicBezTo>
                  <a:cubicBezTo>
                    <a:pt x="246" y="452"/>
                    <a:pt x="244" y="459"/>
                    <a:pt x="244" y="472"/>
                  </a:cubicBezTo>
                  <a:cubicBezTo>
                    <a:pt x="244" y="516"/>
                    <a:pt x="288" y="540"/>
                    <a:pt x="332" y="540"/>
                  </a:cubicBezTo>
                  <a:cubicBezTo>
                    <a:pt x="414" y="540"/>
                    <a:pt x="451" y="437"/>
                    <a:pt x="451" y="422"/>
                  </a:cubicBezTo>
                  <a:cubicBezTo>
                    <a:pt x="451" y="411"/>
                    <a:pt x="440" y="411"/>
                    <a:pt x="433" y="411"/>
                  </a:cubicBezTo>
                  <a:cubicBezTo>
                    <a:pt x="425" y="411"/>
                    <a:pt x="418" y="411"/>
                    <a:pt x="416" y="420"/>
                  </a:cubicBezTo>
                  <a:cubicBezTo>
                    <a:pt x="392" y="505"/>
                    <a:pt x="348" y="514"/>
                    <a:pt x="337" y="514"/>
                  </a:cubicBezTo>
                  <a:cubicBezTo>
                    <a:pt x="330" y="514"/>
                    <a:pt x="323" y="514"/>
                    <a:pt x="323" y="496"/>
                  </a:cubicBezTo>
                  <a:cubicBezTo>
                    <a:pt x="323" y="481"/>
                    <a:pt x="332" y="459"/>
                    <a:pt x="337" y="448"/>
                  </a:cubicBezTo>
                  <a:cubicBezTo>
                    <a:pt x="350" y="409"/>
                    <a:pt x="387" y="318"/>
                    <a:pt x="387" y="277"/>
                  </a:cubicBezTo>
                  <a:cubicBezTo>
                    <a:pt x="387" y="204"/>
                    <a:pt x="328" y="187"/>
                    <a:pt x="271" y="187"/>
                  </a:cubicBezTo>
                  <a:cubicBezTo>
                    <a:pt x="255" y="187"/>
                    <a:pt x="207" y="187"/>
                    <a:pt x="154" y="235"/>
                  </a:cubicBezTo>
                  <a:cubicBezTo>
                    <a:pt x="172" y="165"/>
                    <a:pt x="189" y="96"/>
                    <a:pt x="207" y="2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22" name="Полилиния 421"/>
            <p:cNvSpPr/>
            <p:nvPr/>
          </p:nvSpPr>
          <p:spPr>
            <a:xfrm>
              <a:off x="6372360" y="4452480"/>
              <a:ext cx="110160" cy="133920"/>
            </a:xfrm>
            <a:custGeom>
              <a:avLst/>
              <a:gdLst>
                <a:gd name="textAreaLeft" fmla="*/ 0 w 110160"/>
                <a:gd name="textAreaRight" fmla="*/ 112320 w 110160"/>
                <a:gd name="textAreaTop" fmla="*/ 0 h 133920"/>
                <a:gd name="textAreaBottom" fmla="*/ 136080 h 133920"/>
              </a:gdLst>
              <a:ahLst/>
              <a:cxnLst/>
              <a:rect l="textAreaLeft" t="textAreaTop" r="textAreaRight" b="textAreaBottom"/>
              <a:pathLst>
                <a:path w="312" h="378">
                  <a:moveTo>
                    <a:pt x="123" y="237"/>
                  </a:moveTo>
                  <a:cubicBezTo>
                    <a:pt x="143" y="226"/>
                    <a:pt x="167" y="202"/>
                    <a:pt x="184" y="189"/>
                  </a:cubicBezTo>
                  <a:cubicBezTo>
                    <a:pt x="202" y="175"/>
                    <a:pt x="228" y="156"/>
                    <a:pt x="255" y="156"/>
                  </a:cubicBezTo>
                  <a:cubicBezTo>
                    <a:pt x="257" y="156"/>
                    <a:pt x="266" y="156"/>
                    <a:pt x="268" y="162"/>
                  </a:cubicBezTo>
                  <a:cubicBezTo>
                    <a:pt x="239" y="167"/>
                    <a:pt x="231" y="191"/>
                    <a:pt x="231" y="204"/>
                  </a:cubicBezTo>
                  <a:cubicBezTo>
                    <a:pt x="231" y="222"/>
                    <a:pt x="244" y="233"/>
                    <a:pt x="259" y="233"/>
                  </a:cubicBezTo>
                  <a:cubicBezTo>
                    <a:pt x="275" y="233"/>
                    <a:pt x="303" y="222"/>
                    <a:pt x="303" y="180"/>
                  </a:cubicBezTo>
                  <a:cubicBezTo>
                    <a:pt x="303" y="156"/>
                    <a:pt x="290" y="129"/>
                    <a:pt x="257" y="129"/>
                  </a:cubicBezTo>
                  <a:cubicBezTo>
                    <a:pt x="217" y="129"/>
                    <a:pt x="182" y="160"/>
                    <a:pt x="156" y="184"/>
                  </a:cubicBezTo>
                  <a:cubicBezTo>
                    <a:pt x="132" y="204"/>
                    <a:pt x="116" y="217"/>
                    <a:pt x="99" y="226"/>
                  </a:cubicBezTo>
                  <a:cubicBezTo>
                    <a:pt x="115" y="158"/>
                    <a:pt x="132" y="90"/>
                    <a:pt x="149" y="22"/>
                  </a:cubicBezTo>
                  <a:cubicBezTo>
                    <a:pt x="151" y="15"/>
                    <a:pt x="151" y="13"/>
                    <a:pt x="151" y="11"/>
                  </a:cubicBezTo>
                  <a:cubicBezTo>
                    <a:pt x="151" y="8"/>
                    <a:pt x="149" y="0"/>
                    <a:pt x="136" y="0"/>
                  </a:cubicBezTo>
                  <a:cubicBezTo>
                    <a:pt x="135" y="0"/>
                    <a:pt x="135" y="0"/>
                    <a:pt x="134" y="0"/>
                  </a:cubicBezTo>
                  <a:cubicBezTo>
                    <a:pt x="110" y="0"/>
                    <a:pt x="85" y="1"/>
                    <a:pt x="61" y="2"/>
                  </a:cubicBezTo>
                  <a:cubicBezTo>
                    <a:pt x="55" y="4"/>
                    <a:pt x="41" y="4"/>
                    <a:pt x="41" y="22"/>
                  </a:cubicBezTo>
                  <a:cubicBezTo>
                    <a:pt x="41" y="33"/>
                    <a:pt x="52" y="33"/>
                    <a:pt x="61" y="33"/>
                  </a:cubicBezTo>
                  <a:cubicBezTo>
                    <a:pt x="70" y="33"/>
                    <a:pt x="77" y="33"/>
                    <a:pt x="77" y="37"/>
                  </a:cubicBezTo>
                  <a:cubicBezTo>
                    <a:pt x="77" y="39"/>
                    <a:pt x="77" y="39"/>
                    <a:pt x="77" y="44"/>
                  </a:cubicBezTo>
                  <a:cubicBezTo>
                    <a:pt x="52" y="142"/>
                    <a:pt x="27" y="240"/>
                    <a:pt x="2" y="338"/>
                  </a:cubicBezTo>
                  <a:cubicBezTo>
                    <a:pt x="0" y="347"/>
                    <a:pt x="0" y="349"/>
                    <a:pt x="0" y="351"/>
                  </a:cubicBezTo>
                  <a:cubicBezTo>
                    <a:pt x="0" y="369"/>
                    <a:pt x="15" y="378"/>
                    <a:pt x="28" y="378"/>
                  </a:cubicBezTo>
                  <a:cubicBezTo>
                    <a:pt x="59" y="378"/>
                    <a:pt x="66" y="351"/>
                    <a:pt x="70" y="338"/>
                  </a:cubicBezTo>
                  <a:cubicBezTo>
                    <a:pt x="74" y="318"/>
                    <a:pt x="88" y="266"/>
                    <a:pt x="88" y="263"/>
                  </a:cubicBezTo>
                  <a:cubicBezTo>
                    <a:pt x="125" y="266"/>
                    <a:pt x="156" y="277"/>
                    <a:pt x="156" y="299"/>
                  </a:cubicBezTo>
                  <a:cubicBezTo>
                    <a:pt x="156" y="303"/>
                    <a:pt x="154" y="307"/>
                    <a:pt x="154" y="312"/>
                  </a:cubicBezTo>
                  <a:cubicBezTo>
                    <a:pt x="151" y="316"/>
                    <a:pt x="151" y="321"/>
                    <a:pt x="151" y="323"/>
                  </a:cubicBezTo>
                  <a:cubicBezTo>
                    <a:pt x="151" y="360"/>
                    <a:pt x="193" y="378"/>
                    <a:pt x="231" y="378"/>
                  </a:cubicBezTo>
                  <a:cubicBezTo>
                    <a:pt x="288" y="378"/>
                    <a:pt x="312" y="303"/>
                    <a:pt x="312" y="294"/>
                  </a:cubicBezTo>
                  <a:cubicBezTo>
                    <a:pt x="312" y="283"/>
                    <a:pt x="303" y="283"/>
                    <a:pt x="297" y="283"/>
                  </a:cubicBezTo>
                  <a:cubicBezTo>
                    <a:pt x="283" y="283"/>
                    <a:pt x="281" y="285"/>
                    <a:pt x="279" y="296"/>
                  </a:cubicBezTo>
                  <a:cubicBezTo>
                    <a:pt x="272" y="314"/>
                    <a:pt x="259" y="353"/>
                    <a:pt x="233" y="353"/>
                  </a:cubicBezTo>
                  <a:cubicBezTo>
                    <a:pt x="220" y="353"/>
                    <a:pt x="217" y="338"/>
                    <a:pt x="217" y="329"/>
                  </a:cubicBezTo>
                  <a:cubicBezTo>
                    <a:pt x="217" y="323"/>
                    <a:pt x="219" y="319"/>
                    <a:pt x="220" y="314"/>
                  </a:cubicBezTo>
                  <a:cubicBezTo>
                    <a:pt x="222" y="305"/>
                    <a:pt x="222" y="301"/>
                    <a:pt x="222" y="299"/>
                  </a:cubicBezTo>
                  <a:cubicBezTo>
                    <a:pt x="222" y="250"/>
                    <a:pt x="167" y="244"/>
                    <a:pt x="132" y="239"/>
                  </a:cubicBezTo>
                  <a:cubicBezTo>
                    <a:pt x="129" y="239"/>
                    <a:pt x="125" y="237"/>
                    <a:pt x="123" y="23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23" name="Полилиния 422"/>
            <p:cNvSpPr/>
            <p:nvPr/>
          </p:nvSpPr>
          <p:spPr>
            <a:xfrm>
              <a:off x="6517080" y="4564800"/>
              <a:ext cx="22320" cy="57960"/>
            </a:xfrm>
            <a:custGeom>
              <a:avLst/>
              <a:gdLst>
                <a:gd name="textAreaLeft" fmla="*/ 0 w 22320"/>
                <a:gd name="textAreaRight" fmla="*/ 24480 w 22320"/>
                <a:gd name="textAreaTop" fmla="*/ 0 h 57960"/>
                <a:gd name="textAreaBottom" fmla="*/ 60120 h 57960"/>
              </a:gdLst>
              <a:ahLst/>
              <a:cxnLst/>
              <a:rect l="textAreaLeft" t="textAreaTop" r="textAreaRight" b="textAreaBottom"/>
              <a:pathLst>
                <a:path w="68" h="167">
                  <a:moveTo>
                    <a:pt x="53" y="52"/>
                  </a:moveTo>
                  <a:cubicBezTo>
                    <a:pt x="53" y="83"/>
                    <a:pt x="49" y="118"/>
                    <a:pt x="11" y="151"/>
                  </a:cubicBezTo>
                  <a:cubicBezTo>
                    <a:pt x="9" y="154"/>
                    <a:pt x="7" y="156"/>
                    <a:pt x="7" y="158"/>
                  </a:cubicBezTo>
                  <a:cubicBezTo>
                    <a:pt x="7" y="162"/>
                    <a:pt x="11" y="167"/>
                    <a:pt x="16" y="167"/>
                  </a:cubicBezTo>
                  <a:cubicBezTo>
                    <a:pt x="22" y="167"/>
                    <a:pt x="68" y="123"/>
                    <a:pt x="68" y="59"/>
                  </a:cubicBezTo>
                  <a:cubicBezTo>
                    <a:pt x="68" y="26"/>
                    <a:pt x="55" y="0"/>
                    <a:pt x="31" y="0"/>
                  </a:cubicBezTo>
                  <a:cubicBezTo>
                    <a:pt x="13" y="0"/>
                    <a:pt x="0" y="13"/>
                    <a:pt x="0" y="31"/>
                  </a:cubicBezTo>
                  <a:cubicBezTo>
                    <a:pt x="0" y="48"/>
                    <a:pt x="13" y="61"/>
                    <a:pt x="31" y="61"/>
                  </a:cubicBezTo>
                  <a:cubicBezTo>
                    <a:pt x="44" y="61"/>
                    <a:pt x="46" y="55"/>
                    <a:pt x="53" y="5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5120" rIns="90000" bIns="1512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24" name="Полилиния 423"/>
            <p:cNvSpPr/>
            <p:nvPr/>
          </p:nvSpPr>
          <p:spPr>
            <a:xfrm>
              <a:off x="6572520" y="4502880"/>
              <a:ext cx="111240" cy="84240"/>
            </a:xfrm>
            <a:custGeom>
              <a:avLst/>
              <a:gdLst>
                <a:gd name="textAreaLeft" fmla="*/ 0 w 111240"/>
                <a:gd name="textAreaRight" fmla="*/ 113400 w 111240"/>
                <a:gd name="textAreaTop" fmla="*/ 0 h 84240"/>
                <a:gd name="textAreaBottom" fmla="*/ 86400 h 84240"/>
              </a:gdLst>
              <a:ahLst/>
              <a:cxnLst/>
              <a:rect l="textAreaLeft" t="textAreaTop" r="textAreaRight" b="textAreaBottom"/>
              <a:pathLst>
                <a:path w="315" h="240">
                  <a:moveTo>
                    <a:pt x="286" y="38"/>
                  </a:moveTo>
                  <a:cubicBezTo>
                    <a:pt x="295" y="38"/>
                    <a:pt x="299" y="38"/>
                    <a:pt x="306" y="33"/>
                  </a:cubicBezTo>
                  <a:cubicBezTo>
                    <a:pt x="313" y="27"/>
                    <a:pt x="315" y="20"/>
                    <a:pt x="315" y="16"/>
                  </a:cubicBezTo>
                  <a:cubicBezTo>
                    <a:pt x="315" y="0"/>
                    <a:pt x="299" y="0"/>
                    <a:pt x="291" y="0"/>
                  </a:cubicBezTo>
                  <a:cubicBezTo>
                    <a:pt x="244" y="0"/>
                    <a:pt x="198" y="0"/>
                    <a:pt x="152" y="0"/>
                  </a:cubicBezTo>
                  <a:cubicBezTo>
                    <a:pt x="66" y="0"/>
                    <a:pt x="0" y="86"/>
                    <a:pt x="0" y="152"/>
                  </a:cubicBezTo>
                  <a:cubicBezTo>
                    <a:pt x="0" y="203"/>
                    <a:pt x="38" y="240"/>
                    <a:pt x="93" y="240"/>
                  </a:cubicBezTo>
                  <a:cubicBezTo>
                    <a:pt x="161" y="240"/>
                    <a:pt x="240" y="178"/>
                    <a:pt x="240" y="95"/>
                  </a:cubicBezTo>
                  <a:cubicBezTo>
                    <a:pt x="240" y="86"/>
                    <a:pt x="240" y="62"/>
                    <a:pt x="222" y="38"/>
                  </a:cubicBezTo>
                  <a:cubicBezTo>
                    <a:pt x="244" y="38"/>
                    <a:pt x="265" y="38"/>
                    <a:pt x="286" y="38"/>
                  </a:cubicBezTo>
                  <a:moveTo>
                    <a:pt x="95" y="224"/>
                  </a:moveTo>
                  <a:cubicBezTo>
                    <a:pt x="64" y="224"/>
                    <a:pt x="40" y="205"/>
                    <a:pt x="40" y="167"/>
                  </a:cubicBezTo>
                  <a:cubicBezTo>
                    <a:pt x="40" y="150"/>
                    <a:pt x="51" y="38"/>
                    <a:pt x="143" y="38"/>
                  </a:cubicBezTo>
                  <a:cubicBezTo>
                    <a:pt x="172" y="38"/>
                    <a:pt x="198" y="49"/>
                    <a:pt x="198" y="88"/>
                  </a:cubicBezTo>
                  <a:cubicBezTo>
                    <a:pt x="198" y="99"/>
                    <a:pt x="194" y="148"/>
                    <a:pt x="167" y="183"/>
                  </a:cubicBezTo>
                  <a:cubicBezTo>
                    <a:pt x="145" y="213"/>
                    <a:pt x="115" y="224"/>
                    <a:pt x="95" y="22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1400" rIns="90000" bIns="414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25" name="Полилиния 424"/>
            <p:cNvSpPr/>
            <p:nvPr/>
          </p:nvSpPr>
          <p:spPr>
            <a:xfrm>
              <a:off x="6726960" y="4336920"/>
              <a:ext cx="62640" cy="275400"/>
            </a:xfrm>
            <a:custGeom>
              <a:avLst/>
              <a:gdLst>
                <a:gd name="textAreaLeft" fmla="*/ 0 w 62640"/>
                <a:gd name="textAreaRight" fmla="*/ 64800 w 62640"/>
                <a:gd name="textAreaTop" fmla="*/ 0 h 275400"/>
                <a:gd name="textAreaBottom" fmla="*/ 277560 h 275400"/>
              </a:gdLst>
              <a:ahLst/>
              <a:cxnLst/>
              <a:rect l="textAreaLeft" t="textAreaTop" r="textAreaRight" b="textAreaBottom"/>
              <a:pathLst>
                <a:path w="180" h="771">
                  <a:moveTo>
                    <a:pt x="180" y="387"/>
                  </a:moveTo>
                  <a:cubicBezTo>
                    <a:pt x="180" y="327"/>
                    <a:pt x="172" y="233"/>
                    <a:pt x="128" y="145"/>
                  </a:cubicBezTo>
                  <a:cubicBezTo>
                    <a:pt x="81" y="50"/>
                    <a:pt x="15" y="0"/>
                    <a:pt x="9" y="0"/>
                  </a:cubicBezTo>
                  <a:cubicBezTo>
                    <a:pt x="2" y="0"/>
                    <a:pt x="0" y="4"/>
                    <a:pt x="0" y="9"/>
                  </a:cubicBezTo>
                  <a:cubicBezTo>
                    <a:pt x="0" y="11"/>
                    <a:pt x="0" y="13"/>
                    <a:pt x="15" y="26"/>
                  </a:cubicBezTo>
                  <a:cubicBezTo>
                    <a:pt x="90" y="103"/>
                    <a:pt x="134" y="226"/>
                    <a:pt x="134" y="387"/>
                  </a:cubicBezTo>
                  <a:cubicBezTo>
                    <a:pt x="134" y="518"/>
                    <a:pt x="106" y="655"/>
                    <a:pt x="11" y="751"/>
                  </a:cubicBezTo>
                  <a:cubicBezTo>
                    <a:pt x="0" y="760"/>
                    <a:pt x="0" y="762"/>
                    <a:pt x="0" y="765"/>
                  </a:cubicBezTo>
                  <a:cubicBezTo>
                    <a:pt x="0" y="769"/>
                    <a:pt x="2" y="771"/>
                    <a:pt x="9" y="771"/>
                  </a:cubicBezTo>
                  <a:cubicBezTo>
                    <a:pt x="15" y="771"/>
                    <a:pt x="86" y="718"/>
                    <a:pt x="130" y="622"/>
                  </a:cubicBezTo>
                  <a:cubicBezTo>
                    <a:pt x="169" y="536"/>
                    <a:pt x="180" y="450"/>
                    <a:pt x="180" y="38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26" name="Полилиния 425"/>
            <p:cNvSpPr/>
            <p:nvPr/>
          </p:nvSpPr>
          <p:spPr>
            <a:xfrm>
              <a:off x="6912360" y="4443840"/>
              <a:ext cx="183240" cy="62640"/>
            </a:xfrm>
            <a:custGeom>
              <a:avLst/>
              <a:gdLst>
                <a:gd name="textAreaLeft" fmla="*/ 0 w 183240"/>
                <a:gd name="textAreaRight" fmla="*/ 185400 w 183240"/>
                <a:gd name="textAreaTop" fmla="*/ 0 h 62640"/>
                <a:gd name="textAreaBottom" fmla="*/ 64800 h 62640"/>
              </a:gdLst>
              <a:ahLst/>
              <a:cxnLst/>
              <a:rect l="textAreaLeft" t="textAreaTop" r="textAreaRight" b="textAreaBottom"/>
              <a:pathLst>
                <a:path w="515" h="180">
                  <a:moveTo>
                    <a:pt x="488" y="30"/>
                  </a:moveTo>
                  <a:cubicBezTo>
                    <a:pt x="499" y="30"/>
                    <a:pt x="515" y="30"/>
                    <a:pt x="515" y="15"/>
                  </a:cubicBezTo>
                  <a:cubicBezTo>
                    <a:pt x="515" y="0"/>
                    <a:pt x="499" y="0"/>
                    <a:pt x="488" y="0"/>
                  </a:cubicBezTo>
                  <a:cubicBezTo>
                    <a:pt x="334" y="0"/>
                    <a:pt x="180" y="0"/>
                    <a:pt x="26" y="0"/>
                  </a:cubicBezTo>
                  <a:cubicBezTo>
                    <a:pt x="15" y="0"/>
                    <a:pt x="0" y="0"/>
                    <a:pt x="0" y="15"/>
                  </a:cubicBezTo>
                  <a:cubicBezTo>
                    <a:pt x="0" y="30"/>
                    <a:pt x="15" y="30"/>
                    <a:pt x="26" y="30"/>
                  </a:cubicBezTo>
                  <a:cubicBezTo>
                    <a:pt x="180" y="30"/>
                    <a:pt x="334" y="30"/>
                    <a:pt x="488" y="30"/>
                  </a:cubicBezTo>
                  <a:moveTo>
                    <a:pt x="488" y="180"/>
                  </a:moveTo>
                  <a:cubicBezTo>
                    <a:pt x="499" y="180"/>
                    <a:pt x="515" y="180"/>
                    <a:pt x="515" y="164"/>
                  </a:cubicBezTo>
                  <a:cubicBezTo>
                    <a:pt x="515" y="149"/>
                    <a:pt x="499" y="149"/>
                    <a:pt x="488" y="149"/>
                  </a:cubicBezTo>
                  <a:cubicBezTo>
                    <a:pt x="334" y="149"/>
                    <a:pt x="180" y="149"/>
                    <a:pt x="26" y="149"/>
                  </a:cubicBezTo>
                  <a:cubicBezTo>
                    <a:pt x="15" y="149"/>
                    <a:pt x="0" y="149"/>
                    <a:pt x="0" y="164"/>
                  </a:cubicBezTo>
                  <a:cubicBezTo>
                    <a:pt x="0" y="180"/>
                    <a:pt x="15" y="180"/>
                    <a:pt x="26" y="180"/>
                  </a:cubicBezTo>
                  <a:cubicBezTo>
                    <a:pt x="180" y="180"/>
                    <a:pt x="334" y="180"/>
                    <a:pt x="488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27" name="Полилиния 426"/>
            <p:cNvSpPr/>
            <p:nvPr/>
          </p:nvSpPr>
          <p:spPr>
            <a:xfrm>
              <a:off x="7202160" y="4348080"/>
              <a:ext cx="111960" cy="198720"/>
            </a:xfrm>
            <a:custGeom>
              <a:avLst/>
              <a:gdLst>
                <a:gd name="textAreaLeft" fmla="*/ 0 w 111960"/>
                <a:gd name="textAreaRight" fmla="*/ 114120 w 111960"/>
                <a:gd name="textAreaTop" fmla="*/ 0 h 198720"/>
                <a:gd name="textAreaBottom" fmla="*/ 200880 h 198720"/>
              </a:gdLst>
              <a:ahLst/>
              <a:cxnLst/>
              <a:rect l="textAreaLeft" t="textAreaTop" r="textAreaRight" b="textAreaBottom"/>
              <a:pathLst>
                <a:path w="317" h="558">
                  <a:moveTo>
                    <a:pt x="171" y="211"/>
                  </a:moveTo>
                  <a:cubicBezTo>
                    <a:pt x="75" y="235"/>
                    <a:pt x="0" y="334"/>
                    <a:pt x="0" y="428"/>
                  </a:cubicBezTo>
                  <a:cubicBezTo>
                    <a:pt x="0" y="503"/>
                    <a:pt x="48" y="558"/>
                    <a:pt x="123" y="558"/>
                  </a:cubicBezTo>
                  <a:cubicBezTo>
                    <a:pt x="213" y="558"/>
                    <a:pt x="277" y="437"/>
                    <a:pt x="277" y="329"/>
                  </a:cubicBezTo>
                  <a:cubicBezTo>
                    <a:pt x="277" y="259"/>
                    <a:pt x="246" y="222"/>
                    <a:pt x="220" y="186"/>
                  </a:cubicBezTo>
                  <a:cubicBezTo>
                    <a:pt x="191" y="151"/>
                    <a:pt x="145" y="94"/>
                    <a:pt x="145" y="59"/>
                  </a:cubicBezTo>
                  <a:cubicBezTo>
                    <a:pt x="145" y="44"/>
                    <a:pt x="160" y="24"/>
                    <a:pt x="189" y="24"/>
                  </a:cubicBezTo>
                  <a:cubicBezTo>
                    <a:pt x="211" y="24"/>
                    <a:pt x="226" y="35"/>
                    <a:pt x="244" y="46"/>
                  </a:cubicBezTo>
                  <a:cubicBezTo>
                    <a:pt x="259" y="55"/>
                    <a:pt x="275" y="66"/>
                    <a:pt x="286" y="66"/>
                  </a:cubicBezTo>
                  <a:cubicBezTo>
                    <a:pt x="306" y="66"/>
                    <a:pt x="317" y="46"/>
                    <a:pt x="317" y="35"/>
                  </a:cubicBezTo>
                  <a:cubicBezTo>
                    <a:pt x="317" y="17"/>
                    <a:pt x="303" y="15"/>
                    <a:pt x="277" y="8"/>
                  </a:cubicBezTo>
                  <a:cubicBezTo>
                    <a:pt x="237" y="0"/>
                    <a:pt x="226" y="0"/>
                    <a:pt x="213" y="0"/>
                  </a:cubicBezTo>
                  <a:cubicBezTo>
                    <a:pt x="154" y="0"/>
                    <a:pt x="125" y="33"/>
                    <a:pt x="125" y="79"/>
                  </a:cubicBezTo>
                  <a:cubicBezTo>
                    <a:pt x="125" y="120"/>
                    <a:pt x="147" y="164"/>
                    <a:pt x="171" y="211"/>
                  </a:cubicBezTo>
                  <a:moveTo>
                    <a:pt x="180" y="228"/>
                  </a:moveTo>
                  <a:cubicBezTo>
                    <a:pt x="200" y="263"/>
                    <a:pt x="224" y="305"/>
                    <a:pt x="224" y="360"/>
                  </a:cubicBezTo>
                  <a:cubicBezTo>
                    <a:pt x="224" y="413"/>
                    <a:pt x="193" y="540"/>
                    <a:pt x="123" y="540"/>
                  </a:cubicBezTo>
                  <a:cubicBezTo>
                    <a:pt x="79" y="540"/>
                    <a:pt x="48" y="507"/>
                    <a:pt x="48" y="450"/>
                  </a:cubicBezTo>
                  <a:cubicBezTo>
                    <a:pt x="48" y="402"/>
                    <a:pt x="77" y="257"/>
                    <a:pt x="180" y="22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28" name="Полилиния 427"/>
            <p:cNvSpPr/>
            <p:nvPr/>
          </p:nvSpPr>
          <p:spPr>
            <a:xfrm>
              <a:off x="7328160" y="4501440"/>
              <a:ext cx="75240" cy="85680"/>
            </a:xfrm>
            <a:custGeom>
              <a:avLst/>
              <a:gdLst>
                <a:gd name="textAreaLeft" fmla="*/ 0 w 75240"/>
                <a:gd name="textAreaRight" fmla="*/ 77400 w 75240"/>
                <a:gd name="textAreaTop" fmla="*/ 0 h 85680"/>
                <a:gd name="textAreaBottom" fmla="*/ 87840 h 85680"/>
              </a:gdLst>
              <a:ahLst/>
              <a:cxnLst/>
              <a:rect l="textAreaLeft" t="textAreaTop" r="textAreaRight" b="textAreaBottom"/>
              <a:pathLst>
                <a:path w="215" h="244">
                  <a:moveTo>
                    <a:pt x="193" y="35"/>
                  </a:moveTo>
                  <a:cubicBezTo>
                    <a:pt x="180" y="37"/>
                    <a:pt x="171" y="50"/>
                    <a:pt x="171" y="59"/>
                  </a:cubicBezTo>
                  <a:cubicBezTo>
                    <a:pt x="171" y="72"/>
                    <a:pt x="182" y="77"/>
                    <a:pt x="189" y="77"/>
                  </a:cubicBezTo>
                  <a:cubicBezTo>
                    <a:pt x="195" y="77"/>
                    <a:pt x="215" y="75"/>
                    <a:pt x="215" y="46"/>
                  </a:cubicBezTo>
                  <a:cubicBezTo>
                    <a:pt x="215" y="11"/>
                    <a:pt x="176" y="0"/>
                    <a:pt x="143" y="0"/>
                  </a:cubicBezTo>
                  <a:cubicBezTo>
                    <a:pt x="59" y="0"/>
                    <a:pt x="44" y="61"/>
                    <a:pt x="44" y="79"/>
                  </a:cubicBezTo>
                  <a:cubicBezTo>
                    <a:pt x="44" y="99"/>
                    <a:pt x="55" y="112"/>
                    <a:pt x="63" y="119"/>
                  </a:cubicBezTo>
                  <a:cubicBezTo>
                    <a:pt x="77" y="130"/>
                    <a:pt x="85" y="132"/>
                    <a:pt x="123" y="138"/>
                  </a:cubicBezTo>
                  <a:cubicBezTo>
                    <a:pt x="136" y="141"/>
                    <a:pt x="169" y="145"/>
                    <a:pt x="169" y="174"/>
                  </a:cubicBezTo>
                  <a:cubicBezTo>
                    <a:pt x="169" y="182"/>
                    <a:pt x="165" y="202"/>
                    <a:pt x="140" y="215"/>
                  </a:cubicBezTo>
                  <a:cubicBezTo>
                    <a:pt x="121" y="228"/>
                    <a:pt x="94" y="228"/>
                    <a:pt x="88" y="228"/>
                  </a:cubicBezTo>
                  <a:cubicBezTo>
                    <a:pt x="66" y="228"/>
                    <a:pt x="35" y="224"/>
                    <a:pt x="22" y="207"/>
                  </a:cubicBezTo>
                  <a:cubicBezTo>
                    <a:pt x="39" y="204"/>
                    <a:pt x="52" y="189"/>
                    <a:pt x="52" y="176"/>
                  </a:cubicBezTo>
                  <a:cubicBezTo>
                    <a:pt x="52" y="160"/>
                    <a:pt x="41" y="154"/>
                    <a:pt x="30" y="154"/>
                  </a:cubicBezTo>
                  <a:cubicBezTo>
                    <a:pt x="15" y="154"/>
                    <a:pt x="0" y="167"/>
                    <a:pt x="0" y="191"/>
                  </a:cubicBezTo>
                  <a:cubicBezTo>
                    <a:pt x="0" y="224"/>
                    <a:pt x="35" y="244"/>
                    <a:pt x="85" y="244"/>
                  </a:cubicBezTo>
                  <a:cubicBezTo>
                    <a:pt x="187" y="244"/>
                    <a:pt x="204" y="176"/>
                    <a:pt x="204" y="154"/>
                  </a:cubicBezTo>
                  <a:cubicBezTo>
                    <a:pt x="204" y="105"/>
                    <a:pt x="149" y="94"/>
                    <a:pt x="129" y="90"/>
                  </a:cubicBezTo>
                  <a:cubicBezTo>
                    <a:pt x="125" y="90"/>
                    <a:pt x="112" y="88"/>
                    <a:pt x="107" y="86"/>
                  </a:cubicBezTo>
                  <a:cubicBezTo>
                    <a:pt x="88" y="83"/>
                    <a:pt x="79" y="72"/>
                    <a:pt x="79" y="59"/>
                  </a:cubicBezTo>
                  <a:cubicBezTo>
                    <a:pt x="79" y="48"/>
                    <a:pt x="88" y="33"/>
                    <a:pt x="101" y="24"/>
                  </a:cubicBezTo>
                  <a:cubicBezTo>
                    <a:pt x="114" y="15"/>
                    <a:pt x="134" y="15"/>
                    <a:pt x="143" y="15"/>
                  </a:cubicBezTo>
                  <a:cubicBezTo>
                    <a:pt x="154" y="15"/>
                    <a:pt x="182" y="18"/>
                    <a:pt x="193" y="3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2840" rIns="90000" bIns="4284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29" name="Полилиния 428"/>
            <p:cNvSpPr/>
            <p:nvPr/>
          </p:nvSpPr>
          <p:spPr>
            <a:xfrm>
              <a:off x="7431120" y="4502880"/>
              <a:ext cx="110160" cy="84240"/>
            </a:xfrm>
            <a:custGeom>
              <a:avLst/>
              <a:gdLst>
                <a:gd name="textAreaLeft" fmla="*/ 0 w 110160"/>
                <a:gd name="textAreaRight" fmla="*/ 112320 w 110160"/>
                <a:gd name="textAreaTop" fmla="*/ 0 h 84240"/>
                <a:gd name="textAreaBottom" fmla="*/ 86400 h 84240"/>
              </a:gdLst>
              <a:ahLst/>
              <a:cxnLst/>
              <a:rect l="textAreaLeft" t="textAreaTop" r="textAreaRight" b="textAreaBottom"/>
              <a:pathLst>
                <a:path w="312" h="240">
                  <a:moveTo>
                    <a:pt x="283" y="38"/>
                  </a:moveTo>
                  <a:cubicBezTo>
                    <a:pt x="292" y="38"/>
                    <a:pt x="297" y="38"/>
                    <a:pt x="303" y="33"/>
                  </a:cubicBezTo>
                  <a:cubicBezTo>
                    <a:pt x="310" y="27"/>
                    <a:pt x="312" y="20"/>
                    <a:pt x="312" y="16"/>
                  </a:cubicBezTo>
                  <a:cubicBezTo>
                    <a:pt x="312" y="0"/>
                    <a:pt x="299" y="0"/>
                    <a:pt x="288" y="0"/>
                  </a:cubicBezTo>
                  <a:cubicBezTo>
                    <a:pt x="242" y="0"/>
                    <a:pt x="195" y="0"/>
                    <a:pt x="149" y="0"/>
                  </a:cubicBezTo>
                  <a:cubicBezTo>
                    <a:pt x="63" y="0"/>
                    <a:pt x="0" y="86"/>
                    <a:pt x="0" y="152"/>
                  </a:cubicBezTo>
                  <a:cubicBezTo>
                    <a:pt x="0" y="203"/>
                    <a:pt x="37" y="240"/>
                    <a:pt x="92" y="240"/>
                  </a:cubicBezTo>
                  <a:cubicBezTo>
                    <a:pt x="160" y="240"/>
                    <a:pt x="237" y="178"/>
                    <a:pt x="237" y="95"/>
                  </a:cubicBezTo>
                  <a:cubicBezTo>
                    <a:pt x="237" y="86"/>
                    <a:pt x="237" y="62"/>
                    <a:pt x="222" y="38"/>
                  </a:cubicBezTo>
                  <a:cubicBezTo>
                    <a:pt x="242" y="38"/>
                    <a:pt x="263" y="38"/>
                    <a:pt x="283" y="38"/>
                  </a:cubicBezTo>
                  <a:moveTo>
                    <a:pt x="92" y="224"/>
                  </a:moveTo>
                  <a:cubicBezTo>
                    <a:pt x="63" y="224"/>
                    <a:pt x="39" y="205"/>
                    <a:pt x="39" y="167"/>
                  </a:cubicBezTo>
                  <a:cubicBezTo>
                    <a:pt x="39" y="150"/>
                    <a:pt x="48" y="38"/>
                    <a:pt x="140" y="38"/>
                  </a:cubicBezTo>
                  <a:cubicBezTo>
                    <a:pt x="169" y="38"/>
                    <a:pt x="198" y="49"/>
                    <a:pt x="198" y="88"/>
                  </a:cubicBezTo>
                  <a:cubicBezTo>
                    <a:pt x="198" y="99"/>
                    <a:pt x="191" y="148"/>
                    <a:pt x="165" y="183"/>
                  </a:cubicBezTo>
                  <a:cubicBezTo>
                    <a:pt x="143" y="213"/>
                    <a:pt x="112" y="224"/>
                    <a:pt x="92" y="22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1400" rIns="90000" bIns="414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430" name="Нижний колонтитул 21"/>
          <p:cNvSpPr/>
          <p:nvPr/>
        </p:nvSpPr>
        <p:spPr>
          <a:xfrm>
            <a:off x="838440" y="6356880"/>
            <a:ext cx="10513080" cy="362520"/>
          </a:xfrm>
          <a:prstGeom prst="rect">
            <a:avLst/>
          </a:prstGeom>
          <a:solidFill>
            <a:srgbClr val="2A609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1b) Инерционные волны		      		</a:t>
            </a:r>
            <a:r>
              <a:rPr lang="ru-RU" sz="16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	</a:t>
            </a:r>
            <a:r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				</a:t>
            </a:r>
            <a:fld id="{1597CE17-CB4F-4145-8555-9743159D2090}" type="slidenum"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4</a:t>
            </a:fld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31" name="Рисунок 430"/>
          <p:cNvPicPr/>
          <p:nvPr/>
        </p:nvPicPr>
        <p:blipFill>
          <a:blip r:embed="rId2"/>
          <a:stretch/>
        </p:blipFill>
        <p:spPr>
          <a:xfrm>
            <a:off x="8280000" y="1800000"/>
            <a:ext cx="3488040" cy="3518640"/>
          </a:xfrm>
          <a:prstGeom prst="rect">
            <a:avLst/>
          </a:prstGeom>
          <a:ln w="0">
            <a:noFill/>
          </a:ln>
        </p:spPr>
      </p:pic>
      <p:grpSp>
        <p:nvGrpSpPr>
          <p:cNvPr id="432" name="Группа 431"/>
          <p:cNvGrpSpPr/>
          <p:nvPr/>
        </p:nvGrpSpPr>
        <p:grpSpPr>
          <a:xfrm>
            <a:off x="1385640" y="5453280"/>
            <a:ext cx="5674320" cy="628560"/>
            <a:chOff x="1385640" y="5453280"/>
            <a:chExt cx="5674320" cy="628560"/>
          </a:xfrm>
        </p:grpSpPr>
        <p:sp>
          <p:nvSpPr>
            <p:cNvPr id="433" name="Полилиния 432"/>
            <p:cNvSpPr/>
            <p:nvPr/>
          </p:nvSpPr>
          <p:spPr>
            <a:xfrm>
              <a:off x="1385640" y="5734440"/>
              <a:ext cx="141480" cy="138600"/>
            </a:xfrm>
            <a:custGeom>
              <a:avLst/>
              <a:gdLst>
                <a:gd name="textAreaLeft" fmla="*/ 0 w 141480"/>
                <a:gd name="textAreaRight" fmla="*/ 141840 w 141480"/>
                <a:gd name="textAreaTop" fmla="*/ 0 h 138600"/>
                <a:gd name="textAreaBottom" fmla="*/ 138960 h 138600"/>
              </a:gdLst>
              <a:ahLst/>
              <a:cxnLst/>
              <a:rect l="textAreaLeft" t="textAreaTop" r="textAreaRight" b="textAreaBottom"/>
              <a:pathLst>
                <a:path w="394" h="386">
                  <a:moveTo>
                    <a:pt x="324" y="48"/>
                  </a:moveTo>
                  <a:cubicBezTo>
                    <a:pt x="281" y="60"/>
                    <a:pt x="278" y="103"/>
                    <a:pt x="278" y="105"/>
                  </a:cubicBezTo>
                  <a:cubicBezTo>
                    <a:pt x="278" y="117"/>
                    <a:pt x="288" y="144"/>
                    <a:pt x="322" y="144"/>
                  </a:cubicBezTo>
                  <a:cubicBezTo>
                    <a:pt x="358" y="144"/>
                    <a:pt x="382" y="113"/>
                    <a:pt x="382" y="79"/>
                  </a:cubicBezTo>
                  <a:cubicBezTo>
                    <a:pt x="382" y="34"/>
                    <a:pt x="338" y="0"/>
                    <a:pt x="264" y="0"/>
                  </a:cubicBezTo>
                  <a:cubicBezTo>
                    <a:pt x="96" y="0"/>
                    <a:pt x="0" y="132"/>
                    <a:pt x="0" y="242"/>
                  </a:cubicBezTo>
                  <a:cubicBezTo>
                    <a:pt x="0" y="316"/>
                    <a:pt x="48" y="386"/>
                    <a:pt x="180" y="386"/>
                  </a:cubicBezTo>
                  <a:cubicBezTo>
                    <a:pt x="202" y="386"/>
                    <a:pt x="259" y="386"/>
                    <a:pt x="310" y="367"/>
                  </a:cubicBezTo>
                  <a:cubicBezTo>
                    <a:pt x="360" y="347"/>
                    <a:pt x="394" y="312"/>
                    <a:pt x="394" y="302"/>
                  </a:cubicBezTo>
                  <a:cubicBezTo>
                    <a:pt x="394" y="295"/>
                    <a:pt x="379" y="280"/>
                    <a:pt x="372" y="280"/>
                  </a:cubicBezTo>
                  <a:cubicBezTo>
                    <a:pt x="367" y="280"/>
                    <a:pt x="365" y="283"/>
                    <a:pt x="360" y="290"/>
                  </a:cubicBezTo>
                  <a:cubicBezTo>
                    <a:pt x="314" y="338"/>
                    <a:pt x="247" y="357"/>
                    <a:pt x="180" y="357"/>
                  </a:cubicBezTo>
                  <a:cubicBezTo>
                    <a:pt x="125" y="357"/>
                    <a:pt x="98" y="328"/>
                    <a:pt x="98" y="278"/>
                  </a:cubicBezTo>
                  <a:cubicBezTo>
                    <a:pt x="98" y="249"/>
                    <a:pt x="120" y="146"/>
                    <a:pt x="144" y="103"/>
                  </a:cubicBezTo>
                  <a:cubicBezTo>
                    <a:pt x="178" y="46"/>
                    <a:pt x="230" y="31"/>
                    <a:pt x="266" y="31"/>
                  </a:cubicBezTo>
                  <a:cubicBezTo>
                    <a:pt x="276" y="31"/>
                    <a:pt x="302" y="31"/>
                    <a:pt x="324" y="4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434" name="Полилиния 433"/>
            <p:cNvSpPr/>
            <p:nvPr/>
          </p:nvSpPr>
          <p:spPr>
            <a:xfrm>
              <a:off x="1536840" y="5823360"/>
              <a:ext cx="104040" cy="136080"/>
            </a:xfrm>
            <a:custGeom>
              <a:avLst/>
              <a:gdLst>
                <a:gd name="textAreaLeft" fmla="*/ 0 w 104040"/>
                <a:gd name="textAreaRight" fmla="*/ 104400 w 104040"/>
                <a:gd name="textAreaTop" fmla="*/ 0 h 136080"/>
                <a:gd name="textAreaBottom" fmla="*/ 136440 h 136080"/>
              </a:gdLst>
              <a:ahLst/>
              <a:cxnLst/>
              <a:rect l="textAreaLeft" t="textAreaTop" r="textAreaRight" b="textAreaBottom"/>
              <a:pathLst>
                <a:path w="290" h="379">
                  <a:moveTo>
                    <a:pt x="288" y="43"/>
                  </a:moveTo>
                  <a:cubicBezTo>
                    <a:pt x="290" y="34"/>
                    <a:pt x="290" y="31"/>
                    <a:pt x="290" y="29"/>
                  </a:cubicBezTo>
                  <a:cubicBezTo>
                    <a:pt x="290" y="17"/>
                    <a:pt x="281" y="12"/>
                    <a:pt x="271" y="12"/>
                  </a:cubicBezTo>
                  <a:cubicBezTo>
                    <a:pt x="257" y="12"/>
                    <a:pt x="247" y="22"/>
                    <a:pt x="245" y="34"/>
                  </a:cubicBezTo>
                  <a:cubicBezTo>
                    <a:pt x="233" y="17"/>
                    <a:pt x="214" y="0"/>
                    <a:pt x="182" y="0"/>
                  </a:cubicBezTo>
                  <a:cubicBezTo>
                    <a:pt x="108" y="0"/>
                    <a:pt x="31" y="79"/>
                    <a:pt x="31" y="163"/>
                  </a:cubicBezTo>
                  <a:cubicBezTo>
                    <a:pt x="31" y="223"/>
                    <a:pt x="72" y="259"/>
                    <a:pt x="122" y="259"/>
                  </a:cubicBezTo>
                  <a:cubicBezTo>
                    <a:pt x="149" y="259"/>
                    <a:pt x="175" y="247"/>
                    <a:pt x="194" y="228"/>
                  </a:cubicBezTo>
                  <a:cubicBezTo>
                    <a:pt x="190" y="245"/>
                    <a:pt x="186" y="263"/>
                    <a:pt x="182" y="280"/>
                  </a:cubicBezTo>
                  <a:cubicBezTo>
                    <a:pt x="175" y="304"/>
                    <a:pt x="173" y="321"/>
                    <a:pt x="149" y="340"/>
                  </a:cubicBezTo>
                  <a:cubicBezTo>
                    <a:pt x="122" y="362"/>
                    <a:pt x="98" y="362"/>
                    <a:pt x="84" y="362"/>
                  </a:cubicBezTo>
                  <a:cubicBezTo>
                    <a:pt x="55" y="362"/>
                    <a:pt x="48" y="362"/>
                    <a:pt x="38" y="359"/>
                  </a:cubicBezTo>
                  <a:cubicBezTo>
                    <a:pt x="53" y="352"/>
                    <a:pt x="58" y="338"/>
                    <a:pt x="58" y="328"/>
                  </a:cubicBezTo>
                  <a:cubicBezTo>
                    <a:pt x="58" y="314"/>
                    <a:pt x="46" y="307"/>
                    <a:pt x="34" y="307"/>
                  </a:cubicBezTo>
                  <a:cubicBezTo>
                    <a:pt x="17" y="307"/>
                    <a:pt x="0" y="321"/>
                    <a:pt x="0" y="343"/>
                  </a:cubicBezTo>
                  <a:cubicBezTo>
                    <a:pt x="0" y="379"/>
                    <a:pt x="50" y="379"/>
                    <a:pt x="84" y="379"/>
                  </a:cubicBezTo>
                  <a:cubicBezTo>
                    <a:pt x="178" y="379"/>
                    <a:pt x="216" y="333"/>
                    <a:pt x="223" y="300"/>
                  </a:cubicBezTo>
                  <a:cubicBezTo>
                    <a:pt x="245" y="214"/>
                    <a:pt x="266" y="129"/>
                    <a:pt x="288" y="43"/>
                  </a:cubicBezTo>
                  <a:moveTo>
                    <a:pt x="206" y="182"/>
                  </a:moveTo>
                  <a:cubicBezTo>
                    <a:pt x="204" y="189"/>
                    <a:pt x="204" y="192"/>
                    <a:pt x="194" y="204"/>
                  </a:cubicBezTo>
                  <a:cubicBezTo>
                    <a:pt x="175" y="228"/>
                    <a:pt x="146" y="242"/>
                    <a:pt x="122" y="242"/>
                  </a:cubicBezTo>
                  <a:cubicBezTo>
                    <a:pt x="94" y="242"/>
                    <a:pt x="79" y="218"/>
                    <a:pt x="79" y="187"/>
                  </a:cubicBezTo>
                  <a:cubicBezTo>
                    <a:pt x="79" y="161"/>
                    <a:pt x="96" y="96"/>
                    <a:pt x="110" y="69"/>
                  </a:cubicBezTo>
                  <a:cubicBezTo>
                    <a:pt x="134" y="29"/>
                    <a:pt x="163" y="17"/>
                    <a:pt x="182" y="17"/>
                  </a:cubicBezTo>
                  <a:cubicBezTo>
                    <a:pt x="223" y="17"/>
                    <a:pt x="235" y="60"/>
                    <a:pt x="235" y="67"/>
                  </a:cubicBezTo>
                  <a:cubicBezTo>
                    <a:pt x="234" y="69"/>
                    <a:pt x="235" y="69"/>
                    <a:pt x="233" y="74"/>
                  </a:cubicBezTo>
                  <a:cubicBezTo>
                    <a:pt x="224" y="110"/>
                    <a:pt x="215" y="146"/>
                    <a:pt x="206" y="18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435" name="Полилиния 434"/>
            <p:cNvSpPr/>
            <p:nvPr/>
          </p:nvSpPr>
          <p:spPr>
            <a:xfrm>
              <a:off x="1770120" y="5760360"/>
              <a:ext cx="201960" cy="70560"/>
            </a:xfrm>
            <a:custGeom>
              <a:avLst/>
              <a:gdLst>
                <a:gd name="textAreaLeft" fmla="*/ 0 w 201960"/>
                <a:gd name="textAreaRight" fmla="*/ 202320 w 201960"/>
                <a:gd name="textAreaTop" fmla="*/ 0 h 70560"/>
                <a:gd name="textAreaBottom" fmla="*/ 70920 h 70560"/>
              </a:gdLst>
              <a:ahLst/>
              <a:cxnLst/>
              <a:rect l="textAreaLeft" t="textAreaTop" r="textAreaRight" b="textAreaBottom"/>
              <a:pathLst>
                <a:path w="562" h="197">
                  <a:moveTo>
                    <a:pt x="533" y="34"/>
                  </a:moveTo>
                  <a:cubicBezTo>
                    <a:pt x="545" y="34"/>
                    <a:pt x="562" y="34"/>
                    <a:pt x="562" y="17"/>
                  </a:cubicBezTo>
                  <a:cubicBezTo>
                    <a:pt x="562" y="0"/>
                    <a:pt x="545" y="0"/>
                    <a:pt x="533" y="0"/>
                  </a:cubicBezTo>
                  <a:cubicBezTo>
                    <a:pt x="365" y="0"/>
                    <a:pt x="197" y="0"/>
                    <a:pt x="29" y="0"/>
                  </a:cubicBezTo>
                  <a:cubicBezTo>
                    <a:pt x="17" y="0"/>
                    <a:pt x="0" y="0"/>
                    <a:pt x="0" y="17"/>
                  </a:cubicBezTo>
                  <a:cubicBezTo>
                    <a:pt x="0" y="34"/>
                    <a:pt x="17" y="34"/>
                    <a:pt x="29" y="34"/>
                  </a:cubicBezTo>
                  <a:cubicBezTo>
                    <a:pt x="197" y="34"/>
                    <a:pt x="365" y="34"/>
                    <a:pt x="533" y="34"/>
                  </a:cubicBezTo>
                  <a:moveTo>
                    <a:pt x="533" y="197"/>
                  </a:moveTo>
                  <a:cubicBezTo>
                    <a:pt x="545" y="197"/>
                    <a:pt x="562" y="197"/>
                    <a:pt x="562" y="180"/>
                  </a:cubicBezTo>
                  <a:cubicBezTo>
                    <a:pt x="562" y="163"/>
                    <a:pt x="545" y="163"/>
                    <a:pt x="533" y="163"/>
                  </a:cubicBezTo>
                  <a:cubicBezTo>
                    <a:pt x="365" y="163"/>
                    <a:pt x="197" y="163"/>
                    <a:pt x="29" y="163"/>
                  </a:cubicBezTo>
                  <a:cubicBezTo>
                    <a:pt x="17" y="163"/>
                    <a:pt x="0" y="163"/>
                    <a:pt x="0" y="180"/>
                  </a:cubicBezTo>
                  <a:cubicBezTo>
                    <a:pt x="0" y="197"/>
                    <a:pt x="17" y="197"/>
                    <a:pt x="29" y="197"/>
                  </a:cubicBezTo>
                  <a:cubicBezTo>
                    <a:pt x="197" y="197"/>
                    <a:pt x="365" y="197"/>
                    <a:pt x="533" y="19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5920" rIns="90000" bIns="2592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436" name="Полилиния 435"/>
            <p:cNvSpPr/>
            <p:nvPr/>
          </p:nvSpPr>
          <p:spPr>
            <a:xfrm>
              <a:off x="2089800" y="5738040"/>
              <a:ext cx="111240" cy="136080"/>
            </a:xfrm>
            <a:custGeom>
              <a:avLst/>
              <a:gdLst>
                <a:gd name="textAreaLeft" fmla="*/ 0 w 111240"/>
                <a:gd name="textAreaRight" fmla="*/ 111600 w 111240"/>
                <a:gd name="textAreaTop" fmla="*/ 0 h 136080"/>
                <a:gd name="textAreaBottom" fmla="*/ 136440 h 136080"/>
              </a:gdLst>
              <a:ahLst/>
              <a:cxnLst/>
              <a:rect l="textAreaLeft" t="textAreaTop" r="textAreaRight" b="textAreaBottom"/>
              <a:pathLst>
                <a:path w="310" h="379">
                  <a:moveTo>
                    <a:pt x="286" y="55"/>
                  </a:moveTo>
                  <a:cubicBezTo>
                    <a:pt x="262" y="58"/>
                    <a:pt x="245" y="74"/>
                    <a:pt x="245" y="93"/>
                  </a:cubicBezTo>
                  <a:cubicBezTo>
                    <a:pt x="245" y="105"/>
                    <a:pt x="252" y="117"/>
                    <a:pt x="271" y="117"/>
                  </a:cubicBezTo>
                  <a:cubicBezTo>
                    <a:pt x="290" y="117"/>
                    <a:pt x="310" y="103"/>
                    <a:pt x="310" y="72"/>
                  </a:cubicBezTo>
                  <a:cubicBezTo>
                    <a:pt x="310" y="34"/>
                    <a:pt x="274" y="0"/>
                    <a:pt x="209" y="0"/>
                  </a:cubicBezTo>
                  <a:cubicBezTo>
                    <a:pt x="98" y="0"/>
                    <a:pt x="67" y="84"/>
                    <a:pt x="67" y="122"/>
                  </a:cubicBezTo>
                  <a:cubicBezTo>
                    <a:pt x="67" y="187"/>
                    <a:pt x="130" y="199"/>
                    <a:pt x="154" y="204"/>
                  </a:cubicBezTo>
                  <a:cubicBezTo>
                    <a:pt x="197" y="213"/>
                    <a:pt x="242" y="223"/>
                    <a:pt x="242" y="268"/>
                  </a:cubicBezTo>
                  <a:cubicBezTo>
                    <a:pt x="242" y="290"/>
                    <a:pt x="221" y="362"/>
                    <a:pt x="120" y="362"/>
                  </a:cubicBezTo>
                  <a:cubicBezTo>
                    <a:pt x="108" y="362"/>
                    <a:pt x="43" y="362"/>
                    <a:pt x="24" y="316"/>
                  </a:cubicBezTo>
                  <a:cubicBezTo>
                    <a:pt x="58" y="321"/>
                    <a:pt x="77" y="295"/>
                    <a:pt x="77" y="273"/>
                  </a:cubicBezTo>
                  <a:cubicBezTo>
                    <a:pt x="77" y="252"/>
                    <a:pt x="65" y="242"/>
                    <a:pt x="46" y="242"/>
                  </a:cubicBezTo>
                  <a:cubicBezTo>
                    <a:pt x="24" y="242"/>
                    <a:pt x="0" y="261"/>
                    <a:pt x="0" y="297"/>
                  </a:cubicBezTo>
                  <a:cubicBezTo>
                    <a:pt x="0" y="345"/>
                    <a:pt x="48" y="379"/>
                    <a:pt x="120" y="379"/>
                  </a:cubicBezTo>
                  <a:cubicBezTo>
                    <a:pt x="257" y="379"/>
                    <a:pt x="290" y="278"/>
                    <a:pt x="290" y="240"/>
                  </a:cubicBezTo>
                  <a:cubicBezTo>
                    <a:pt x="290" y="211"/>
                    <a:pt x="274" y="189"/>
                    <a:pt x="264" y="180"/>
                  </a:cubicBezTo>
                  <a:cubicBezTo>
                    <a:pt x="240" y="156"/>
                    <a:pt x="216" y="151"/>
                    <a:pt x="180" y="144"/>
                  </a:cubicBezTo>
                  <a:cubicBezTo>
                    <a:pt x="149" y="137"/>
                    <a:pt x="115" y="132"/>
                    <a:pt x="115" y="93"/>
                  </a:cubicBezTo>
                  <a:cubicBezTo>
                    <a:pt x="115" y="69"/>
                    <a:pt x="134" y="17"/>
                    <a:pt x="209" y="17"/>
                  </a:cubicBezTo>
                  <a:cubicBezTo>
                    <a:pt x="230" y="17"/>
                    <a:pt x="274" y="24"/>
                    <a:pt x="286" y="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437" name="Полилиния 436"/>
            <p:cNvSpPr/>
            <p:nvPr/>
          </p:nvSpPr>
          <p:spPr>
            <a:xfrm>
              <a:off x="2297160" y="5644080"/>
              <a:ext cx="69480" cy="302400"/>
            </a:xfrm>
            <a:custGeom>
              <a:avLst/>
              <a:gdLst>
                <a:gd name="textAreaLeft" fmla="*/ 0 w 69480"/>
                <a:gd name="textAreaRight" fmla="*/ 69840 w 69480"/>
                <a:gd name="textAreaTop" fmla="*/ 0 h 302400"/>
                <a:gd name="textAreaBottom" fmla="*/ 302760 h 302400"/>
              </a:gdLst>
              <a:ahLst/>
              <a:cxnLst/>
              <a:rect l="textAreaLeft" t="textAreaTop" r="textAreaRight" b="textAreaBottom"/>
              <a:pathLst>
                <a:path w="194" h="841">
                  <a:moveTo>
                    <a:pt x="194" y="834"/>
                  </a:moveTo>
                  <a:cubicBezTo>
                    <a:pt x="194" y="832"/>
                    <a:pt x="194" y="829"/>
                    <a:pt x="180" y="815"/>
                  </a:cubicBezTo>
                  <a:cubicBezTo>
                    <a:pt x="74" y="709"/>
                    <a:pt x="48" y="551"/>
                    <a:pt x="48" y="422"/>
                  </a:cubicBezTo>
                  <a:cubicBezTo>
                    <a:pt x="48" y="276"/>
                    <a:pt x="79" y="129"/>
                    <a:pt x="182" y="24"/>
                  </a:cubicBezTo>
                  <a:cubicBezTo>
                    <a:pt x="194" y="14"/>
                    <a:pt x="194" y="12"/>
                    <a:pt x="194" y="10"/>
                  </a:cubicBezTo>
                  <a:cubicBezTo>
                    <a:pt x="194" y="5"/>
                    <a:pt x="192" y="0"/>
                    <a:pt x="187" y="0"/>
                  </a:cubicBezTo>
                  <a:cubicBezTo>
                    <a:pt x="178" y="0"/>
                    <a:pt x="101" y="58"/>
                    <a:pt x="53" y="165"/>
                  </a:cubicBezTo>
                  <a:cubicBezTo>
                    <a:pt x="10" y="256"/>
                    <a:pt x="0" y="350"/>
                    <a:pt x="0" y="422"/>
                  </a:cubicBezTo>
                  <a:cubicBezTo>
                    <a:pt x="0" y="486"/>
                    <a:pt x="7" y="590"/>
                    <a:pt x="55" y="683"/>
                  </a:cubicBezTo>
                  <a:cubicBezTo>
                    <a:pt x="106" y="786"/>
                    <a:pt x="178" y="841"/>
                    <a:pt x="187" y="841"/>
                  </a:cubicBezTo>
                  <a:cubicBezTo>
                    <a:pt x="192" y="841"/>
                    <a:pt x="194" y="839"/>
                    <a:pt x="194" y="83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438" name="Полилиния 437"/>
            <p:cNvSpPr/>
            <p:nvPr/>
          </p:nvSpPr>
          <p:spPr>
            <a:xfrm>
              <a:off x="2399760" y="5670000"/>
              <a:ext cx="120600" cy="201600"/>
            </a:xfrm>
            <a:custGeom>
              <a:avLst/>
              <a:gdLst>
                <a:gd name="textAreaLeft" fmla="*/ 0 w 120600"/>
                <a:gd name="textAreaRight" fmla="*/ 120960 w 120600"/>
                <a:gd name="textAreaTop" fmla="*/ 0 h 201600"/>
                <a:gd name="textAreaBottom" fmla="*/ 201960 h 201600"/>
              </a:gdLst>
              <a:ahLst/>
              <a:cxnLst/>
              <a:rect l="textAreaLeft" t="textAreaTop" r="textAreaRight" b="textAreaBottom"/>
              <a:pathLst>
                <a:path w="336" h="561">
                  <a:moveTo>
                    <a:pt x="65" y="496"/>
                  </a:moveTo>
                  <a:cubicBezTo>
                    <a:pt x="94" y="467"/>
                    <a:pt x="124" y="437"/>
                    <a:pt x="154" y="407"/>
                  </a:cubicBezTo>
                  <a:cubicBezTo>
                    <a:pt x="286" y="292"/>
                    <a:pt x="336" y="247"/>
                    <a:pt x="336" y="163"/>
                  </a:cubicBezTo>
                  <a:cubicBezTo>
                    <a:pt x="336" y="67"/>
                    <a:pt x="262" y="0"/>
                    <a:pt x="158" y="0"/>
                  </a:cubicBezTo>
                  <a:cubicBezTo>
                    <a:pt x="62" y="0"/>
                    <a:pt x="0" y="77"/>
                    <a:pt x="0" y="151"/>
                  </a:cubicBezTo>
                  <a:cubicBezTo>
                    <a:pt x="0" y="199"/>
                    <a:pt x="43" y="199"/>
                    <a:pt x="46" y="199"/>
                  </a:cubicBezTo>
                  <a:cubicBezTo>
                    <a:pt x="60" y="199"/>
                    <a:pt x="89" y="189"/>
                    <a:pt x="89" y="153"/>
                  </a:cubicBezTo>
                  <a:cubicBezTo>
                    <a:pt x="89" y="132"/>
                    <a:pt x="74" y="110"/>
                    <a:pt x="43" y="110"/>
                  </a:cubicBezTo>
                  <a:cubicBezTo>
                    <a:pt x="36" y="110"/>
                    <a:pt x="36" y="110"/>
                    <a:pt x="34" y="113"/>
                  </a:cubicBezTo>
                  <a:cubicBezTo>
                    <a:pt x="53" y="58"/>
                    <a:pt x="98" y="26"/>
                    <a:pt x="146" y="26"/>
                  </a:cubicBezTo>
                  <a:cubicBezTo>
                    <a:pt x="223" y="26"/>
                    <a:pt x="259" y="93"/>
                    <a:pt x="259" y="163"/>
                  </a:cubicBezTo>
                  <a:cubicBezTo>
                    <a:pt x="259" y="230"/>
                    <a:pt x="218" y="297"/>
                    <a:pt x="170" y="350"/>
                  </a:cubicBezTo>
                  <a:cubicBezTo>
                    <a:pt x="117" y="410"/>
                    <a:pt x="63" y="470"/>
                    <a:pt x="10" y="530"/>
                  </a:cubicBezTo>
                  <a:cubicBezTo>
                    <a:pt x="0" y="537"/>
                    <a:pt x="0" y="539"/>
                    <a:pt x="0" y="561"/>
                  </a:cubicBezTo>
                  <a:cubicBezTo>
                    <a:pt x="104" y="561"/>
                    <a:pt x="208" y="561"/>
                    <a:pt x="312" y="561"/>
                  </a:cubicBezTo>
                  <a:cubicBezTo>
                    <a:pt x="320" y="512"/>
                    <a:pt x="328" y="463"/>
                    <a:pt x="336" y="415"/>
                  </a:cubicBezTo>
                  <a:cubicBezTo>
                    <a:pt x="329" y="415"/>
                    <a:pt x="322" y="415"/>
                    <a:pt x="314" y="415"/>
                  </a:cubicBezTo>
                  <a:cubicBezTo>
                    <a:pt x="312" y="439"/>
                    <a:pt x="305" y="474"/>
                    <a:pt x="298" y="489"/>
                  </a:cubicBezTo>
                  <a:cubicBezTo>
                    <a:pt x="290" y="496"/>
                    <a:pt x="235" y="496"/>
                    <a:pt x="216" y="496"/>
                  </a:cubicBezTo>
                  <a:cubicBezTo>
                    <a:pt x="166" y="496"/>
                    <a:pt x="115" y="496"/>
                    <a:pt x="65" y="4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439" name="Полилиния 438"/>
            <p:cNvSpPr/>
            <p:nvPr/>
          </p:nvSpPr>
          <p:spPr>
            <a:xfrm>
              <a:off x="2551680" y="5660280"/>
              <a:ext cx="220680" cy="210960"/>
            </a:xfrm>
            <a:custGeom>
              <a:avLst/>
              <a:gdLst>
                <a:gd name="textAreaLeft" fmla="*/ 0 w 220680"/>
                <a:gd name="textAreaRight" fmla="*/ 221040 w 220680"/>
                <a:gd name="textAreaTop" fmla="*/ 0 h 210960"/>
                <a:gd name="textAreaBottom" fmla="*/ 211320 h 210960"/>
              </a:gdLst>
              <a:ahLst/>
              <a:cxnLst/>
              <a:rect l="textAreaLeft" t="textAreaTop" r="textAreaRight" b="textAreaBottom"/>
              <a:pathLst>
                <a:path w="614" h="587">
                  <a:moveTo>
                    <a:pt x="614" y="417"/>
                  </a:moveTo>
                  <a:cubicBezTo>
                    <a:pt x="601" y="417"/>
                    <a:pt x="587" y="417"/>
                    <a:pt x="574" y="417"/>
                  </a:cubicBezTo>
                  <a:cubicBezTo>
                    <a:pt x="574" y="429"/>
                    <a:pt x="566" y="465"/>
                    <a:pt x="559" y="479"/>
                  </a:cubicBezTo>
                  <a:cubicBezTo>
                    <a:pt x="557" y="491"/>
                    <a:pt x="552" y="498"/>
                    <a:pt x="502" y="498"/>
                  </a:cubicBezTo>
                  <a:cubicBezTo>
                    <a:pt x="482" y="498"/>
                    <a:pt x="462" y="498"/>
                    <a:pt x="442" y="498"/>
                  </a:cubicBezTo>
                  <a:cubicBezTo>
                    <a:pt x="458" y="463"/>
                    <a:pt x="482" y="431"/>
                    <a:pt x="509" y="400"/>
                  </a:cubicBezTo>
                  <a:cubicBezTo>
                    <a:pt x="557" y="338"/>
                    <a:pt x="602" y="278"/>
                    <a:pt x="602" y="201"/>
                  </a:cubicBezTo>
                  <a:cubicBezTo>
                    <a:pt x="602" y="110"/>
                    <a:pt x="528" y="0"/>
                    <a:pt x="307" y="0"/>
                  </a:cubicBezTo>
                  <a:cubicBezTo>
                    <a:pt x="86" y="0"/>
                    <a:pt x="12" y="110"/>
                    <a:pt x="12" y="201"/>
                  </a:cubicBezTo>
                  <a:cubicBezTo>
                    <a:pt x="12" y="280"/>
                    <a:pt x="60" y="340"/>
                    <a:pt x="106" y="398"/>
                  </a:cubicBezTo>
                  <a:cubicBezTo>
                    <a:pt x="134" y="436"/>
                    <a:pt x="156" y="465"/>
                    <a:pt x="173" y="498"/>
                  </a:cubicBezTo>
                  <a:cubicBezTo>
                    <a:pt x="153" y="498"/>
                    <a:pt x="133" y="498"/>
                    <a:pt x="113" y="498"/>
                  </a:cubicBezTo>
                  <a:cubicBezTo>
                    <a:pt x="62" y="498"/>
                    <a:pt x="60" y="491"/>
                    <a:pt x="55" y="482"/>
                  </a:cubicBezTo>
                  <a:cubicBezTo>
                    <a:pt x="48" y="467"/>
                    <a:pt x="41" y="427"/>
                    <a:pt x="41" y="417"/>
                  </a:cubicBezTo>
                  <a:cubicBezTo>
                    <a:pt x="27" y="417"/>
                    <a:pt x="14" y="417"/>
                    <a:pt x="0" y="417"/>
                  </a:cubicBezTo>
                  <a:cubicBezTo>
                    <a:pt x="10" y="474"/>
                    <a:pt x="21" y="530"/>
                    <a:pt x="31" y="587"/>
                  </a:cubicBezTo>
                  <a:cubicBezTo>
                    <a:pt x="85" y="587"/>
                    <a:pt x="138" y="587"/>
                    <a:pt x="192" y="587"/>
                  </a:cubicBezTo>
                  <a:cubicBezTo>
                    <a:pt x="211" y="587"/>
                    <a:pt x="218" y="587"/>
                    <a:pt x="218" y="563"/>
                  </a:cubicBezTo>
                  <a:cubicBezTo>
                    <a:pt x="218" y="506"/>
                    <a:pt x="194" y="427"/>
                    <a:pt x="182" y="391"/>
                  </a:cubicBezTo>
                  <a:cubicBezTo>
                    <a:pt x="158" y="324"/>
                    <a:pt x="139" y="264"/>
                    <a:pt x="139" y="201"/>
                  </a:cubicBezTo>
                  <a:cubicBezTo>
                    <a:pt x="139" y="170"/>
                    <a:pt x="144" y="110"/>
                    <a:pt x="185" y="72"/>
                  </a:cubicBezTo>
                  <a:cubicBezTo>
                    <a:pt x="228" y="34"/>
                    <a:pt x="281" y="31"/>
                    <a:pt x="307" y="31"/>
                  </a:cubicBezTo>
                  <a:cubicBezTo>
                    <a:pt x="350" y="31"/>
                    <a:pt x="398" y="43"/>
                    <a:pt x="430" y="74"/>
                  </a:cubicBezTo>
                  <a:cubicBezTo>
                    <a:pt x="454" y="98"/>
                    <a:pt x="473" y="134"/>
                    <a:pt x="473" y="201"/>
                  </a:cubicBezTo>
                  <a:cubicBezTo>
                    <a:pt x="473" y="261"/>
                    <a:pt x="456" y="319"/>
                    <a:pt x="434" y="381"/>
                  </a:cubicBezTo>
                  <a:cubicBezTo>
                    <a:pt x="420" y="431"/>
                    <a:pt x="394" y="506"/>
                    <a:pt x="394" y="563"/>
                  </a:cubicBezTo>
                  <a:cubicBezTo>
                    <a:pt x="394" y="587"/>
                    <a:pt x="403" y="587"/>
                    <a:pt x="422" y="587"/>
                  </a:cubicBezTo>
                  <a:cubicBezTo>
                    <a:pt x="476" y="587"/>
                    <a:pt x="530" y="587"/>
                    <a:pt x="583" y="587"/>
                  </a:cubicBezTo>
                  <a:cubicBezTo>
                    <a:pt x="594" y="530"/>
                    <a:pt x="604" y="474"/>
                    <a:pt x="614" y="41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440" name="Полилиния 439"/>
            <p:cNvSpPr/>
            <p:nvPr/>
          </p:nvSpPr>
          <p:spPr>
            <a:xfrm>
              <a:off x="2805120" y="5644080"/>
              <a:ext cx="118080" cy="302400"/>
            </a:xfrm>
            <a:custGeom>
              <a:avLst/>
              <a:gdLst>
                <a:gd name="textAreaLeft" fmla="*/ 0 w 118080"/>
                <a:gd name="textAreaRight" fmla="*/ 118440 w 118080"/>
                <a:gd name="textAreaTop" fmla="*/ 0 h 302400"/>
                <a:gd name="textAreaBottom" fmla="*/ 302760 h 302400"/>
              </a:gdLst>
              <a:ahLst/>
              <a:cxnLst/>
              <a:rect l="textAreaLeft" t="textAreaTop" r="textAreaRight" b="textAreaBottom"/>
              <a:pathLst>
                <a:path w="329" h="841">
                  <a:moveTo>
                    <a:pt x="324" y="34"/>
                  </a:moveTo>
                  <a:cubicBezTo>
                    <a:pt x="329" y="22"/>
                    <a:pt x="327" y="24"/>
                    <a:pt x="329" y="19"/>
                  </a:cubicBezTo>
                  <a:cubicBezTo>
                    <a:pt x="329" y="10"/>
                    <a:pt x="322" y="0"/>
                    <a:pt x="312" y="0"/>
                  </a:cubicBezTo>
                  <a:cubicBezTo>
                    <a:pt x="305" y="0"/>
                    <a:pt x="300" y="5"/>
                    <a:pt x="298" y="10"/>
                  </a:cubicBezTo>
                  <a:cubicBezTo>
                    <a:pt x="200" y="276"/>
                    <a:pt x="102" y="543"/>
                    <a:pt x="5" y="810"/>
                  </a:cubicBezTo>
                  <a:cubicBezTo>
                    <a:pt x="0" y="820"/>
                    <a:pt x="2" y="820"/>
                    <a:pt x="0" y="824"/>
                  </a:cubicBezTo>
                  <a:cubicBezTo>
                    <a:pt x="0" y="834"/>
                    <a:pt x="7" y="841"/>
                    <a:pt x="17" y="841"/>
                  </a:cubicBezTo>
                  <a:cubicBezTo>
                    <a:pt x="29" y="841"/>
                    <a:pt x="31" y="836"/>
                    <a:pt x="36" y="822"/>
                  </a:cubicBezTo>
                  <a:cubicBezTo>
                    <a:pt x="132" y="559"/>
                    <a:pt x="228" y="296"/>
                    <a:pt x="324" y="3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441" name="Полилиния 440"/>
            <p:cNvSpPr/>
            <p:nvPr/>
          </p:nvSpPr>
          <p:spPr>
            <a:xfrm>
              <a:off x="2957040" y="5661360"/>
              <a:ext cx="137160" cy="212760"/>
            </a:xfrm>
            <a:custGeom>
              <a:avLst/>
              <a:gdLst>
                <a:gd name="textAreaLeft" fmla="*/ 0 w 137160"/>
                <a:gd name="textAreaRight" fmla="*/ 137520 w 137160"/>
                <a:gd name="textAreaTop" fmla="*/ 0 h 212760"/>
                <a:gd name="textAreaBottom" fmla="*/ 213120 h 212760"/>
              </a:gdLst>
              <a:ahLst/>
              <a:cxnLst/>
              <a:rect l="textAreaLeft" t="textAreaTop" r="textAreaRight" b="textAreaBottom"/>
              <a:pathLst>
                <a:path w="382" h="592">
                  <a:moveTo>
                    <a:pt x="194" y="10"/>
                  </a:moveTo>
                  <a:cubicBezTo>
                    <a:pt x="191" y="6"/>
                    <a:pt x="194" y="0"/>
                    <a:pt x="185" y="0"/>
                  </a:cubicBezTo>
                  <a:cubicBezTo>
                    <a:pt x="166" y="0"/>
                    <a:pt x="103" y="7"/>
                    <a:pt x="82" y="10"/>
                  </a:cubicBezTo>
                  <a:cubicBezTo>
                    <a:pt x="74" y="10"/>
                    <a:pt x="65" y="10"/>
                    <a:pt x="65" y="26"/>
                  </a:cubicBezTo>
                  <a:cubicBezTo>
                    <a:pt x="65" y="36"/>
                    <a:pt x="74" y="36"/>
                    <a:pt x="86" y="36"/>
                  </a:cubicBezTo>
                  <a:cubicBezTo>
                    <a:pt x="127" y="36"/>
                    <a:pt x="127" y="41"/>
                    <a:pt x="127" y="50"/>
                  </a:cubicBezTo>
                  <a:cubicBezTo>
                    <a:pt x="126" y="56"/>
                    <a:pt x="126" y="62"/>
                    <a:pt x="125" y="67"/>
                  </a:cubicBezTo>
                  <a:cubicBezTo>
                    <a:pt x="84" y="228"/>
                    <a:pt x="43" y="390"/>
                    <a:pt x="2" y="551"/>
                  </a:cubicBezTo>
                  <a:cubicBezTo>
                    <a:pt x="0" y="563"/>
                    <a:pt x="0" y="563"/>
                    <a:pt x="0" y="570"/>
                  </a:cubicBezTo>
                  <a:cubicBezTo>
                    <a:pt x="0" y="590"/>
                    <a:pt x="17" y="592"/>
                    <a:pt x="24" y="592"/>
                  </a:cubicBezTo>
                  <a:cubicBezTo>
                    <a:pt x="36" y="592"/>
                    <a:pt x="48" y="585"/>
                    <a:pt x="53" y="575"/>
                  </a:cubicBezTo>
                  <a:cubicBezTo>
                    <a:pt x="58" y="568"/>
                    <a:pt x="96" y="412"/>
                    <a:pt x="101" y="391"/>
                  </a:cubicBezTo>
                  <a:cubicBezTo>
                    <a:pt x="130" y="393"/>
                    <a:pt x="199" y="407"/>
                    <a:pt x="199" y="463"/>
                  </a:cubicBezTo>
                  <a:cubicBezTo>
                    <a:pt x="199" y="467"/>
                    <a:pt x="199" y="472"/>
                    <a:pt x="194" y="479"/>
                  </a:cubicBezTo>
                  <a:cubicBezTo>
                    <a:pt x="194" y="491"/>
                    <a:pt x="192" y="501"/>
                    <a:pt x="192" y="510"/>
                  </a:cubicBezTo>
                  <a:cubicBezTo>
                    <a:pt x="192" y="558"/>
                    <a:pt x="226" y="592"/>
                    <a:pt x="269" y="592"/>
                  </a:cubicBezTo>
                  <a:cubicBezTo>
                    <a:pt x="295" y="592"/>
                    <a:pt x="317" y="580"/>
                    <a:pt x="336" y="549"/>
                  </a:cubicBezTo>
                  <a:cubicBezTo>
                    <a:pt x="358" y="510"/>
                    <a:pt x="367" y="465"/>
                    <a:pt x="367" y="463"/>
                  </a:cubicBezTo>
                  <a:cubicBezTo>
                    <a:pt x="367" y="455"/>
                    <a:pt x="360" y="455"/>
                    <a:pt x="358" y="455"/>
                  </a:cubicBezTo>
                  <a:cubicBezTo>
                    <a:pt x="348" y="455"/>
                    <a:pt x="348" y="458"/>
                    <a:pt x="346" y="470"/>
                  </a:cubicBezTo>
                  <a:cubicBezTo>
                    <a:pt x="329" y="532"/>
                    <a:pt x="310" y="575"/>
                    <a:pt x="271" y="575"/>
                  </a:cubicBezTo>
                  <a:cubicBezTo>
                    <a:pt x="254" y="575"/>
                    <a:pt x="245" y="566"/>
                    <a:pt x="245" y="534"/>
                  </a:cubicBezTo>
                  <a:cubicBezTo>
                    <a:pt x="245" y="520"/>
                    <a:pt x="247" y="501"/>
                    <a:pt x="252" y="489"/>
                  </a:cubicBezTo>
                  <a:cubicBezTo>
                    <a:pt x="254" y="474"/>
                    <a:pt x="254" y="470"/>
                    <a:pt x="254" y="463"/>
                  </a:cubicBezTo>
                  <a:cubicBezTo>
                    <a:pt x="254" y="407"/>
                    <a:pt x="202" y="383"/>
                    <a:pt x="130" y="374"/>
                  </a:cubicBezTo>
                  <a:cubicBezTo>
                    <a:pt x="156" y="359"/>
                    <a:pt x="182" y="331"/>
                    <a:pt x="202" y="312"/>
                  </a:cubicBezTo>
                  <a:cubicBezTo>
                    <a:pt x="242" y="266"/>
                    <a:pt x="281" y="230"/>
                    <a:pt x="324" y="230"/>
                  </a:cubicBezTo>
                  <a:cubicBezTo>
                    <a:pt x="329" y="230"/>
                    <a:pt x="329" y="230"/>
                    <a:pt x="331" y="232"/>
                  </a:cubicBezTo>
                  <a:cubicBezTo>
                    <a:pt x="341" y="232"/>
                    <a:pt x="341" y="232"/>
                    <a:pt x="348" y="237"/>
                  </a:cubicBezTo>
                  <a:cubicBezTo>
                    <a:pt x="350" y="240"/>
                    <a:pt x="350" y="240"/>
                    <a:pt x="350" y="242"/>
                  </a:cubicBezTo>
                  <a:cubicBezTo>
                    <a:pt x="312" y="244"/>
                    <a:pt x="302" y="278"/>
                    <a:pt x="302" y="288"/>
                  </a:cubicBezTo>
                  <a:cubicBezTo>
                    <a:pt x="302" y="300"/>
                    <a:pt x="312" y="316"/>
                    <a:pt x="336" y="316"/>
                  </a:cubicBezTo>
                  <a:cubicBezTo>
                    <a:pt x="358" y="316"/>
                    <a:pt x="382" y="297"/>
                    <a:pt x="382" y="266"/>
                  </a:cubicBezTo>
                  <a:cubicBezTo>
                    <a:pt x="382" y="240"/>
                    <a:pt x="362" y="213"/>
                    <a:pt x="324" y="213"/>
                  </a:cubicBezTo>
                  <a:cubicBezTo>
                    <a:pt x="300" y="213"/>
                    <a:pt x="262" y="218"/>
                    <a:pt x="202" y="285"/>
                  </a:cubicBezTo>
                  <a:cubicBezTo>
                    <a:pt x="173" y="319"/>
                    <a:pt x="139" y="352"/>
                    <a:pt x="108" y="364"/>
                  </a:cubicBezTo>
                  <a:cubicBezTo>
                    <a:pt x="137" y="246"/>
                    <a:pt x="166" y="128"/>
                    <a:pt x="194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442" name="Полилиния 441"/>
            <p:cNvSpPr/>
            <p:nvPr/>
          </p:nvSpPr>
          <p:spPr>
            <a:xfrm>
              <a:off x="3200760" y="5789880"/>
              <a:ext cx="185400" cy="11880"/>
            </a:xfrm>
            <a:custGeom>
              <a:avLst/>
              <a:gdLst>
                <a:gd name="textAreaLeft" fmla="*/ 0 w 185400"/>
                <a:gd name="textAreaRight" fmla="*/ 185760 w 185400"/>
                <a:gd name="textAreaTop" fmla="*/ 0 h 11880"/>
                <a:gd name="textAreaBottom" fmla="*/ 12240 h 11880"/>
              </a:gdLst>
              <a:ahLst/>
              <a:cxnLst/>
              <a:rect l="textAreaLeft" t="textAreaTop" r="textAreaRight" b="textAreaBottom"/>
              <a:pathLst>
                <a:path w="516" h="34">
                  <a:moveTo>
                    <a:pt x="485" y="34"/>
                  </a:moveTo>
                  <a:cubicBezTo>
                    <a:pt x="499" y="34"/>
                    <a:pt x="516" y="34"/>
                    <a:pt x="516" y="17"/>
                  </a:cubicBezTo>
                  <a:cubicBezTo>
                    <a:pt x="516" y="0"/>
                    <a:pt x="499" y="0"/>
                    <a:pt x="485" y="0"/>
                  </a:cubicBezTo>
                  <a:cubicBezTo>
                    <a:pt x="333" y="0"/>
                    <a:pt x="181" y="0"/>
                    <a:pt x="29" y="0"/>
                  </a:cubicBezTo>
                  <a:cubicBezTo>
                    <a:pt x="14" y="0"/>
                    <a:pt x="0" y="0"/>
                    <a:pt x="0" y="17"/>
                  </a:cubicBezTo>
                  <a:cubicBezTo>
                    <a:pt x="0" y="34"/>
                    <a:pt x="14" y="34"/>
                    <a:pt x="29" y="34"/>
                  </a:cubicBezTo>
                  <a:cubicBezTo>
                    <a:pt x="181" y="34"/>
                    <a:pt x="333" y="34"/>
                    <a:pt x="485" y="3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2760" rIns="90000" bIns="-3276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443" name="Полилиния 442"/>
            <p:cNvSpPr/>
            <p:nvPr/>
          </p:nvSpPr>
          <p:spPr>
            <a:xfrm>
              <a:off x="3492720" y="5734440"/>
              <a:ext cx="141480" cy="138600"/>
            </a:xfrm>
            <a:custGeom>
              <a:avLst/>
              <a:gdLst>
                <a:gd name="textAreaLeft" fmla="*/ 0 w 141480"/>
                <a:gd name="textAreaRight" fmla="*/ 141840 w 141480"/>
                <a:gd name="textAreaTop" fmla="*/ 0 h 138600"/>
                <a:gd name="textAreaBottom" fmla="*/ 138960 h 138600"/>
              </a:gdLst>
              <a:ahLst/>
              <a:cxnLst/>
              <a:rect l="textAreaLeft" t="textAreaTop" r="textAreaRight" b="textAreaBottom"/>
              <a:pathLst>
                <a:path w="394" h="386">
                  <a:moveTo>
                    <a:pt x="326" y="48"/>
                  </a:moveTo>
                  <a:cubicBezTo>
                    <a:pt x="281" y="60"/>
                    <a:pt x="281" y="103"/>
                    <a:pt x="281" y="105"/>
                  </a:cubicBezTo>
                  <a:cubicBezTo>
                    <a:pt x="281" y="117"/>
                    <a:pt x="288" y="144"/>
                    <a:pt x="322" y="144"/>
                  </a:cubicBezTo>
                  <a:cubicBezTo>
                    <a:pt x="358" y="144"/>
                    <a:pt x="382" y="113"/>
                    <a:pt x="382" y="79"/>
                  </a:cubicBezTo>
                  <a:cubicBezTo>
                    <a:pt x="382" y="34"/>
                    <a:pt x="338" y="0"/>
                    <a:pt x="264" y="0"/>
                  </a:cubicBezTo>
                  <a:cubicBezTo>
                    <a:pt x="96" y="0"/>
                    <a:pt x="0" y="132"/>
                    <a:pt x="0" y="242"/>
                  </a:cubicBezTo>
                  <a:cubicBezTo>
                    <a:pt x="0" y="316"/>
                    <a:pt x="48" y="386"/>
                    <a:pt x="180" y="386"/>
                  </a:cubicBezTo>
                  <a:cubicBezTo>
                    <a:pt x="202" y="386"/>
                    <a:pt x="259" y="386"/>
                    <a:pt x="310" y="367"/>
                  </a:cubicBezTo>
                  <a:cubicBezTo>
                    <a:pt x="360" y="347"/>
                    <a:pt x="394" y="312"/>
                    <a:pt x="394" y="302"/>
                  </a:cubicBezTo>
                  <a:cubicBezTo>
                    <a:pt x="394" y="295"/>
                    <a:pt x="379" y="280"/>
                    <a:pt x="372" y="280"/>
                  </a:cubicBezTo>
                  <a:cubicBezTo>
                    <a:pt x="367" y="280"/>
                    <a:pt x="365" y="283"/>
                    <a:pt x="360" y="290"/>
                  </a:cubicBezTo>
                  <a:cubicBezTo>
                    <a:pt x="314" y="338"/>
                    <a:pt x="247" y="357"/>
                    <a:pt x="180" y="357"/>
                  </a:cubicBezTo>
                  <a:cubicBezTo>
                    <a:pt x="125" y="357"/>
                    <a:pt x="98" y="328"/>
                    <a:pt x="98" y="278"/>
                  </a:cubicBezTo>
                  <a:cubicBezTo>
                    <a:pt x="98" y="249"/>
                    <a:pt x="120" y="146"/>
                    <a:pt x="144" y="103"/>
                  </a:cubicBezTo>
                  <a:cubicBezTo>
                    <a:pt x="178" y="46"/>
                    <a:pt x="230" y="31"/>
                    <a:pt x="266" y="31"/>
                  </a:cubicBezTo>
                  <a:cubicBezTo>
                    <a:pt x="276" y="31"/>
                    <a:pt x="302" y="31"/>
                    <a:pt x="326" y="4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444" name="Полилиния 443"/>
            <p:cNvSpPr/>
            <p:nvPr/>
          </p:nvSpPr>
          <p:spPr>
            <a:xfrm>
              <a:off x="3649680" y="5823360"/>
              <a:ext cx="131760" cy="138600"/>
            </a:xfrm>
            <a:custGeom>
              <a:avLst/>
              <a:gdLst>
                <a:gd name="textAreaLeft" fmla="*/ 0 w 131760"/>
                <a:gd name="textAreaRight" fmla="*/ 132120 w 131760"/>
                <a:gd name="textAreaTop" fmla="*/ 0 h 138600"/>
                <a:gd name="textAreaBottom" fmla="*/ 138960 h 138600"/>
              </a:gdLst>
              <a:ahLst/>
              <a:cxnLst/>
              <a:rect l="textAreaLeft" t="textAreaTop" r="textAreaRight" b="textAreaBottom"/>
              <a:pathLst>
                <a:path w="367" h="386">
                  <a:moveTo>
                    <a:pt x="144" y="264"/>
                  </a:moveTo>
                  <a:cubicBezTo>
                    <a:pt x="151" y="266"/>
                    <a:pt x="158" y="266"/>
                    <a:pt x="166" y="266"/>
                  </a:cubicBezTo>
                  <a:cubicBezTo>
                    <a:pt x="271" y="266"/>
                    <a:pt x="367" y="180"/>
                    <a:pt x="367" y="86"/>
                  </a:cubicBezTo>
                  <a:cubicBezTo>
                    <a:pt x="367" y="34"/>
                    <a:pt x="336" y="0"/>
                    <a:pt x="290" y="0"/>
                  </a:cubicBezTo>
                  <a:cubicBezTo>
                    <a:pt x="209" y="0"/>
                    <a:pt x="166" y="103"/>
                    <a:pt x="149" y="149"/>
                  </a:cubicBezTo>
                  <a:cubicBezTo>
                    <a:pt x="142" y="170"/>
                    <a:pt x="130" y="211"/>
                    <a:pt x="125" y="220"/>
                  </a:cubicBezTo>
                  <a:cubicBezTo>
                    <a:pt x="60" y="213"/>
                    <a:pt x="19" y="182"/>
                    <a:pt x="19" y="139"/>
                  </a:cubicBezTo>
                  <a:cubicBezTo>
                    <a:pt x="37" y="99"/>
                    <a:pt x="24" y="74"/>
                    <a:pt x="72" y="19"/>
                  </a:cubicBezTo>
                  <a:cubicBezTo>
                    <a:pt x="74" y="17"/>
                    <a:pt x="74" y="14"/>
                    <a:pt x="74" y="12"/>
                  </a:cubicBezTo>
                  <a:cubicBezTo>
                    <a:pt x="74" y="5"/>
                    <a:pt x="70" y="7"/>
                    <a:pt x="67" y="5"/>
                  </a:cubicBezTo>
                  <a:cubicBezTo>
                    <a:pt x="60" y="5"/>
                    <a:pt x="58" y="5"/>
                    <a:pt x="48" y="19"/>
                  </a:cubicBezTo>
                  <a:cubicBezTo>
                    <a:pt x="14" y="60"/>
                    <a:pt x="0" y="120"/>
                    <a:pt x="0" y="146"/>
                  </a:cubicBezTo>
                  <a:cubicBezTo>
                    <a:pt x="0" y="199"/>
                    <a:pt x="36" y="244"/>
                    <a:pt x="113" y="259"/>
                  </a:cubicBezTo>
                  <a:cubicBezTo>
                    <a:pt x="84" y="350"/>
                    <a:pt x="79" y="362"/>
                    <a:pt x="79" y="367"/>
                  </a:cubicBezTo>
                  <a:cubicBezTo>
                    <a:pt x="79" y="383"/>
                    <a:pt x="94" y="386"/>
                    <a:pt x="101" y="386"/>
                  </a:cubicBezTo>
                  <a:cubicBezTo>
                    <a:pt x="108" y="386"/>
                    <a:pt x="118" y="381"/>
                    <a:pt x="122" y="374"/>
                  </a:cubicBezTo>
                  <a:cubicBezTo>
                    <a:pt x="127" y="364"/>
                    <a:pt x="132" y="336"/>
                    <a:pt x="144" y="264"/>
                  </a:cubicBezTo>
                  <a:moveTo>
                    <a:pt x="151" y="225"/>
                  </a:moveTo>
                  <a:cubicBezTo>
                    <a:pt x="163" y="156"/>
                    <a:pt x="168" y="129"/>
                    <a:pt x="197" y="91"/>
                  </a:cubicBezTo>
                  <a:cubicBezTo>
                    <a:pt x="223" y="55"/>
                    <a:pt x="254" y="41"/>
                    <a:pt x="286" y="41"/>
                  </a:cubicBezTo>
                  <a:cubicBezTo>
                    <a:pt x="326" y="41"/>
                    <a:pt x="348" y="67"/>
                    <a:pt x="348" y="98"/>
                  </a:cubicBezTo>
                  <a:cubicBezTo>
                    <a:pt x="348" y="156"/>
                    <a:pt x="274" y="225"/>
                    <a:pt x="170" y="225"/>
                  </a:cubicBezTo>
                  <a:cubicBezTo>
                    <a:pt x="166" y="225"/>
                    <a:pt x="158" y="225"/>
                    <a:pt x="151" y="2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445" name="Полилиния 444"/>
            <p:cNvSpPr/>
            <p:nvPr/>
          </p:nvSpPr>
          <p:spPr>
            <a:xfrm>
              <a:off x="3826800" y="5644080"/>
              <a:ext cx="69480" cy="302400"/>
            </a:xfrm>
            <a:custGeom>
              <a:avLst/>
              <a:gdLst>
                <a:gd name="textAreaLeft" fmla="*/ 0 w 69480"/>
                <a:gd name="textAreaRight" fmla="*/ 69840 w 69480"/>
                <a:gd name="textAreaTop" fmla="*/ 0 h 302400"/>
                <a:gd name="textAreaBottom" fmla="*/ 302760 h 302400"/>
              </a:gdLst>
              <a:ahLst/>
              <a:cxnLst/>
              <a:rect l="textAreaLeft" t="textAreaTop" r="textAreaRight" b="textAreaBottom"/>
              <a:pathLst>
                <a:path w="194" h="841">
                  <a:moveTo>
                    <a:pt x="194" y="422"/>
                  </a:moveTo>
                  <a:cubicBezTo>
                    <a:pt x="194" y="357"/>
                    <a:pt x="187" y="254"/>
                    <a:pt x="139" y="158"/>
                  </a:cubicBezTo>
                  <a:cubicBezTo>
                    <a:pt x="89" y="55"/>
                    <a:pt x="17" y="0"/>
                    <a:pt x="7" y="0"/>
                  </a:cubicBezTo>
                  <a:cubicBezTo>
                    <a:pt x="2" y="0"/>
                    <a:pt x="0" y="5"/>
                    <a:pt x="0" y="10"/>
                  </a:cubicBezTo>
                  <a:cubicBezTo>
                    <a:pt x="0" y="12"/>
                    <a:pt x="0" y="14"/>
                    <a:pt x="17" y="29"/>
                  </a:cubicBezTo>
                  <a:cubicBezTo>
                    <a:pt x="98" y="113"/>
                    <a:pt x="146" y="247"/>
                    <a:pt x="146" y="422"/>
                  </a:cubicBezTo>
                  <a:cubicBezTo>
                    <a:pt x="146" y="566"/>
                    <a:pt x="115" y="714"/>
                    <a:pt x="12" y="820"/>
                  </a:cubicBezTo>
                  <a:cubicBezTo>
                    <a:pt x="0" y="829"/>
                    <a:pt x="0" y="832"/>
                    <a:pt x="0" y="834"/>
                  </a:cubicBezTo>
                  <a:cubicBezTo>
                    <a:pt x="0" y="839"/>
                    <a:pt x="2" y="841"/>
                    <a:pt x="7" y="841"/>
                  </a:cubicBezTo>
                  <a:cubicBezTo>
                    <a:pt x="17" y="841"/>
                    <a:pt x="94" y="784"/>
                    <a:pt x="142" y="678"/>
                  </a:cubicBezTo>
                  <a:cubicBezTo>
                    <a:pt x="185" y="585"/>
                    <a:pt x="194" y="491"/>
                    <a:pt x="194" y="42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446" name="Полилиния 445"/>
            <p:cNvSpPr/>
            <p:nvPr/>
          </p:nvSpPr>
          <p:spPr>
            <a:xfrm>
              <a:off x="4029120" y="5668920"/>
              <a:ext cx="201960" cy="202320"/>
            </a:xfrm>
            <a:custGeom>
              <a:avLst/>
              <a:gdLst>
                <a:gd name="textAreaLeft" fmla="*/ 0 w 201960"/>
                <a:gd name="textAreaRight" fmla="*/ 202320 w 201960"/>
                <a:gd name="textAreaTop" fmla="*/ 0 h 202320"/>
                <a:gd name="textAreaBottom" fmla="*/ 202680 h 202320"/>
              </a:gdLst>
              <a:ahLst/>
              <a:cxnLst/>
              <a:rect l="textAreaLeft" t="textAreaTop" r="textAreaRight" b="textAreaBottom"/>
              <a:pathLst>
                <a:path w="562" h="563">
                  <a:moveTo>
                    <a:pt x="298" y="31"/>
                  </a:moveTo>
                  <a:cubicBezTo>
                    <a:pt x="298" y="17"/>
                    <a:pt x="298" y="0"/>
                    <a:pt x="281" y="0"/>
                  </a:cubicBezTo>
                  <a:cubicBezTo>
                    <a:pt x="264" y="0"/>
                    <a:pt x="264" y="19"/>
                    <a:pt x="264" y="31"/>
                  </a:cubicBezTo>
                  <a:cubicBezTo>
                    <a:pt x="264" y="197"/>
                    <a:pt x="264" y="363"/>
                    <a:pt x="264" y="530"/>
                  </a:cubicBezTo>
                  <a:cubicBezTo>
                    <a:pt x="186" y="530"/>
                    <a:pt x="107" y="530"/>
                    <a:pt x="29" y="530"/>
                  </a:cubicBezTo>
                  <a:cubicBezTo>
                    <a:pt x="17" y="530"/>
                    <a:pt x="0" y="530"/>
                    <a:pt x="0" y="546"/>
                  </a:cubicBezTo>
                  <a:cubicBezTo>
                    <a:pt x="0" y="563"/>
                    <a:pt x="17" y="563"/>
                    <a:pt x="29" y="563"/>
                  </a:cubicBezTo>
                  <a:cubicBezTo>
                    <a:pt x="197" y="563"/>
                    <a:pt x="365" y="563"/>
                    <a:pt x="533" y="563"/>
                  </a:cubicBezTo>
                  <a:cubicBezTo>
                    <a:pt x="547" y="563"/>
                    <a:pt x="562" y="563"/>
                    <a:pt x="562" y="546"/>
                  </a:cubicBezTo>
                  <a:cubicBezTo>
                    <a:pt x="562" y="530"/>
                    <a:pt x="547" y="530"/>
                    <a:pt x="533" y="530"/>
                  </a:cubicBezTo>
                  <a:cubicBezTo>
                    <a:pt x="454" y="530"/>
                    <a:pt x="376" y="530"/>
                    <a:pt x="298" y="530"/>
                  </a:cubicBezTo>
                  <a:cubicBezTo>
                    <a:pt x="298" y="363"/>
                    <a:pt x="298" y="197"/>
                    <a:pt x="298" y="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447" name="Полилиния 446"/>
            <p:cNvSpPr/>
            <p:nvPr/>
          </p:nvSpPr>
          <p:spPr>
            <a:xfrm>
              <a:off x="4345920" y="5734440"/>
              <a:ext cx="141480" cy="138600"/>
            </a:xfrm>
            <a:custGeom>
              <a:avLst/>
              <a:gdLst>
                <a:gd name="textAreaLeft" fmla="*/ 0 w 141480"/>
                <a:gd name="textAreaRight" fmla="*/ 141840 w 141480"/>
                <a:gd name="textAreaTop" fmla="*/ 0 h 138600"/>
                <a:gd name="textAreaBottom" fmla="*/ 138960 h 138600"/>
              </a:gdLst>
              <a:ahLst/>
              <a:cxnLst/>
              <a:rect l="textAreaLeft" t="textAreaTop" r="textAreaRight" b="textAreaBottom"/>
              <a:pathLst>
                <a:path w="394" h="386">
                  <a:moveTo>
                    <a:pt x="326" y="48"/>
                  </a:moveTo>
                  <a:cubicBezTo>
                    <a:pt x="281" y="60"/>
                    <a:pt x="281" y="103"/>
                    <a:pt x="281" y="105"/>
                  </a:cubicBezTo>
                  <a:cubicBezTo>
                    <a:pt x="281" y="117"/>
                    <a:pt x="288" y="144"/>
                    <a:pt x="322" y="144"/>
                  </a:cubicBezTo>
                  <a:cubicBezTo>
                    <a:pt x="358" y="144"/>
                    <a:pt x="382" y="113"/>
                    <a:pt x="382" y="79"/>
                  </a:cubicBezTo>
                  <a:cubicBezTo>
                    <a:pt x="382" y="34"/>
                    <a:pt x="338" y="0"/>
                    <a:pt x="264" y="0"/>
                  </a:cubicBezTo>
                  <a:cubicBezTo>
                    <a:pt x="96" y="0"/>
                    <a:pt x="0" y="132"/>
                    <a:pt x="0" y="242"/>
                  </a:cubicBezTo>
                  <a:cubicBezTo>
                    <a:pt x="0" y="316"/>
                    <a:pt x="48" y="386"/>
                    <a:pt x="180" y="386"/>
                  </a:cubicBezTo>
                  <a:cubicBezTo>
                    <a:pt x="202" y="386"/>
                    <a:pt x="259" y="386"/>
                    <a:pt x="310" y="367"/>
                  </a:cubicBezTo>
                  <a:cubicBezTo>
                    <a:pt x="360" y="347"/>
                    <a:pt x="394" y="312"/>
                    <a:pt x="394" y="302"/>
                  </a:cubicBezTo>
                  <a:cubicBezTo>
                    <a:pt x="394" y="295"/>
                    <a:pt x="379" y="280"/>
                    <a:pt x="372" y="280"/>
                  </a:cubicBezTo>
                  <a:cubicBezTo>
                    <a:pt x="367" y="280"/>
                    <a:pt x="365" y="283"/>
                    <a:pt x="360" y="290"/>
                  </a:cubicBezTo>
                  <a:cubicBezTo>
                    <a:pt x="314" y="338"/>
                    <a:pt x="247" y="357"/>
                    <a:pt x="180" y="357"/>
                  </a:cubicBezTo>
                  <a:cubicBezTo>
                    <a:pt x="125" y="357"/>
                    <a:pt x="98" y="328"/>
                    <a:pt x="98" y="278"/>
                  </a:cubicBezTo>
                  <a:cubicBezTo>
                    <a:pt x="98" y="249"/>
                    <a:pt x="120" y="146"/>
                    <a:pt x="144" y="103"/>
                  </a:cubicBezTo>
                  <a:cubicBezTo>
                    <a:pt x="178" y="46"/>
                    <a:pt x="230" y="31"/>
                    <a:pt x="266" y="31"/>
                  </a:cubicBezTo>
                  <a:cubicBezTo>
                    <a:pt x="276" y="31"/>
                    <a:pt x="302" y="31"/>
                    <a:pt x="326" y="4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448" name="Полилиния 447"/>
            <p:cNvSpPr/>
            <p:nvPr/>
          </p:nvSpPr>
          <p:spPr>
            <a:xfrm>
              <a:off x="4503240" y="5823360"/>
              <a:ext cx="131760" cy="138600"/>
            </a:xfrm>
            <a:custGeom>
              <a:avLst/>
              <a:gdLst>
                <a:gd name="textAreaLeft" fmla="*/ 0 w 131760"/>
                <a:gd name="textAreaRight" fmla="*/ 132120 w 131760"/>
                <a:gd name="textAreaTop" fmla="*/ 0 h 138600"/>
                <a:gd name="textAreaBottom" fmla="*/ 138960 h 138600"/>
              </a:gdLst>
              <a:ahLst/>
              <a:cxnLst/>
              <a:rect l="textAreaLeft" t="textAreaTop" r="textAreaRight" b="textAreaBottom"/>
              <a:pathLst>
                <a:path w="367" h="386">
                  <a:moveTo>
                    <a:pt x="144" y="264"/>
                  </a:moveTo>
                  <a:cubicBezTo>
                    <a:pt x="151" y="266"/>
                    <a:pt x="158" y="266"/>
                    <a:pt x="166" y="266"/>
                  </a:cubicBezTo>
                  <a:cubicBezTo>
                    <a:pt x="271" y="266"/>
                    <a:pt x="367" y="180"/>
                    <a:pt x="367" y="86"/>
                  </a:cubicBezTo>
                  <a:cubicBezTo>
                    <a:pt x="367" y="34"/>
                    <a:pt x="336" y="0"/>
                    <a:pt x="290" y="0"/>
                  </a:cubicBezTo>
                  <a:cubicBezTo>
                    <a:pt x="209" y="0"/>
                    <a:pt x="166" y="103"/>
                    <a:pt x="149" y="149"/>
                  </a:cubicBezTo>
                  <a:cubicBezTo>
                    <a:pt x="142" y="170"/>
                    <a:pt x="130" y="211"/>
                    <a:pt x="125" y="220"/>
                  </a:cubicBezTo>
                  <a:cubicBezTo>
                    <a:pt x="60" y="213"/>
                    <a:pt x="19" y="182"/>
                    <a:pt x="19" y="139"/>
                  </a:cubicBezTo>
                  <a:cubicBezTo>
                    <a:pt x="37" y="99"/>
                    <a:pt x="24" y="74"/>
                    <a:pt x="72" y="19"/>
                  </a:cubicBezTo>
                  <a:cubicBezTo>
                    <a:pt x="74" y="17"/>
                    <a:pt x="74" y="14"/>
                    <a:pt x="74" y="12"/>
                  </a:cubicBezTo>
                  <a:cubicBezTo>
                    <a:pt x="74" y="5"/>
                    <a:pt x="70" y="7"/>
                    <a:pt x="67" y="5"/>
                  </a:cubicBezTo>
                  <a:cubicBezTo>
                    <a:pt x="60" y="5"/>
                    <a:pt x="58" y="5"/>
                    <a:pt x="48" y="19"/>
                  </a:cubicBezTo>
                  <a:cubicBezTo>
                    <a:pt x="14" y="60"/>
                    <a:pt x="0" y="120"/>
                    <a:pt x="0" y="146"/>
                  </a:cubicBezTo>
                  <a:cubicBezTo>
                    <a:pt x="0" y="199"/>
                    <a:pt x="36" y="244"/>
                    <a:pt x="113" y="259"/>
                  </a:cubicBezTo>
                  <a:cubicBezTo>
                    <a:pt x="84" y="350"/>
                    <a:pt x="79" y="362"/>
                    <a:pt x="79" y="367"/>
                  </a:cubicBezTo>
                  <a:cubicBezTo>
                    <a:pt x="79" y="383"/>
                    <a:pt x="94" y="386"/>
                    <a:pt x="101" y="386"/>
                  </a:cubicBezTo>
                  <a:cubicBezTo>
                    <a:pt x="108" y="386"/>
                    <a:pt x="118" y="381"/>
                    <a:pt x="122" y="374"/>
                  </a:cubicBezTo>
                  <a:cubicBezTo>
                    <a:pt x="127" y="364"/>
                    <a:pt x="132" y="336"/>
                    <a:pt x="144" y="264"/>
                  </a:cubicBezTo>
                  <a:moveTo>
                    <a:pt x="151" y="225"/>
                  </a:moveTo>
                  <a:cubicBezTo>
                    <a:pt x="163" y="156"/>
                    <a:pt x="168" y="129"/>
                    <a:pt x="197" y="91"/>
                  </a:cubicBezTo>
                  <a:cubicBezTo>
                    <a:pt x="223" y="55"/>
                    <a:pt x="254" y="41"/>
                    <a:pt x="286" y="41"/>
                  </a:cubicBezTo>
                  <a:cubicBezTo>
                    <a:pt x="326" y="41"/>
                    <a:pt x="348" y="67"/>
                    <a:pt x="348" y="98"/>
                  </a:cubicBezTo>
                  <a:cubicBezTo>
                    <a:pt x="348" y="156"/>
                    <a:pt x="274" y="225"/>
                    <a:pt x="170" y="225"/>
                  </a:cubicBezTo>
                  <a:cubicBezTo>
                    <a:pt x="166" y="225"/>
                    <a:pt x="158" y="225"/>
                    <a:pt x="151" y="2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449" name="Полилиния 448"/>
            <p:cNvSpPr/>
            <p:nvPr/>
          </p:nvSpPr>
          <p:spPr>
            <a:xfrm>
              <a:off x="4689000" y="5838840"/>
              <a:ext cx="34920" cy="90360"/>
            </a:xfrm>
            <a:custGeom>
              <a:avLst/>
              <a:gdLst>
                <a:gd name="textAreaLeft" fmla="*/ 0 w 34920"/>
                <a:gd name="textAreaRight" fmla="*/ 35280 w 34920"/>
                <a:gd name="textAreaTop" fmla="*/ 0 h 90360"/>
                <a:gd name="textAreaBottom" fmla="*/ 90720 h 90360"/>
              </a:gdLst>
              <a:ahLst/>
              <a:cxnLst/>
              <a:rect l="textAreaLeft" t="textAreaTop" r="textAreaRight" b="textAreaBottom"/>
              <a:pathLst>
                <a:path w="98" h="252">
                  <a:moveTo>
                    <a:pt x="98" y="89"/>
                  </a:moveTo>
                  <a:cubicBezTo>
                    <a:pt x="98" y="34"/>
                    <a:pt x="77" y="0"/>
                    <a:pt x="46" y="0"/>
                  </a:cubicBezTo>
                  <a:cubicBezTo>
                    <a:pt x="17" y="0"/>
                    <a:pt x="0" y="22"/>
                    <a:pt x="0" y="46"/>
                  </a:cubicBezTo>
                  <a:cubicBezTo>
                    <a:pt x="0" y="67"/>
                    <a:pt x="17" y="91"/>
                    <a:pt x="46" y="91"/>
                  </a:cubicBezTo>
                  <a:cubicBezTo>
                    <a:pt x="55" y="91"/>
                    <a:pt x="67" y="86"/>
                    <a:pt x="74" y="79"/>
                  </a:cubicBezTo>
                  <a:cubicBezTo>
                    <a:pt x="77" y="77"/>
                    <a:pt x="77" y="77"/>
                    <a:pt x="79" y="77"/>
                  </a:cubicBezTo>
                  <a:cubicBezTo>
                    <a:pt x="80" y="81"/>
                    <a:pt x="82" y="77"/>
                    <a:pt x="82" y="89"/>
                  </a:cubicBezTo>
                  <a:cubicBezTo>
                    <a:pt x="82" y="151"/>
                    <a:pt x="50" y="201"/>
                    <a:pt x="24" y="230"/>
                  </a:cubicBezTo>
                  <a:cubicBezTo>
                    <a:pt x="14" y="240"/>
                    <a:pt x="14" y="240"/>
                    <a:pt x="14" y="242"/>
                  </a:cubicBezTo>
                  <a:cubicBezTo>
                    <a:pt x="14" y="249"/>
                    <a:pt x="19" y="252"/>
                    <a:pt x="22" y="252"/>
                  </a:cubicBezTo>
                  <a:cubicBezTo>
                    <a:pt x="31" y="252"/>
                    <a:pt x="98" y="187"/>
                    <a:pt x="98" y="8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450" name="Полилиния 449"/>
            <p:cNvSpPr/>
            <p:nvPr/>
          </p:nvSpPr>
          <p:spPr>
            <a:xfrm>
              <a:off x="5114160" y="5738040"/>
              <a:ext cx="118080" cy="136080"/>
            </a:xfrm>
            <a:custGeom>
              <a:avLst/>
              <a:gdLst>
                <a:gd name="textAreaLeft" fmla="*/ 0 w 118080"/>
                <a:gd name="textAreaRight" fmla="*/ 118440 w 118080"/>
                <a:gd name="textAreaTop" fmla="*/ 0 h 136080"/>
                <a:gd name="textAreaBottom" fmla="*/ 136440 h 136080"/>
              </a:gdLst>
              <a:ahLst/>
              <a:cxnLst/>
              <a:rect l="textAreaLeft" t="textAreaTop" r="textAreaRight" b="textAreaBottom"/>
              <a:pathLst>
                <a:path w="329" h="379">
                  <a:moveTo>
                    <a:pt x="300" y="50"/>
                  </a:moveTo>
                  <a:cubicBezTo>
                    <a:pt x="286" y="50"/>
                    <a:pt x="274" y="50"/>
                    <a:pt x="262" y="62"/>
                  </a:cubicBezTo>
                  <a:cubicBezTo>
                    <a:pt x="250" y="74"/>
                    <a:pt x="247" y="89"/>
                    <a:pt x="247" y="96"/>
                  </a:cubicBezTo>
                  <a:cubicBezTo>
                    <a:pt x="247" y="115"/>
                    <a:pt x="262" y="125"/>
                    <a:pt x="278" y="125"/>
                  </a:cubicBezTo>
                  <a:cubicBezTo>
                    <a:pt x="302" y="125"/>
                    <a:pt x="326" y="105"/>
                    <a:pt x="326" y="72"/>
                  </a:cubicBezTo>
                  <a:cubicBezTo>
                    <a:pt x="326" y="31"/>
                    <a:pt x="286" y="0"/>
                    <a:pt x="226" y="0"/>
                  </a:cubicBezTo>
                  <a:cubicBezTo>
                    <a:pt x="113" y="0"/>
                    <a:pt x="0" y="120"/>
                    <a:pt x="0" y="237"/>
                  </a:cubicBezTo>
                  <a:cubicBezTo>
                    <a:pt x="0" y="314"/>
                    <a:pt x="48" y="379"/>
                    <a:pt x="137" y="379"/>
                  </a:cubicBezTo>
                  <a:cubicBezTo>
                    <a:pt x="257" y="379"/>
                    <a:pt x="329" y="290"/>
                    <a:pt x="329" y="280"/>
                  </a:cubicBezTo>
                  <a:cubicBezTo>
                    <a:pt x="329" y="276"/>
                    <a:pt x="322" y="268"/>
                    <a:pt x="317" y="268"/>
                  </a:cubicBezTo>
                  <a:cubicBezTo>
                    <a:pt x="314" y="268"/>
                    <a:pt x="312" y="271"/>
                    <a:pt x="307" y="278"/>
                  </a:cubicBezTo>
                  <a:cubicBezTo>
                    <a:pt x="240" y="362"/>
                    <a:pt x="149" y="362"/>
                    <a:pt x="139" y="362"/>
                  </a:cubicBezTo>
                  <a:cubicBezTo>
                    <a:pt x="84" y="362"/>
                    <a:pt x="62" y="321"/>
                    <a:pt x="62" y="268"/>
                  </a:cubicBezTo>
                  <a:cubicBezTo>
                    <a:pt x="62" y="235"/>
                    <a:pt x="79" y="153"/>
                    <a:pt x="108" y="101"/>
                  </a:cubicBezTo>
                  <a:cubicBezTo>
                    <a:pt x="134" y="53"/>
                    <a:pt x="180" y="17"/>
                    <a:pt x="226" y="17"/>
                  </a:cubicBezTo>
                  <a:cubicBezTo>
                    <a:pt x="254" y="17"/>
                    <a:pt x="288" y="29"/>
                    <a:pt x="300" y="5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451" name="Полилиния 450"/>
            <p:cNvSpPr/>
            <p:nvPr/>
          </p:nvSpPr>
          <p:spPr>
            <a:xfrm>
              <a:off x="5241960" y="5823360"/>
              <a:ext cx="104040" cy="136080"/>
            </a:xfrm>
            <a:custGeom>
              <a:avLst/>
              <a:gdLst>
                <a:gd name="textAreaLeft" fmla="*/ 0 w 104040"/>
                <a:gd name="textAreaRight" fmla="*/ 104400 w 104040"/>
                <a:gd name="textAreaTop" fmla="*/ 0 h 136080"/>
                <a:gd name="textAreaBottom" fmla="*/ 136440 h 136080"/>
              </a:gdLst>
              <a:ahLst/>
              <a:cxnLst/>
              <a:rect l="textAreaLeft" t="textAreaTop" r="textAreaRight" b="textAreaBottom"/>
              <a:pathLst>
                <a:path w="290" h="379">
                  <a:moveTo>
                    <a:pt x="288" y="43"/>
                  </a:moveTo>
                  <a:cubicBezTo>
                    <a:pt x="290" y="34"/>
                    <a:pt x="290" y="31"/>
                    <a:pt x="290" y="29"/>
                  </a:cubicBezTo>
                  <a:cubicBezTo>
                    <a:pt x="290" y="17"/>
                    <a:pt x="281" y="12"/>
                    <a:pt x="271" y="12"/>
                  </a:cubicBezTo>
                  <a:cubicBezTo>
                    <a:pt x="257" y="12"/>
                    <a:pt x="247" y="22"/>
                    <a:pt x="245" y="34"/>
                  </a:cubicBezTo>
                  <a:cubicBezTo>
                    <a:pt x="235" y="17"/>
                    <a:pt x="214" y="0"/>
                    <a:pt x="182" y="0"/>
                  </a:cubicBezTo>
                  <a:cubicBezTo>
                    <a:pt x="110" y="0"/>
                    <a:pt x="31" y="79"/>
                    <a:pt x="31" y="163"/>
                  </a:cubicBezTo>
                  <a:cubicBezTo>
                    <a:pt x="31" y="223"/>
                    <a:pt x="74" y="259"/>
                    <a:pt x="122" y="259"/>
                  </a:cubicBezTo>
                  <a:cubicBezTo>
                    <a:pt x="149" y="259"/>
                    <a:pt x="175" y="247"/>
                    <a:pt x="197" y="228"/>
                  </a:cubicBezTo>
                  <a:cubicBezTo>
                    <a:pt x="192" y="245"/>
                    <a:pt x="187" y="263"/>
                    <a:pt x="182" y="280"/>
                  </a:cubicBezTo>
                  <a:cubicBezTo>
                    <a:pt x="175" y="304"/>
                    <a:pt x="173" y="321"/>
                    <a:pt x="149" y="340"/>
                  </a:cubicBezTo>
                  <a:cubicBezTo>
                    <a:pt x="125" y="362"/>
                    <a:pt x="98" y="362"/>
                    <a:pt x="84" y="362"/>
                  </a:cubicBezTo>
                  <a:cubicBezTo>
                    <a:pt x="58" y="362"/>
                    <a:pt x="48" y="362"/>
                    <a:pt x="38" y="359"/>
                  </a:cubicBezTo>
                  <a:cubicBezTo>
                    <a:pt x="53" y="352"/>
                    <a:pt x="58" y="338"/>
                    <a:pt x="58" y="328"/>
                  </a:cubicBezTo>
                  <a:cubicBezTo>
                    <a:pt x="58" y="314"/>
                    <a:pt x="46" y="307"/>
                    <a:pt x="34" y="307"/>
                  </a:cubicBezTo>
                  <a:cubicBezTo>
                    <a:pt x="17" y="307"/>
                    <a:pt x="0" y="321"/>
                    <a:pt x="0" y="343"/>
                  </a:cubicBezTo>
                  <a:cubicBezTo>
                    <a:pt x="0" y="379"/>
                    <a:pt x="50" y="379"/>
                    <a:pt x="84" y="379"/>
                  </a:cubicBezTo>
                  <a:cubicBezTo>
                    <a:pt x="178" y="379"/>
                    <a:pt x="216" y="333"/>
                    <a:pt x="226" y="300"/>
                  </a:cubicBezTo>
                  <a:cubicBezTo>
                    <a:pt x="246" y="214"/>
                    <a:pt x="267" y="129"/>
                    <a:pt x="288" y="43"/>
                  </a:cubicBezTo>
                  <a:moveTo>
                    <a:pt x="206" y="182"/>
                  </a:moveTo>
                  <a:cubicBezTo>
                    <a:pt x="206" y="189"/>
                    <a:pt x="206" y="192"/>
                    <a:pt x="194" y="204"/>
                  </a:cubicBezTo>
                  <a:cubicBezTo>
                    <a:pt x="175" y="228"/>
                    <a:pt x="146" y="242"/>
                    <a:pt x="125" y="242"/>
                  </a:cubicBezTo>
                  <a:cubicBezTo>
                    <a:pt x="94" y="242"/>
                    <a:pt x="79" y="218"/>
                    <a:pt x="79" y="187"/>
                  </a:cubicBezTo>
                  <a:cubicBezTo>
                    <a:pt x="79" y="161"/>
                    <a:pt x="96" y="96"/>
                    <a:pt x="110" y="69"/>
                  </a:cubicBezTo>
                  <a:cubicBezTo>
                    <a:pt x="134" y="29"/>
                    <a:pt x="163" y="17"/>
                    <a:pt x="182" y="17"/>
                  </a:cubicBezTo>
                  <a:cubicBezTo>
                    <a:pt x="226" y="17"/>
                    <a:pt x="235" y="60"/>
                    <a:pt x="235" y="67"/>
                  </a:cubicBezTo>
                  <a:cubicBezTo>
                    <a:pt x="235" y="69"/>
                    <a:pt x="235" y="69"/>
                    <a:pt x="235" y="74"/>
                  </a:cubicBezTo>
                  <a:cubicBezTo>
                    <a:pt x="226" y="110"/>
                    <a:pt x="216" y="146"/>
                    <a:pt x="206" y="18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452" name="Полилиния 451"/>
            <p:cNvSpPr/>
            <p:nvPr/>
          </p:nvSpPr>
          <p:spPr>
            <a:xfrm>
              <a:off x="5475240" y="5760360"/>
              <a:ext cx="201960" cy="70560"/>
            </a:xfrm>
            <a:custGeom>
              <a:avLst/>
              <a:gdLst>
                <a:gd name="textAreaLeft" fmla="*/ 0 w 201960"/>
                <a:gd name="textAreaRight" fmla="*/ 202320 w 201960"/>
                <a:gd name="textAreaTop" fmla="*/ 0 h 70560"/>
                <a:gd name="textAreaBottom" fmla="*/ 70920 h 70560"/>
              </a:gdLst>
              <a:ahLst/>
              <a:cxnLst/>
              <a:rect l="textAreaLeft" t="textAreaTop" r="textAreaRight" b="textAreaBottom"/>
              <a:pathLst>
                <a:path w="562" h="197">
                  <a:moveTo>
                    <a:pt x="533" y="34"/>
                  </a:moveTo>
                  <a:cubicBezTo>
                    <a:pt x="545" y="34"/>
                    <a:pt x="562" y="34"/>
                    <a:pt x="562" y="17"/>
                  </a:cubicBezTo>
                  <a:cubicBezTo>
                    <a:pt x="562" y="0"/>
                    <a:pt x="545" y="0"/>
                    <a:pt x="533" y="0"/>
                  </a:cubicBezTo>
                  <a:cubicBezTo>
                    <a:pt x="365" y="0"/>
                    <a:pt x="197" y="0"/>
                    <a:pt x="29" y="0"/>
                  </a:cubicBezTo>
                  <a:cubicBezTo>
                    <a:pt x="17" y="0"/>
                    <a:pt x="0" y="0"/>
                    <a:pt x="0" y="17"/>
                  </a:cubicBezTo>
                  <a:cubicBezTo>
                    <a:pt x="0" y="34"/>
                    <a:pt x="17" y="34"/>
                    <a:pt x="29" y="34"/>
                  </a:cubicBezTo>
                  <a:cubicBezTo>
                    <a:pt x="197" y="34"/>
                    <a:pt x="365" y="34"/>
                    <a:pt x="533" y="34"/>
                  </a:cubicBezTo>
                  <a:moveTo>
                    <a:pt x="533" y="197"/>
                  </a:moveTo>
                  <a:cubicBezTo>
                    <a:pt x="545" y="197"/>
                    <a:pt x="562" y="197"/>
                    <a:pt x="562" y="180"/>
                  </a:cubicBezTo>
                  <a:cubicBezTo>
                    <a:pt x="562" y="163"/>
                    <a:pt x="545" y="163"/>
                    <a:pt x="533" y="163"/>
                  </a:cubicBezTo>
                  <a:cubicBezTo>
                    <a:pt x="365" y="163"/>
                    <a:pt x="197" y="163"/>
                    <a:pt x="29" y="163"/>
                  </a:cubicBezTo>
                  <a:cubicBezTo>
                    <a:pt x="17" y="163"/>
                    <a:pt x="0" y="163"/>
                    <a:pt x="0" y="180"/>
                  </a:cubicBezTo>
                  <a:cubicBezTo>
                    <a:pt x="0" y="197"/>
                    <a:pt x="17" y="197"/>
                    <a:pt x="29" y="197"/>
                  </a:cubicBezTo>
                  <a:cubicBezTo>
                    <a:pt x="197" y="197"/>
                    <a:pt x="365" y="197"/>
                    <a:pt x="533" y="19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5920" rIns="90000" bIns="2592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453" name="Полилиния 452"/>
            <p:cNvSpPr/>
            <p:nvPr/>
          </p:nvSpPr>
          <p:spPr>
            <a:xfrm>
              <a:off x="5830200" y="5465520"/>
              <a:ext cx="121320" cy="200520"/>
            </a:xfrm>
            <a:custGeom>
              <a:avLst/>
              <a:gdLst>
                <a:gd name="textAreaLeft" fmla="*/ 0 w 121320"/>
                <a:gd name="textAreaRight" fmla="*/ 121680 w 121320"/>
                <a:gd name="textAreaTop" fmla="*/ 0 h 200520"/>
                <a:gd name="textAreaBottom" fmla="*/ 200880 h 200520"/>
              </a:gdLst>
              <a:ahLst/>
              <a:cxnLst/>
              <a:rect l="textAreaLeft" t="textAreaTop" r="textAreaRight" b="textAreaBottom"/>
              <a:pathLst>
                <a:path w="338" h="558">
                  <a:moveTo>
                    <a:pt x="65" y="494"/>
                  </a:moveTo>
                  <a:cubicBezTo>
                    <a:pt x="95" y="465"/>
                    <a:pt x="126" y="436"/>
                    <a:pt x="156" y="407"/>
                  </a:cubicBezTo>
                  <a:cubicBezTo>
                    <a:pt x="286" y="292"/>
                    <a:pt x="338" y="247"/>
                    <a:pt x="338" y="163"/>
                  </a:cubicBezTo>
                  <a:cubicBezTo>
                    <a:pt x="338" y="67"/>
                    <a:pt x="262" y="0"/>
                    <a:pt x="158" y="0"/>
                  </a:cubicBezTo>
                  <a:cubicBezTo>
                    <a:pt x="62" y="0"/>
                    <a:pt x="0" y="77"/>
                    <a:pt x="0" y="151"/>
                  </a:cubicBezTo>
                  <a:cubicBezTo>
                    <a:pt x="0" y="199"/>
                    <a:pt x="43" y="199"/>
                    <a:pt x="46" y="199"/>
                  </a:cubicBezTo>
                  <a:cubicBezTo>
                    <a:pt x="60" y="199"/>
                    <a:pt x="89" y="189"/>
                    <a:pt x="89" y="153"/>
                  </a:cubicBezTo>
                  <a:cubicBezTo>
                    <a:pt x="89" y="132"/>
                    <a:pt x="74" y="110"/>
                    <a:pt x="46" y="110"/>
                  </a:cubicBezTo>
                  <a:cubicBezTo>
                    <a:pt x="38" y="110"/>
                    <a:pt x="36" y="110"/>
                    <a:pt x="34" y="110"/>
                  </a:cubicBezTo>
                  <a:cubicBezTo>
                    <a:pt x="53" y="58"/>
                    <a:pt x="98" y="26"/>
                    <a:pt x="146" y="26"/>
                  </a:cubicBezTo>
                  <a:cubicBezTo>
                    <a:pt x="223" y="26"/>
                    <a:pt x="262" y="93"/>
                    <a:pt x="262" y="163"/>
                  </a:cubicBezTo>
                  <a:cubicBezTo>
                    <a:pt x="262" y="230"/>
                    <a:pt x="218" y="295"/>
                    <a:pt x="173" y="347"/>
                  </a:cubicBezTo>
                  <a:cubicBezTo>
                    <a:pt x="118" y="407"/>
                    <a:pt x="64" y="467"/>
                    <a:pt x="10" y="527"/>
                  </a:cubicBezTo>
                  <a:cubicBezTo>
                    <a:pt x="0" y="537"/>
                    <a:pt x="0" y="539"/>
                    <a:pt x="0" y="558"/>
                  </a:cubicBezTo>
                  <a:cubicBezTo>
                    <a:pt x="105" y="558"/>
                    <a:pt x="210" y="558"/>
                    <a:pt x="314" y="558"/>
                  </a:cubicBezTo>
                  <a:cubicBezTo>
                    <a:pt x="322" y="510"/>
                    <a:pt x="330" y="461"/>
                    <a:pt x="338" y="412"/>
                  </a:cubicBezTo>
                  <a:cubicBezTo>
                    <a:pt x="331" y="412"/>
                    <a:pt x="324" y="412"/>
                    <a:pt x="317" y="412"/>
                  </a:cubicBezTo>
                  <a:cubicBezTo>
                    <a:pt x="312" y="439"/>
                    <a:pt x="307" y="474"/>
                    <a:pt x="298" y="486"/>
                  </a:cubicBezTo>
                  <a:cubicBezTo>
                    <a:pt x="293" y="494"/>
                    <a:pt x="235" y="494"/>
                    <a:pt x="218" y="494"/>
                  </a:cubicBezTo>
                  <a:cubicBezTo>
                    <a:pt x="167" y="494"/>
                    <a:pt x="116" y="494"/>
                    <a:pt x="65" y="49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454" name="Полилиния 453"/>
            <p:cNvSpPr/>
            <p:nvPr/>
          </p:nvSpPr>
          <p:spPr>
            <a:xfrm>
              <a:off x="5980320" y="5453280"/>
              <a:ext cx="191520" cy="212760"/>
            </a:xfrm>
            <a:custGeom>
              <a:avLst/>
              <a:gdLst>
                <a:gd name="textAreaLeft" fmla="*/ 0 w 191520"/>
                <a:gd name="textAreaRight" fmla="*/ 191880 w 191520"/>
                <a:gd name="textAreaTop" fmla="*/ 0 h 212760"/>
                <a:gd name="textAreaBottom" fmla="*/ 213120 h 212760"/>
              </a:gdLst>
              <a:ahLst/>
              <a:cxnLst/>
              <a:rect l="textAreaLeft" t="textAreaTop" r="textAreaRight" b="textAreaBottom"/>
              <a:pathLst>
                <a:path w="533" h="592">
                  <a:moveTo>
                    <a:pt x="533" y="455"/>
                  </a:moveTo>
                  <a:cubicBezTo>
                    <a:pt x="526" y="455"/>
                    <a:pt x="520" y="455"/>
                    <a:pt x="514" y="455"/>
                  </a:cubicBezTo>
                  <a:cubicBezTo>
                    <a:pt x="509" y="479"/>
                    <a:pt x="504" y="498"/>
                    <a:pt x="497" y="518"/>
                  </a:cubicBezTo>
                  <a:cubicBezTo>
                    <a:pt x="492" y="532"/>
                    <a:pt x="490" y="537"/>
                    <a:pt x="442" y="537"/>
                  </a:cubicBezTo>
                  <a:cubicBezTo>
                    <a:pt x="419" y="537"/>
                    <a:pt x="397" y="537"/>
                    <a:pt x="374" y="537"/>
                  </a:cubicBezTo>
                  <a:cubicBezTo>
                    <a:pt x="386" y="491"/>
                    <a:pt x="410" y="451"/>
                    <a:pt x="449" y="395"/>
                  </a:cubicBezTo>
                  <a:cubicBezTo>
                    <a:pt x="490" y="336"/>
                    <a:pt x="523" y="278"/>
                    <a:pt x="523" y="211"/>
                  </a:cubicBezTo>
                  <a:cubicBezTo>
                    <a:pt x="523" y="93"/>
                    <a:pt x="410" y="0"/>
                    <a:pt x="266" y="0"/>
                  </a:cubicBezTo>
                  <a:cubicBezTo>
                    <a:pt x="122" y="0"/>
                    <a:pt x="10" y="96"/>
                    <a:pt x="10" y="211"/>
                  </a:cubicBezTo>
                  <a:cubicBezTo>
                    <a:pt x="10" y="278"/>
                    <a:pt x="46" y="336"/>
                    <a:pt x="84" y="395"/>
                  </a:cubicBezTo>
                  <a:cubicBezTo>
                    <a:pt x="122" y="451"/>
                    <a:pt x="149" y="491"/>
                    <a:pt x="158" y="537"/>
                  </a:cubicBezTo>
                  <a:cubicBezTo>
                    <a:pt x="136" y="537"/>
                    <a:pt x="114" y="537"/>
                    <a:pt x="91" y="537"/>
                  </a:cubicBezTo>
                  <a:cubicBezTo>
                    <a:pt x="43" y="537"/>
                    <a:pt x="41" y="532"/>
                    <a:pt x="36" y="518"/>
                  </a:cubicBezTo>
                  <a:cubicBezTo>
                    <a:pt x="29" y="498"/>
                    <a:pt x="24" y="477"/>
                    <a:pt x="22" y="455"/>
                  </a:cubicBezTo>
                  <a:cubicBezTo>
                    <a:pt x="14" y="455"/>
                    <a:pt x="7" y="455"/>
                    <a:pt x="0" y="455"/>
                  </a:cubicBezTo>
                  <a:cubicBezTo>
                    <a:pt x="10" y="501"/>
                    <a:pt x="19" y="546"/>
                    <a:pt x="29" y="592"/>
                  </a:cubicBezTo>
                  <a:cubicBezTo>
                    <a:pt x="74" y="592"/>
                    <a:pt x="118" y="592"/>
                    <a:pt x="163" y="592"/>
                  </a:cubicBezTo>
                  <a:cubicBezTo>
                    <a:pt x="180" y="592"/>
                    <a:pt x="185" y="592"/>
                    <a:pt x="185" y="575"/>
                  </a:cubicBezTo>
                  <a:cubicBezTo>
                    <a:pt x="185" y="515"/>
                    <a:pt x="158" y="441"/>
                    <a:pt x="139" y="388"/>
                  </a:cubicBezTo>
                  <a:cubicBezTo>
                    <a:pt x="120" y="340"/>
                    <a:pt x="96" y="273"/>
                    <a:pt x="96" y="211"/>
                  </a:cubicBezTo>
                  <a:cubicBezTo>
                    <a:pt x="96" y="77"/>
                    <a:pt x="190" y="19"/>
                    <a:pt x="266" y="19"/>
                  </a:cubicBezTo>
                  <a:cubicBezTo>
                    <a:pt x="348" y="19"/>
                    <a:pt x="437" y="79"/>
                    <a:pt x="437" y="211"/>
                  </a:cubicBezTo>
                  <a:cubicBezTo>
                    <a:pt x="437" y="273"/>
                    <a:pt x="413" y="338"/>
                    <a:pt x="389" y="405"/>
                  </a:cubicBezTo>
                  <a:cubicBezTo>
                    <a:pt x="377" y="441"/>
                    <a:pt x="350" y="518"/>
                    <a:pt x="350" y="575"/>
                  </a:cubicBezTo>
                  <a:cubicBezTo>
                    <a:pt x="350" y="592"/>
                    <a:pt x="353" y="592"/>
                    <a:pt x="372" y="592"/>
                  </a:cubicBezTo>
                  <a:cubicBezTo>
                    <a:pt x="417" y="592"/>
                    <a:pt x="462" y="592"/>
                    <a:pt x="506" y="592"/>
                  </a:cubicBezTo>
                  <a:cubicBezTo>
                    <a:pt x="515" y="546"/>
                    <a:pt x="524" y="501"/>
                    <a:pt x="533" y="4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455" name="Полилиния 454"/>
            <p:cNvSpPr/>
            <p:nvPr/>
          </p:nvSpPr>
          <p:spPr>
            <a:xfrm>
              <a:off x="6246720" y="5531040"/>
              <a:ext cx="99000" cy="138600"/>
            </a:xfrm>
            <a:custGeom>
              <a:avLst/>
              <a:gdLst>
                <a:gd name="textAreaLeft" fmla="*/ 0 w 99000"/>
                <a:gd name="textAreaRight" fmla="*/ 99360 w 99000"/>
                <a:gd name="textAreaTop" fmla="*/ 0 h 138600"/>
                <a:gd name="textAreaBottom" fmla="*/ 138960 h 138600"/>
              </a:gdLst>
              <a:ahLst/>
              <a:cxnLst/>
              <a:rect l="textAreaLeft" t="textAreaTop" r="textAreaRight" b="textAreaBottom"/>
              <a:pathLst>
                <a:path w="276" h="386">
                  <a:moveTo>
                    <a:pt x="149" y="213"/>
                  </a:moveTo>
                  <a:cubicBezTo>
                    <a:pt x="168" y="218"/>
                    <a:pt x="235" y="230"/>
                    <a:pt x="235" y="290"/>
                  </a:cubicBezTo>
                  <a:cubicBezTo>
                    <a:pt x="235" y="333"/>
                    <a:pt x="206" y="367"/>
                    <a:pt x="142" y="367"/>
                  </a:cubicBezTo>
                  <a:cubicBezTo>
                    <a:pt x="70" y="367"/>
                    <a:pt x="41" y="319"/>
                    <a:pt x="24" y="249"/>
                  </a:cubicBezTo>
                  <a:cubicBezTo>
                    <a:pt x="22" y="237"/>
                    <a:pt x="19" y="235"/>
                    <a:pt x="12" y="235"/>
                  </a:cubicBezTo>
                  <a:cubicBezTo>
                    <a:pt x="0" y="235"/>
                    <a:pt x="0" y="240"/>
                    <a:pt x="0" y="254"/>
                  </a:cubicBezTo>
                  <a:cubicBezTo>
                    <a:pt x="0" y="292"/>
                    <a:pt x="0" y="329"/>
                    <a:pt x="0" y="367"/>
                  </a:cubicBezTo>
                  <a:cubicBezTo>
                    <a:pt x="0" y="381"/>
                    <a:pt x="0" y="386"/>
                    <a:pt x="10" y="386"/>
                  </a:cubicBezTo>
                  <a:cubicBezTo>
                    <a:pt x="14" y="386"/>
                    <a:pt x="14" y="386"/>
                    <a:pt x="31" y="369"/>
                  </a:cubicBezTo>
                  <a:cubicBezTo>
                    <a:pt x="34" y="367"/>
                    <a:pt x="34" y="367"/>
                    <a:pt x="48" y="350"/>
                  </a:cubicBezTo>
                  <a:cubicBezTo>
                    <a:pt x="86" y="386"/>
                    <a:pt x="122" y="386"/>
                    <a:pt x="142" y="386"/>
                  </a:cubicBezTo>
                  <a:cubicBezTo>
                    <a:pt x="238" y="386"/>
                    <a:pt x="276" y="331"/>
                    <a:pt x="276" y="268"/>
                  </a:cubicBezTo>
                  <a:cubicBezTo>
                    <a:pt x="276" y="225"/>
                    <a:pt x="252" y="199"/>
                    <a:pt x="242" y="189"/>
                  </a:cubicBezTo>
                  <a:cubicBezTo>
                    <a:pt x="214" y="163"/>
                    <a:pt x="180" y="156"/>
                    <a:pt x="144" y="149"/>
                  </a:cubicBezTo>
                  <a:cubicBezTo>
                    <a:pt x="98" y="139"/>
                    <a:pt x="41" y="129"/>
                    <a:pt x="41" y="79"/>
                  </a:cubicBezTo>
                  <a:cubicBezTo>
                    <a:pt x="41" y="50"/>
                    <a:pt x="62" y="17"/>
                    <a:pt x="137" y="17"/>
                  </a:cubicBezTo>
                  <a:cubicBezTo>
                    <a:pt x="228" y="17"/>
                    <a:pt x="233" y="91"/>
                    <a:pt x="235" y="117"/>
                  </a:cubicBezTo>
                  <a:cubicBezTo>
                    <a:pt x="235" y="125"/>
                    <a:pt x="242" y="125"/>
                    <a:pt x="245" y="125"/>
                  </a:cubicBezTo>
                  <a:cubicBezTo>
                    <a:pt x="257" y="125"/>
                    <a:pt x="257" y="122"/>
                    <a:pt x="257" y="105"/>
                  </a:cubicBezTo>
                  <a:cubicBezTo>
                    <a:pt x="257" y="77"/>
                    <a:pt x="257" y="50"/>
                    <a:pt x="257" y="22"/>
                  </a:cubicBezTo>
                  <a:cubicBezTo>
                    <a:pt x="257" y="7"/>
                    <a:pt x="257" y="0"/>
                    <a:pt x="247" y="0"/>
                  </a:cubicBezTo>
                  <a:cubicBezTo>
                    <a:pt x="242" y="0"/>
                    <a:pt x="240" y="0"/>
                    <a:pt x="230" y="10"/>
                  </a:cubicBezTo>
                  <a:cubicBezTo>
                    <a:pt x="228" y="14"/>
                    <a:pt x="218" y="22"/>
                    <a:pt x="216" y="24"/>
                  </a:cubicBezTo>
                  <a:cubicBezTo>
                    <a:pt x="182" y="0"/>
                    <a:pt x="149" y="0"/>
                    <a:pt x="137" y="0"/>
                  </a:cubicBezTo>
                  <a:cubicBezTo>
                    <a:pt x="34" y="0"/>
                    <a:pt x="0" y="58"/>
                    <a:pt x="0" y="103"/>
                  </a:cubicBezTo>
                  <a:cubicBezTo>
                    <a:pt x="0" y="134"/>
                    <a:pt x="14" y="156"/>
                    <a:pt x="38" y="175"/>
                  </a:cubicBezTo>
                  <a:cubicBezTo>
                    <a:pt x="65" y="197"/>
                    <a:pt x="89" y="201"/>
                    <a:pt x="149" y="21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456" name="Полилиния 455"/>
            <p:cNvSpPr/>
            <p:nvPr/>
          </p:nvSpPr>
          <p:spPr>
            <a:xfrm>
              <a:off x="6366600" y="5464440"/>
              <a:ext cx="64440" cy="201600"/>
            </a:xfrm>
            <a:custGeom>
              <a:avLst/>
              <a:gdLst>
                <a:gd name="textAreaLeft" fmla="*/ 0 w 64440"/>
                <a:gd name="textAreaRight" fmla="*/ 64800 w 64440"/>
                <a:gd name="textAreaTop" fmla="*/ 0 h 201600"/>
                <a:gd name="textAreaBottom" fmla="*/ 201960 h 201600"/>
              </a:gdLst>
              <a:ahLst/>
              <a:cxnLst/>
              <a:rect l="textAreaLeft" t="textAreaTop" r="textAreaRight" b="textAreaBottom"/>
              <a:pathLst>
                <a:path w="180" h="561">
                  <a:moveTo>
                    <a:pt x="122" y="189"/>
                  </a:moveTo>
                  <a:cubicBezTo>
                    <a:pt x="82" y="193"/>
                    <a:pt x="42" y="196"/>
                    <a:pt x="2" y="199"/>
                  </a:cubicBezTo>
                  <a:cubicBezTo>
                    <a:pt x="2" y="208"/>
                    <a:pt x="2" y="216"/>
                    <a:pt x="2" y="225"/>
                  </a:cubicBezTo>
                  <a:cubicBezTo>
                    <a:pt x="58" y="225"/>
                    <a:pt x="65" y="230"/>
                    <a:pt x="65" y="271"/>
                  </a:cubicBezTo>
                  <a:cubicBezTo>
                    <a:pt x="65" y="347"/>
                    <a:pt x="65" y="423"/>
                    <a:pt x="65" y="498"/>
                  </a:cubicBezTo>
                  <a:cubicBezTo>
                    <a:pt x="65" y="534"/>
                    <a:pt x="58" y="534"/>
                    <a:pt x="0" y="534"/>
                  </a:cubicBezTo>
                  <a:cubicBezTo>
                    <a:pt x="0" y="543"/>
                    <a:pt x="0" y="552"/>
                    <a:pt x="0" y="561"/>
                  </a:cubicBezTo>
                  <a:cubicBezTo>
                    <a:pt x="26" y="561"/>
                    <a:pt x="72" y="558"/>
                    <a:pt x="94" y="558"/>
                  </a:cubicBezTo>
                  <a:cubicBezTo>
                    <a:pt x="122" y="558"/>
                    <a:pt x="151" y="561"/>
                    <a:pt x="180" y="561"/>
                  </a:cubicBezTo>
                  <a:cubicBezTo>
                    <a:pt x="180" y="552"/>
                    <a:pt x="180" y="543"/>
                    <a:pt x="180" y="534"/>
                  </a:cubicBezTo>
                  <a:cubicBezTo>
                    <a:pt x="125" y="534"/>
                    <a:pt x="122" y="532"/>
                    <a:pt x="122" y="498"/>
                  </a:cubicBezTo>
                  <a:cubicBezTo>
                    <a:pt x="122" y="395"/>
                    <a:pt x="122" y="292"/>
                    <a:pt x="122" y="189"/>
                  </a:cubicBezTo>
                  <a:moveTo>
                    <a:pt x="125" y="43"/>
                  </a:moveTo>
                  <a:cubicBezTo>
                    <a:pt x="125" y="17"/>
                    <a:pt x="103" y="0"/>
                    <a:pt x="79" y="0"/>
                  </a:cubicBezTo>
                  <a:cubicBezTo>
                    <a:pt x="55" y="0"/>
                    <a:pt x="36" y="22"/>
                    <a:pt x="36" y="43"/>
                  </a:cubicBezTo>
                  <a:cubicBezTo>
                    <a:pt x="36" y="67"/>
                    <a:pt x="55" y="89"/>
                    <a:pt x="79" y="89"/>
                  </a:cubicBezTo>
                  <a:cubicBezTo>
                    <a:pt x="103" y="89"/>
                    <a:pt x="125" y="69"/>
                    <a:pt x="125" y="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457" name="Полилиния 456"/>
            <p:cNvSpPr/>
            <p:nvPr/>
          </p:nvSpPr>
          <p:spPr>
            <a:xfrm>
              <a:off x="6450480" y="5532480"/>
              <a:ext cx="152640" cy="133200"/>
            </a:xfrm>
            <a:custGeom>
              <a:avLst/>
              <a:gdLst>
                <a:gd name="textAreaLeft" fmla="*/ 0 w 152640"/>
                <a:gd name="textAreaRight" fmla="*/ 153000 w 152640"/>
                <a:gd name="textAreaTop" fmla="*/ 0 h 133200"/>
                <a:gd name="textAreaBottom" fmla="*/ 133560 h 133200"/>
              </a:gdLst>
              <a:ahLst/>
              <a:cxnLst/>
              <a:rect l="textAreaLeft" t="textAreaTop" r="textAreaRight" b="textAreaBottom"/>
              <a:pathLst>
                <a:path w="425" h="371">
                  <a:moveTo>
                    <a:pt x="67" y="84"/>
                  </a:moveTo>
                  <a:cubicBezTo>
                    <a:pt x="67" y="159"/>
                    <a:pt x="67" y="234"/>
                    <a:pt x="67" y="309"/>
                  </a:cubicBezTo>
                  <a:cubicBezTo>
                    <a:pt x="67" y="345"/>
                    <a:pt x="58" y="345"/>
                    <a:pt x="0" y="345"/>
                  </a:cubicBezTo>
                  <a:cubicBezTo>
                    <a:pt x="0" y="354"/>
                    <a:pt x="0" y="363"/>
                    <a:pt x="0" y="371"/>
                  </a:cubicBezTo>
                  <a:cubicBezTo>
                    <a:pt x="31" y="371"/>
                    <a:pt x="72" y="369"/>
                    <a:pt x="96" y="369"/>
                  </a:cubicBezTo>
                  <a:cubicBezTo>
                    <a:pt x="118" y="369"/>
                    <a:pt x="161" y="371"/>
                    <a:pt x="190" y="371"/>
                  </a:cubicBezTo>
                  <a:cubicBezTo>
                    <a:pt x="190" y="363"/>
                    <a:pt x="190" y="354"/>
                    <a:pt x="190" y="345"/>
                  </a:cubicBezTo>
                  <a:cubicBezTo>
                    <a:pt x="134" y="345"/>
                    <a:pt x="125" y="345"/>
                    <a:pt x="125" y="309"/>
                  </a:cubicBezTo>
                  <a:cubicBezTo>
                    <a:pt x="125" y="257"/>
                    <a:pt x="125" y="205"/>
                    <a:pt x="125" y="153"/>
                  </a:cubicBezTo>
                  <a:cubicBezTo>
                    <a:pt x="125" y="67"/>
                    <a:pt x="185" y="19"/>
                    <a:pt x="238" y="19"/>
                  </a:cubicBezTo>
                  <a:cubicBezTo>
                    <a:pt x="293" y="19"/>
                    <a:pt x="300" y="65"/>
                    <a:pt x="300" y="113"/>
                  </a:cubicBezTo>
                  <a:cubicBezTo>
                    <a:pt x="300" y="178"/>
                    <a:pt x="300" y="244"/>
                    <a:pt x="300" y="309"/>
                  </a:cubicBezTo>
                  <a:cubicBezTo>
                    <a:pt x="300" y="345"/>
                    <a:pt x="293" y="345"/>
                    <a:pt x="235" y="345"/>
                  </a:cubicBezTo>
                  <a:cubicBezTo>
                    <a:pt x="235" y="354"/>
                    <a:pt x="235" y="363"/>
                    <a:pt x="235" y="371"/>
                  </a:cubicBezTo>
                  <a:cubicBezTo>
                    <a:pt x="264" y="371"/>
                    <a:pt x="307" y="369"/>
                    <a:pt x="331" y="369"/>
                  </a:cubicBezTo>
                  <a:cubicBezTo>
                    <a:pt x="353" y="369"/>
                    <a:pt x="396" y="371"/>
                    <a:pt x="425" y="371"/>
                  </a:cubicBezTo>
                  <a:cubicBezTo>
                    <a:pt x="425" y="363"/>
                    <a:pt x="425" y="354"/>
                    <a:pt x="425" y="345"/>
                  </a:cubicBezTo>
                  <a:cubicBezTo>
                    <a:pt x="382" y="345"/>
                    <a:pt x="360" y="345"/>
                    <a:pt x="360" y="321"/>
                  </a:cubicBezTo>
                  <a:cubicBezTo>
                    <a:pt x="360" y="268"/>
                    <a:pt x="360" y="214"/>
                    <a:pt x="360" y="161"/>
                  </a:cubicBezTo>
                  <a:cubicBezTo>
                    <a:pt x="360" y="89"/>
                    <a:pt x="360" y="62"/>
                    <a:pt x="334" y="31"/>
                  </a:cubicBezTo>
                  <a:cubicBezTo>
                    <a:pt x="322" y="17"/>
                    <a:pt x="293" y="0"/>
                    <a:pt x="245" y="0"/>
                  </a:cubicBezTo>
                  <a:cubicBezTo>
                    <a:pt x="182" y="0"/>
                    <a:pt x="144" y="36"/>
                    <a:pt x="120" y="89"/>
                  </a:cubicBezTo>
                  <a:cubicBezTo>
                    <a:pt x="120" y="59"/>
                    <a:pt x="120" y="30"/>
                    <a:pt x="120" y="0"/>
                  </a:cubicBezTo>
                  <a:cubicBezTo>
                    <a:pt x="80" y="3"/>
                    <a:pt x="40" y="6"/>
                    <a:pt x="0" y="10"/>
                  </a:cubicBezTo>
                  <a:cubicBezTo>
                    <a:pt x="0" y="18"/>
                    <a:pt x="0" y="27"/>
                    <a:pt x="0" y="36"/>
                  </a:cubicBezTo>
                  <a:cubicBezTo>
                    <a:pt x="60" y="36"/>
                    <a:pt x="67" y="41"/>
                    <a:pt x="67" y="8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458" name="Полилиния 457"/>
            <p:cNvSpPr/>
            <p:nvPr/>
          </p:nvSpPr>
          <p:spPr>
            <a:xfrm>
              <a:off x="6673320" y="5453280"/>
              <a:ext cx="124920" cy="216360"/>
            </a:xfrm>
            <a:custGeom>
              <a:avLst/>
              <a:gdLst>
                <a:gd name="textAreaLeft" fmla="*/ 0 w 124920"/>
                <a:gd name="textAreaRight" fmla="*/ 125280 w 124920"/>
                <a:gd name="textAreaTop" fmla="*/ 0 h 216360"/>
                <a:gd name="textAreaBottom" fmla="*/ 216720 h 216360"/>
              </a:gdLst>
              <a:ahLst/>
              <a:cxnLst/>
              <a:rect l="textAreaLeft" t="textAreaTop" r="textAreaRight" b="textAreaBottom"/>
              <a:pathLst>
                <a:path w="348" h="602">
                  <a:moveTo>
                    <a:pt x="348" y="173"/>
                  </a:moveTo>
                  <a:cubicBezTo>
                    <a:pt x="348" y="117"/>
                    <a:pt x="331" y="0"/>
                    <a:pt x="247" y="0"/>
                  </a:cubicBezTo>
                  <a:cubicBezTo>
                    <a:pt x="130" y="0"/>
                    <a:pt x="0" y="237"/>
                    <a:pt x="0" y="429"/>
                  </a:cubicBezTo>
                  <a:cubicBezTo>
                    <a:pt x="0" y="508"/>
                    <a:pt x="24" y="602"/>
                    <a:pt x="101" y="602"/>
                  </a:cubicBezTo>
                  <a:cubicBezTo>
                    <a:pt x="218" y="602"/>
                    <a:pt x="348" y="359"/>
                    <a:pt x="348" y="173"/>
                  </a:cubicBezTo>
                  <a:moveTo>
                    <a:pt x="89" y="288"/>
                  </a:moveTo>
                  <a:cubicBezTo>
                    <a:pt x="103" y="235"/>
                    <a:pt x="120" y="165"/>
                    <a:pt x="154" y="108"/>
                  </a:cubicBezTo>
                  <a:cubicBezTo>
                    <a:pt x="175" y="65"/>
                    <a:pt x="206" y="19"/>
                    <a:pt x="245" y="19"/>
                  </a:cubicBezTo>
                  <a:cubicBezTo>
                    <a:pt x="286" y="19"/>
                    <a:pt x="293" y="72"/>
                    <a:pt x="293" y="120"/>
                  </a:cubicBezTo>
                  <a:cubicBezTo>
                    <a:pt x="293" y="161"/>
                    <a:pt x="286" y="204"/>
                    <a:pt x="264" y="288"/>
                  </a:cubicBezTo>
                  <a:cubicBezTo>
                    <a:pt x="206" y="288"/>
                    <a:pt x="147" y="288"/>
                    <a:pt x="89" y="288"/>
                  </a:cubicBezTo>
                  <a:moveTo>
                    <a:pt x="257" y="314"/>
                  </a:moveTo>
                  <a:cubicBezTo>
                    <a:pt x="247" y="352"/>
                    <a:pt x="230" y="424"/>
                    <a:pt x="199" y="484"/>
                  </a:cubicBezTo>
                  <a:cubicBezTo>
                    <a:pt x="168" y="542"/>
                    <a:pt x="137" y="582"/>
                    <a:pt x="101" y="582"/>
                  </a:cubicBezTo>
                  <a:cubicBezTo>
                    <a:pt x="72" y="582"/>
                    <a:pt x="55" y="558"/>
                    <a:pt x="55" y="482"/>
                  </a:cubicBezTo>
                  <a:cubicBezTo>
                    <a:pt x="55" y="446"/>
                    <a:pt x="60" y="398"/>
                    <a:pt x="82" y="314"/>
                  </a:cubicBezTo>
                  <a:cubicBezTo>
                    <a:pt x="140" y="314"/>
                    <a:pt x="198" y="314"/>
                    <a:pt x="257" y="3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459" name="Полилиния 458"/>
            <p:cNvSpPr/>
            <p:nvPr/>
          </p:nvSpPr>
          <p:spPr>
            <a:xfrm>
              <a:off x="6816600" y="5564520"/>
              <a:ext cx="122400" cy="149040"/>
            </a:xfrm>
            <a:custGeom>
              <a:avLst/>
              <a:gdLst>
                <a:gd name="textAreaLeft" fmla="*/ 0 w 122400"/>
                <a:gd name="textAreaRight" fmla="*/ 122760 w 122400"/>
                <a:gd name="textAreaTop" fmla="*/ 0 h 149040"/>
                <a:gd name="textAreaBottom" fmla="*/ 149400 h 149040"/>
              </a:gdLst>
              <a:ahLst/>
              <a:cxnLst/>
              <a:rect l="textAreaLeft" t="textAreaTop" r="textAreaRight" b="textAreaBottom"/>
              <a:pathLst>
                <a:path w="341" h="415">
                  <a:moveTo>
                    <a:pt x="134" y="261"/>
                  </a:moveTo>
                  <a:cubicBezTo>
                    <a:pt x="154" y="247"/>
                    <a:pt x="182" y="223"/>
                    <a:pt x="199" y="208"/>
                  </a:cubicBezTo>
                  <a:cubicBezTo>
                    <a:pt x="218" y="192"/>
                    <a:pt x="247" y="170"/>
                    <a:pt x="278" y="170"/>
                  </a:cubicBezTo>
                  <a:cubicBezTo>
                    <a:pt x="281" y="170"/>
                    <a:pt x="288" y="170"/>
                    <a:pt x="290" y="177"/>
                  </a:cubicBezTo>
                  <a:cubicBezTo>
                    <a:pt x="262" y="185"/>
                    <a:pt x="250" y="208"/>
                    <a:pt x="250" y="225"/>
                  </a:cubicBezTo>
                  <a:cubicBezTo>
                    <a:pt x="250" y="244"/>
                    <a:pt x="264" y="256"/>
                    <a:pt x="283" y="256"/>
                  </a:cubicBezTo>
                  <a:cubicBezTo>
                    <a:pt x="300" y="256"/>
                    <a:pt x="331" y="242"/>
                    <a:pt x="331" y="199"/>
                  </a:cubicBezTo>
                  <a:cubicBezTo>
                    <a:pt x="331" y="173"/>
                    <a:pt x="317" y="144"/>
                    <a:pt x="281" y="144"/>
                  </a:cubicBezTo>
                  <a:cubicBezTo>
                    <a:pt x="238" y="144"/>
                    <a:pt x="199" y="177"/>
                    <a:pt x="168" y="201"/>
                  </a:cubicBezTo>
                  <a:cubicBezTo>
                    <a:pt x="142" y="225"/>
                    <a:pt x="125" y="237"/>
                    <a:pt x="106" y="249"/>
                  </a:cubicBezTo>
                  <a:cubicBezTo>
                    <a:pt x="124" y="175"/>
                    <a:pt x="142" y="101"/>
                    <a:pt x="161" y="26"/>
                  </a:cubicBezTo>
                  <a:cubicBezTo>
                    <a:pt x="163" y="19"/>
                    <a:pt x="163" y="17"/>
                    <a:pt x="163" y="14"/>
                  </a:cubicBezTo>
                  <a:cubicBezTo>
                    <a:pt x="163" y="12"/>
                    <a:pt x="163" y="0"/>
                    <a:pt x="149" y="0"/>
                  </a:cubicBezTo>
                  <a:cubicBezTo>
                    <a:pt x="146" y="0"/>
                    <a:pt x="146" y="0"/>
                    <a:pt x="144" y="2"/>
                  </a:cubicBezTo>
                  <a:cubicBezTo>
                    <a:pt x="118" y="3"/>
                    <a:pt x="91" y="4"/>
                    <a:pt x="65" y="5"/>
                  </a:cubicBezTo>
                  <a:cubicBezTo>
                    <a:pt x="58" y="5"/>
                    <a:pt x="43" y="7"/>
                    <a:pt x="43" y="26"/>
                  </a:cubicBezTo>
                  <a:cubicBezTo>
                    <a:pt x="43" y="38"/>
                    <a:pt x="58" y="38"/>
                    <a:pt x="65" y="38"/>
                  </a:cubicBezTo>
                  <a:cubicBezTo>
                    <a:pt x="74" y="38"/>
                    <a:pt x="84" y="38"/>
                    <a:pt x="84" y="41"/>
                  </a:cubicBezTo>
                  <a:cubicBezTo>
                    <a:pt x="84" y="43"/>
                    <a:pt x="84" y="46"/>
                    <a:pt x="82" y="50"/>
                  </a:cubicBezTo>
                  <a:cubicBezTo>
                    <a:pt x="55" y="157"/>
                    <a:pt x="29" y="263"/>
                    <a:pt x="2" y="369"/>
                  </a:cubicBezTo>
                  <a:cubicBezTo>
                    <a:pt x="0" y="379"/>
                    <a:pt x="1" y="379"/>
                    <a:pt x="0" y="383"/>
                  </a:cubicBezTo>
                  <a:cubicBezTo>
                    <a:pt x="0" y="403"/>
                    <a:pt x="14" y="415"/>
                    <a:pt x="31" y="415"/>
                  </a:cubicBezTo>
                  <a:cubicBezTo>
                    <a:pt x="65" y="415"/>
                    <a:pt x="72" y="383"/>
                    <a:pt x="74" y="369"/>
                  </a:cubicBezTo>
                  <a:cubicBezTo>
                    <a:pt x="79" y="350"/>
                    <a:pt x="96" y="292"/>
                    <a:pt x="96" y="290"/>
                  </a:cubicBezTo>
                  <a:cubicBezTo>
                    <a:pt x="137" y="292"/>
                    <a:pt x="168" y="302"/>
                    <a:pt x="168" y="328"/>
                  </a:cubicBezTo>
                  <a:cubicBezTo>
                    <a:pt x="168" y="331"/>
                    <a:pt x="168" y="338"/>
                    <a:pt x="166" y="340"/>
                  </a:cubicBezTo>
                  <a:cubicBezTo>
                    <a:pt x="166" y="347"/>
                    <a:pt x="166" y="352"/>
                    <a:pt x="166" y="355"/>
                  </a:cubicBezTo>
                  <a:cubicBezTo>
                    <a:pt x="166" y="395"/>
                    <a:pt x="209" y="415"/>
                    <a:pt x="250" y="415"/>
                  </a:cubicBezTo>
                  <a:cubicBezTo>
                    <a:pt x="314" y="415"/>
                    <a:pt x="341" y="333"/>
                    <a:pt x="341" y="324"/>
                  </a:cubicBezTo>
                  <a:cubicBezTo>
                    <a:pt x="341" y="312"/>
                    <a:pt x="331" y="312"/>
                    <a:pt x="322" y="312"/>
                  </a:cubicBezTo>
                  <a:cubicBezTo>
                    <a:pt x="307" y="312"/>
                    <a:pt x="305" y="312"/>
                    <a:pt x="302" y="326"/>
                  </a:cubicBezTo>
                  <a:cubicBezTo>
                    <a:pt x="298" y="345"/>
                    <a:pt x="281" y="388"/>
                    <a:pt x="254" y="388"/>
                  </a:cubicBezTo>
                  <a:cubicBezTo>
                    <a:pt x="238" y="388"/>
                    <a:pt x="235" y="369"/>
                    <a:pt x="235" y="362"/>
                  </a:cubicBezTo>
                  <a:cubicBezTo>
                    <a:pt x="235" y="355"/>
                    <a:pt x="238" y="345"/>
                    <a:pt x="240" y="343"/>
                  </a:cubicBezTo>
                  <a:cubicBezTo>
                    <a:pt x="240" y="336"/>
                    <a:pt x="240" y="331"/>
                    <a:pt x="240" y="326"/>
                  </a:cubicBezTo>
                  <a:cubicBezTo>
                    <a:pt x="240" y="273"/>
                    <a:pt x="180" y="266"/>
                    <a:pt x="144" y="264"/>
                  </a:cubicBezTo>
                  <a:cubicBezTo>
                    <a:pt x="142" y="264"/>
                    <a:pt x="137" y="261"/>
                    <a:pt x="134" y="2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460" name="Полилиния 459"/>
            <p:cNvSpPr/>
            <p:nvPr/>
          </p:nvSpPr>
          <p:spPr>
            <a:xfrm>
              <a:off x="5815440" y="5789880"/>
              <a:ext cx="1149480" cy="11880"/>
            </a:xfrm>
            <a:custGeom>
              <a:avLst/>
              <a:gdLst>
                <a:gd name="textAreaLeft" fmla="*/ 0 w 1149480"/>
                <a:gd name="textAreaRight" fmla="*/ 1149840 w 1149480"/>
                <a:gd name="textAreaTop" fmla="*/ 0 h 11880"/>
                <a:gd name="textAreaBottom" fmla="*/ 12240 h 11880"/>
              </a:gdLst>
              <a:ahLst/>
              <a:cxnLst/>
              <a:rect l="textAreaLeft" t="textAreaTop" r="textAreaRight" b="textAreaBottom"/>
              <a:pathLst>
                <a:path w="3194" h="34">
                  <a:moveTo>
                    <a:pt x="0" y="0"/>
                  </a:moveTo>
                  <a:cubicBezTo>
                    <a:pt x="1065" y="0"/>
                    <a:pt x="2129" y="0"/>
                    <a:pt x="3194" y="0"/>
                  </a:cubicBezTo>
                  <a:cubicBezTo>
                    <a:pt x="3194" y="11"/>
                    <a:pt x="3194" y="22"/>
                    <a:pt x="3194" y="34"/>
                  </a:cubicBezTo>
                  <a:cubicBezTo>
                    <a:pt x="2129" y="34"/>
                    <a:pt x="1065" y="34"/>
                    <a:pt x="0" y="34"/>
                  </a:cubicBezTo>
                  <a:cubicBezTo>
                    <a:pt x="0" y="22"/>
                    <a:pt x="0" y="1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2760" rIns="90000" bIns="-3276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461" name="Полилиния 460"/>
            <p:cNvSpPr/>
            <p:nvPr/>
          </p:nvSpPr>
          <p:spPr>
            <a:xfrm>
              <a:off x="6323400" y="5869080"/>
              <a:ext cx="137160" cy="212760"/>
            </a:xfrm>
            <a:custGeom>
              <a:avLst/>
              <a:gdLst>
                <a:gd name="textAreaLeft" fmla="*/ 0 w 137160"/>
                <a:gd name="textAreaRight" fmla="*/ 137520 w 137160"/>
                <a:gd name="textAreaTop" fmla="*/ 0 h 212760"/>
                <a:gd name="textAreaBottom" fmla="*/ 213120 h 212760"/>
              </a:gdLst>
              <a:ahLst/>
              <a:cxnLst/>
              <a:rect l="textAreaLeft" t="textAreaTop" r="textAreaRight" b="textAreaBottom"/>
              <a:pathLst>
                <a:path w="382" h="592">
                  <a:moveTo>
                    <a:pt x="194" y="10"/>
                  </a:moveTo>
                  <a:cubicBezTo>
                    <a:pt x="194" y="7"/>
                    <a:pt x="194" y="0"/>
                    <a:pt x="185" y="0"/>
                  </a:cubicBezTo>
                  <a:cubicBezTo>
                    <a:pt x="166" y="0"/>
                    <a:pt x="103" y="7"/>
                    <a:pt x="82" y="7"/>
                  </a:cubicBezTo>
                  <a:cubicBezTo>
                    <a:pt x="74" y="10"/>
                    <a:pt x="65" y="10"/>
                    <a:pt x="65" y="24"/>
                  </a:cubicBezTo>
                  <a:cubicBezTo>
                    <a:pt x="65" y="34"/>
                    <a:pt x="72" y="34"/>
                    <a:pt x="86" y="34"/>
                  </a:cubicBezTo>
                  <a:cubicBezTo>
                    <a:pt x="127" y="34"/>
                    <a:pt x="127" y="41"/>
                    <a:pt x="127" y="48"/>
                  </a:cubicBezTo>
                  <a:cubicBezTo>
                    <a:pt x="126" y="54"/>
                    <a:pt x="126" y="59"/>
                    <a:pt x="125" y="65"/>
                  </a:cubicBezTo>
                  <a:cubicBezTo>
                    <a:pt x="84" y="226"/>
                    <a:pt x="43" y="387"/>
                    <a:pt x="2" y="549"/>
                  </a:cubicBezTo>
                  <a:cubicBezTo>
                    <a:pt x="0" y="561"/>
                    <a:pt x="0" y="563"/>
                    <a:pt x="0" y="568"/>
                  </a:cubicBezTo>
                  <a:cubicBezTo>
                    <a:pt x="0" y="587"/>
                    <a:pt x="17" y="592"/>
                    <a:pt x="24" y="592"/>
                  </a:cubicBezTo>
                  <a:cubicBezTo>
                    <a:pt x="36" y="592"/>
                    <a:pt x="48" y="585"/>
                    <a:pt x="53" y="575"/>
                  </a:cubicBezTo>
                  <a:cubicBezTo>
                    <a:pt x="58" y="566"/>
                    <a:pt x="96" y="412"/>
                    <a:pt x="101" y="391"/>
                  </a:cubicBezTo>
                  <a:cubicBezTo>
                    <a:pt x="130" y="393"/>
                    <a:pt x="197" y="405"/>
                    <a:pt x="197" y="463"/>
                  </a:cubicBezTo>
                  <a:cubicBezTo>
                    <a:pt x="197" y="467"/>
                    <a:pt x="197" y="470"/>
                    <a:pt x="194" y="479"/>
                  </a:cubicBezTo>
                  <a:cubicBezTo>
                    <a:pt x="194" y="489"/>
                    <a:pt x="192" y="498"/>
                    <a:pt x="192" y="508"/>
                  </a:cubicBezTo>
                  <a:cubicBezTo>
                    <a:pt x="192" y="558"/>
                    <a:pt x="226" y="592"/>
                    <a:pt x="269" y="592"/>
                  </a:cubicBezTo>
                  <a:cubicBezTo>
                    <a:pt x="295" y="592"/>
                    <a:pt x="317" y="578"/>
                    <a:pt x="336" y="546"/>
                  </a:cubicBezTo>
                  <a:cubicBezTo>
                    <a:pt x="358" y="510"/>
                    <a:pt x="367" y="465"/>
                    <a:pt x="367" y="463"/>
                  </a:cubicBezTo>
                  <a:cubicBezTo>
                    <a:pt x="367" y="453"/>
                    <a:pt x="360" y="453"/>
                    <a:pt x="358" y="453"/>
                  </a:cubicBezTo>
                  <a:cubicBezTo>
                    <a:pt x="348" y="453"/>
                    <a:pt x="348" y="458"/>
                    <a:pt x="346" y="470"/>
                  </a:cubicBezTo>
                  <a:cubicBezTo>
                    <a:pt x="329" y="530"/>
                    <a:pt x="307" y="573"/>
                    <a:pt x="271" y="573"/>
                  </a:cubicBezTo>
                  <a:cubicBezTo>
                    <a:pt x="254" y="573"/>
                    <a:pt x="245" y="563"/>
                    <a:pt x="245" y="534"/>
                  </a:cubicBezTo>
                  <a:cubicBezTo>
                    <a:pt x="245" y="520"/>
                    <a:pt x="247" y="501"/>
                    <a:pt x="252" y="486"/>
                  </a:cubicBezTo>
                  <a:cubicBezTo>
                    <a:pt x="254" y="472"/>
                    <a:pt x="254" y="470"/>
                    <a:pt x="254" y="460"/>
                  </a:cubicBezTo>
                  <a:cubicBezTo>
                    <a:pt x="254" y="405"/>
                    <a:pt x="202" y="381"/>
                    <a:pt x="130" y="371"/>
                  </a:cubicBezTo>
                  <a:cubicBezTo>
                    <a:pt x="156" y="357"/>
                    <a:pt x="182" y="331"/>
                    <a:pt x="202" y="312"/>
                  </a:cubicBezTo>
                  <a:cubicBezTo>
                    <a:pt x="242" y="266"/>
                    <a:pt x="281" y="230"/>
                    <a:pt x="322" y="230"/>
                  </a:cubicBezTo>
                  <a:cubicBezTo>
                    <a:pt x="329" y="230"/>
                    <a:pt x="329" y="230"/>
                    <a:pt x="331" y="230"/>
                  </a:cubicBezTo>
                  <a:cubicBezTo>
                    <a:pt x="341" y="232"/>
                    <a:pt x="341" y="232"/>
                    <a:pt x="348" y="237"/>
                  </a:cubicBezTo>
                  <a:cubicBezTo>
                    <a:pt x="350" y="237"/>
                    <a:pt x="350" y="239"/>
                    <a:pt x="350" y="240"/>
                  </a:cubicBezTo>
                  <a:cubicBezTo>
                    <a:pt x="312" y="242"/>
                    <a:pt x="302" y="276"/>
                    <a:pt x="302" y="285"/>
                  </a:cubicBezTo>
                  <a:cubicBezTo>
                    <a:pt x="302" y="300"/>
                    <a:pt x="312" y="316"/>
                    <a:pt x="336" y="316"/>
                  </a:cubicBezTo>
                  <a:cubicBezTo>
                    <a:pt x="358" y="316"/>
                    <a:pt x="382" y="297"/>
                    <a:pt x="382" y="264"/>
                  </a:cubicBezTo>
                  <a:cubicBezTo>
                    <a:pt x="382" y="240"/>
                    <a:pt x="362" y="211"/>
                    <a:pt x="324" y="211"/>
                  </a:cubicBezTo>
                  <a:cubicBezTo>
                    <a:pt x="300" y="211"/>
                    <a:pt x="262" y="218"/>
                    <a:pt x="202" y="285"/>
                  </a:cubicBezTo>
                  <a:cubicBezTo>
                    <a:pt x="173" y="316"/>
                    <a:pt x="139" y="350"/>
                    <a:pt x="108" y="364"/>
                  </a:cubicBezTo>
                  <a:cubicBezTo>
                    <a:pt x="137" y="246"/>
                    <a:pt x="166" y="128"/>
                    <a:pt x="194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462" name="Полилиния 461"/>
            <p:cNvSpPr/>
            <p:nvPr/>
          </p:nvSpPr>
          <p:spPr>
            <a:xfrm>
              <a:off x="7028280" y="5838840"/>
              <a:ext cx="31680" cy="32400"/>
            </a:xfrm>
            <a:custGeom>
              <a:avLst/>
              <a:gdLst>
                <a:gd name="textAreaLeft" fmla="*/ 0 w 31680"/>
                <a:gd name="textAreaRight" fmla="*/ 32040 w 31680"/>
                <a:gd name="textAreaTop" fmla="*/ 0 h 32400"/>
                <a:gd name="textAreaBottom" fmla="*/ 32760 h 32400"/>
              </a:gdLst>
              <a:ahLst/>
              <a:cxnLst/>
              <a:rect l="textAreaLeft" t="textAreaTop" r="textAreaRight" b="textAreaBottom"/>
              <a:pathLst>
                <a:path w="89" h="91">
                  <a:moveTo>
                    <a:pt x="89" y="46"/>
                  </a:moveTo>
                  <a:cubicBezTo>
                    <a:pt x="89" y="22"/>
                    <a:pt x="68" y="0"/>
                    <a:pt x="43" y="0"/>
                  </a:cubicBezTo>
                  <a:cubicBezTo>
                    <a:pt x="18" y="0"/>
                    <a:pt x="0" y="22"/>
                    <a:pt x="0" y="46"/>
                  </a:cubicBezTo>
                  <a:cubicBezTo>
                    <a:pt x="0" y="69"/>
                    <a:pt x="18" y="91"/>
                    <a:pt x="43" y="91"/>
                  </a:cubicBezTo>
                  <a:cubicBezTo>
                    <a:pt x="68" y="91"/>
                    <a:pt x="89" y="69"/>
                    <a:pt x="89" y="4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12240" rIns="90000" bIns="-1224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Рисунок 462"/>
          <p:cNvPicPr/>
          <p:nvPr/>
        </p:nvPicPr>
        <p:blipFill>
          <a:blip r:embed="rId2"/>
          <a:stretch/>
        </p:blipFill>
        <p:spPr>
          <a:xfrm>
            <a:off x="7082280" y="1226160"/>
            <a:ext cx="5109480" cy="4382640"/>
          </a:xfrm>
          <a:prstGeom prst="rect">
            <a:avLst/>
          </a:prstGeom>
          <a:ln w="0">
            <a:noFill/>
          </a:ln>
        </p:spPr>
      </p:pic>
      <p:sp>
        <p:nvSpPr>
          <p:cNvPr id="464" name="PlaceHolder 1"/>
          <p:cNvSpPr>
            <a:spLocks noGrp="1"/>
          </p:cNvSpPr>
          <p:nvPr>
            <p:ph type="title"/>
          </p:nvPr>
        </p:nvSpPr>
        <p:spPr>
          <a:xfrm>
            <a:off x="831960" y="533880"/>
            <a:ext cx="10513080" cy="645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4000" b="1" strike="noStrike" spc="-1">
                <a:solidFill>
                  <a:schemeClr val="accent1">
                    <a:lumMod val="50000"/>
                  </a:schemeClr>
                </a:solidFill>
                <a:latin typeface="Calibri"/>
              </a:rPr>
              <a:t>Экспериментальные данные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5" name="Нижний колонтитул 14"/>
          <p:cNvSpPr/>
          <p:nvPr/>
        </p:nvSpPr>
        <p:spPr>
          <a:xfrm>
            <a:off x="838440" y="6356880"/>
            <a:ext cx="10513080" cy="3625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1)  Experiment 			</a:t>
            </a:r>
            <a:r>
              <a:rPr lang="ru-RU" sz="16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Inertial waves trapping by shear flow</a:t>
            </a:r>
            <a:r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				</a:t>
            </a:r>
            <a:fld id="{E30977FE-4B1A-48E4-A38C-BD3DFCB2A327}" type="slidenum"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5</a:t>
            </a:fld>
            <a:endParaRPr lang="ru-RU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6" name="Прямоугольник 465"/>
          <p:cNvSpPr/>
          <p:nvPr/>
        </p:nvSpPr>
        <p:spPr>
          <a:xfrm>
            <a:off x="540000" y="1584000"/>
            <a:ext cx="6837840" cy="454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x-none" sz="21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Течение внутри куба – композиция геострофического вихря и инерционных волн.</a:t>
            </a: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x-none" sz="21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Турбулентные макро-числа Рейнольдса и Россби:</a:t>
            </a: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7" name="Прямоугольник 466"/>
          <p:cNvSpPr/>
          <p:nvPr/>
        </p:nvSpPr>
        <p:spPr>
          <a:xfrm>
            <a:off x="4705920" y="5911560"/>
            <a:ext cx="7351920" cy="44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i="1" strike="noStrike" spc="-1">
                <a:solidFill>
                  <a:srgbClr val="000000"/>
                </a:solidFill>
                <a:latin typeface="Arial"/>
                <a:ea typeface="DejaVu Sans"/>
              </a:rPr>
              <a:t>Д.Д. Тумачев, С.В. Филатов, С.С. Вергелес, А.А. Левченко (2024)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8" name="Нижний колонтитул 22"/>
          <p:cNvSpPr/>
          <p:nvPr/>
        </p:nvSpPr>
        <p:spPr>
          <a:xfrm>
            <a:off x="838440" y="6356880"/>
            <a:ext cx="10513080" cy="362520"/>
          </a:xfrm>
          <a:prstGeom prst="rect">
            <a:avLst/>
          </a:prstGeom>
          <a:solidFill>
            <a:srgbClr val="2A609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1c) Мотивирующий эксперимент		      		</a:t>
            </a:r>
            <a:r>
              <a:rPr lang="ru-RU" sz="18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					</a:t>
            </a:r>
            <a:fld id="{28CD9191-B952-4B8D-A695-B5C45BEC19AC}" type="slidenum">
              <a:rPr lang="ru-RU" sz="18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5</a:t>
            </a:fld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9" name="Прямоугольник 468"/>
          <p:cNvSpPr/>
          <p:nvPr/>
        </p:nvSpPr>
        <p:spPr>
          <a:xfrm>
            <a:off x="6300000" y="5760000"/>
            <a:ext cx="5757840" cy="600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Noto Sans"/>
              <a:ea typeface="DejaVu Sans"/>
            </a:endParaRPr>
          </a:p>
        </p:txBody>
      </p:sp>
      <p:grpSp>
        <p:nvGrpSpPr>
          <p:cNvPr id="470" name="Группа 469"/>
          <p:cNvGrpSpPr/>
          <p:nvPr/>
        </p:nvGrpSpPr>
        <p:grpSpPr>
          <a:xfrm>
            <a:off x="2160000" y="5040720"/>
            <a:ext cx="2338200" cy="423000"/>
            <a:chOff x="2160000" y="5040720"/>
            <a:chExt cx="2338200" cy="423000"/>
          </a:xfrm>
        </p:grpSpPr>
        <p:sp>
          <p:nvSpPr>
            <p:cNvPr id="471" name="Полилиния 470"/>
            <p:cNvSpPr/>
            <p:nvPr/>
          </p:nvSpPr>
          <p:spPr>
            <a:xfrm>
              <a:off x="2160000" y="5235120"/>
              <a:ext cx="120600" cy="123480"/>
            </a:xfrm>
            <a:custGeom>
              <a:avLst/>
              <a:gdLst>
                <a:gd name="textAreaLeft" fmla="*/ 0 w 120600"/>
                <a:gd name="textAreaRight" fmla="*/ 122760 w 120600"/>
                <a:gd name="textAreaTop" fmla="*/ 0 h 123480"/>
                <a:gd name="textAreaBottom" fmla="*/ 125640 h 123480"/>
              </a:gdLst>
              <a:ahLst/>
              <a:cxnLst/>
              <a:rect l="textAreaLeft" t="textAreaTop" r="textAreaRight" b="textAreaBottom"/>
              <a:pathLst>
                <a:path w="341" h="349">
                  <a:moveTo>
                    <a:pt x="341" y="53"/>
                  </a:moveTo>
                  <a:cubicBezTo>
                    <a:pt x="341" y="11"/>
                    <a:pt x="321" y="0"/>
                    <a:pt x="306" y="0"/>
                  </a:cubicBezTo>
                  <a:cubicBezTo>
                    <a:pt x="286" y="0"/>
                    <a:pt x="268" y="20"/>
                    <a:pt x="268" y="37"/>
                  </a:cubicBezTo>
                  <a:cubicBezTo>
                    <a:pt x="268" y="46"/>
                    <a:pt x="273" y="51"/>
                    <a:pt x="281" y="59"/>
                  </a:cubicBezTo>
                  <a:cubicBezTo>
                    <a:pt x="297" y="75"/>
                    <a:pt x="308" y="94"/>
                    <a:pt x="308" y="123"/>
                  </a:cubicBezTo>
                  <a:cubicBezTo>
                    <a:pt x="308" y="156"/>
                    <a:pt x="259" y="332"/>
                    <a:pt x="169" y="332"/>
                  </a:cubicBezTo>
                  <a:cubicBezTo>
                    <a:pt x="130" y="332"/>
                    <a:pt x="112" y="305"/>
                    <a:pt x="112" y="266"/>
                  </a:cubicBezTo>
                  <a:cubicBezTo>
                    <a:pt x="112" y="222"/>
                    <a:pt x="132" y="165"/>
                    <a:pt x="156" y="101"/>
                  </a:cubicBezTo>
                  <a:cubicBezTo>
                    <a:pt x="163" y="88"/>
                    <a:pt x="167" y="77"/>
                    <a:pt x="167" y="64"/>
                  </a:cubicBezTo>
                  <a:cubicBezTo>
                    <a:pt x="167" y="29"/>
                    <a:pt x="141" y="0"/>
                    <a:pt x="103" y="0"/>
                  </a:cubicBezTo>
                  <a:cubicBezTo>
                    <a:pt x="31" y="0"/>
                    <a:pt x="0" y="112"/>
                    <a:pt x="0" y="119"/>
                  </a:cubicBezTo>
                  <a:cubicBezTo>
                    <a:pt x="0" y="125"/>
                    <a:pt x="9" y="125"/>
                    <a:pt x="11" y="125"/>
                  </a:cubicBezTo>
                  <a:cubicBezTo>
                    <a:pt x="18" y="125"/>
                    <a:pt x="18" y="125"/>
                    <a:pt x="22" y="112"/>
                  </a:cubicBezTo>
                  <a:cubicBezTo>
                    <a:pt x="44" y="35"/>
                    <a:pt x="79" y="18"/>
                    <a:pt x="101" y="18"/>
                  </a:cubicBezTo>
                  <a:cubicBezTo>
                    <a:pt x="108" y="18"/>
                    <a:pt x="121" y="18"/>
                    <a:pt x="121" y="42"/>
                  </a:cubicBezTo>
                  <a:cubicBezTo>
                    <a:pt x="121" y="61"/>
                    <a:pt x="112" y="81"/>
                    <a:pt x="108" y="94"/>
                  </a:cubicBezTo>
                  <a:cubicBezTo>
                    <a:pt x="73" y="184"/>
                    <a:pt x="64" y="220"/>
                    <a:pt x="64" y="252"/>
                  </a:cubicBezTo>
                  <a:cubicBezTo>
                    <a:pt x="64" y="336"/>
                    <a:pt x="130" y="349"/>
                    <a:pt x="167" y="349"/>
                  </a:cubicBezTo>
                  <a:cubicBezTo>
                    <a:pt x="297" y="349"/>
                    <a:pt x="341" y="94"/>
                    <a:pt x="341" y="5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72" name="Полилиния 471"/>
            <p:cNvSpPr/>
            <p:nvPr/>
          </p:nvSpPr>
          <p:spPr>
            <a:xfrm>
              <a:off x="2296800" y="5313240"/>
              <a:ext cx="67680" cy="84240"/>
            </a:xfrm>
            <a:custGeom>
              <a:avLst/>
              <a:gdLst>
                <a:gd name="textAreaLeft" fmla="*/ 0 w 67680"/>
                <a:gd name="textAreaRight" fmla="*/ 69840 w 67680"/>
                <a:gd name="textAreaTop" fmla="*/ 0 h 84240"/>
                <a:gd name="textAreaBottom" fmla="*/ 86400 h 84240"/>
              </a:gdLst>
              <a:ahLst/>
              <a:cxnLst/>
              <a:rect l="textAreaLeft" t="textAreaTop" r="textAreaRight" b="textAreaBottom"/>
              <a:pathLst>
                <a:path w="194" h="240">
                  <a:moveTo>
                    <a:pt x="80" y="117"/>
                  </a:moveTo>
                  <a:cubicBezTo>
                    <a:pt x="80" y="71"/>
                    <a:pt x="102" y="16"/>
                    <a:pt x="152" y="16"/>
                  </a:cubicBezTo>
                  <a:cubicBezTo>
                    <a:pt x="148" y="20"/>
                    <a:pt x="143" y="27"/>
                    <a:pt x="143" y="35"/>
                  </a:cubicBezTo>
                  <a:cubicBezTo>
                    <a:pt x="143" y="53"/>
                    <a:pt x="159" y="60"/>
                    <a:pt x="168" y="60"/>
                  </a:cubicBezTo>
                  <a:cubicBezTo>
                    <a:pt x="181" y="60"/>
                    <a:pt x="194" y="51"/>
                    <a:pt x="194" y="35"/>
                  </a:cubicBezTo>
                  <a:cubicBezTo>
                    <a:pt x="194" y="18"/>
                    <a:pt x="176" y="0"/>
                    <a:pt x="150" y="0"/>
                  </a:cubicBezTo>
                  <a:cubicBezTo>
                    <a:pt x="124" y="0"/>
                    <a:pt x="93" y="18"/>
                    <a:pt x="77" y="60"/>
                  </a:cubicBezTo>
                  <a:lnTo>
                    <a:pt x="77" y="60"/>
                  </a:lnTo>
                  <a:cubicBezTo>
                    <a:pt x="77" y="40"/>
                    <a:pt x="77" y="20"/>
                    <a:pt x="77" y="0"/>
                  </a:cubicBezTo>
                  <a:cubicBezTo>
                    <a:pt x="52" y="3"/>
                    <a:pt x="26" y="5"/>
                    <a:pt x="0" y="7"/>
                  </a:cubicBezTo>
                  <a:cubicBezTo>
                    <a:pt x="0" y="14"/>
                    <a:pt x="0" y="20"/>
                    <a:pt x="0" y="27"/>
                  </a:cubicBezTo>
                  <a:cubicBezTo>
                    <a:pt x="36" y="27"/>
                    <a:pt x="40" y="29"/>
                    <a:pt x="40" y="57"/>
                  </a:cubicBezTo>
                  <a:cubicBezTo>
                    <a:pt x="40" y="104"/>
                    <a:pt x="40" y="150"/>
                    <a:pt x="40" y="196"/>
                  </a:cubicBezTo>
                  <a:cubicBezTo>
                    <a:pt x="40" y="220"/>
                    <a:pt x="36" y="220"/>
                    <a:pt x="0" y="220"/>
                  </a:cubicBezTo>
                  <a:cubicBezTo>
                    <a:pt x="0" y="226"/>
                    <a:pt x="0" y="233"/>
                    <a:pt x="0" y="240"/>
                  </a:cubicBezTo>
                  <a:cubicBezTo>
                    <a:pt x="3" y="240"/>
                    <a:pt x="40" y="237"/>
                    <a:pt x="62" y="237"/>
                  </a:cubicBezTo>
                  <a:cubicBezTo>
                    <a:pt x="84" y="237"/>
                    <a:pt x="108" y="237"/>
                    <a:pt x="132" y="240"/>
                  </a:cubicBezTo>
                  <a:cubicBezTo>
                    <a:pt x="132" y="233"/>
                    <a:pt x="132" y="226"/>
                    <a:pt x="132" y="220"/>
                  </a:cubicBezTo>
                  <a:cubicBezTo>
                    <a:pt x="129" y="220"/>
                    <a:pt x="125" y="220"/>
                    <a:pt x="121" y="220"/>
                  </a:cubicBezTo>
                  <a:cubicBezTo>
                    <a:pt x="80" y="220"/>
                    <a:pt x="80" y="213"/>
                    <a:pt x="80" y="196"/>
                  </a:cubicBezTo>
                  <a:cubicBezTo>
                    <a:pt x="80" y="169"/>
                    <a:pt x="80" y="143"/>
                    <a:pt x="80" y="11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1400" rIns="90000" bIns="414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73" name="Полилиния 472"/>
            <p:cNvSpPr/>
            <p:nvPr/>
          </p:nvSpPr>
          <p:spPr>
            <a:xfrm>
              <a:off x="2385000" y="5313240"/>
              <a:ext cx="161640" cy="84240"/>
            </a:xfrm>
            <a:custGeom>
              <a:avLst/>
              <a:gdLst>
                <a:gd name="textAreaLeft" fmla="*/ 0 w 161640"/>
                <a:gd name="textAreaRight" fmla="*/ 163800 w 161640"/>
                <a:gd name="textAreaTop" fmla="*/ 0 h 84240"/>
                <a:gd name="textAreaBottom" fmla="*/ 86400 h 84240"/>
              </a:gdLst>
              <a:ahLst/>
              <a:cxnLst/>
              <a:rect l="textAreaLeft" t="textAreaTop" r="textAreaRight" b="textAreaBottom"/>
              <a:pathLst>
                <a:path w="455" h="240">
                  <a:moveTo>
                    <a:pt x="415" y="75"/>
                  </a:moveTo>
                  <a:cubicBezTo>
                    <a:pt x="415" y="29"/>
                    <a:pt x="391" y="0"/>
                    <a:pt x="334" y="0"/>
                  </a:cubicBezTo>
                  <a:cubicBezTo>
                    <a:pt x="290" y="0"/>
                    <a:pt x="261" y="24"/>
                    <a:pt x="246" y="51"/>
                  </a:cubicBezTo>
                  <a:cubicBezTo>
                    <a:pt x="235" y="14"/>
                    <a:pt x="206" y="0"/>
                    <a:pt x="167" y="0"/>
                  </a:cubicBezTo>
                  <a:cubicBezTo>
                    <a:pt x="123" y="0"/>
                    <a:pt x="94" y="24"/>
                    <a:pt x="79" y="53"/>
                  </a:cubicBezTo>
                  <a:lnTo>
                    <a:pt x="79" y="53"/>
                  </a:lnTo>
                  <a:cubicBezTo>
                    <a:pt x="79" y="35"/>
                    <a:pt x="79" y="18"/>
                    <a:pt x="79" y="0"/>
                  </a:cubicBezTo>
                  <a:cubicBezTo>
                    <a:pt x="52" y="3"/>
                    <a:pt x="26" y="5"/>
                    <a:pt x="0" y="7"/>
                  </a:cubicBezTo>
                  <a:cubicBezTo>
                    <a:pt x="0" y="14"/>
                    <a:pt x="0" y="20"/>
                    <a:pt x="0" y="27"/>
                  </a:cubicBezTo>
                  <a:cubicBezTo>
                    <a:pt x="35" y="27"/>
                    <a:pt x="39" y="29"/>
                    <a:pt x="39" y="57"/>
                  </a:cubicBezTo>
                  <a:cubicBezTo>
                    <a:pt x="39" y="104"/>
                    <a:pt x="39" y="150"/>
                    <a:pt x="39" y="196"/>
                  </a:cubicBezTo>
                  <a:cubicBezTo>
                    <a:pt x="39" y="220"/>
                    <a:pt x="35" y="220"/>
                    <a:pt x="0" y="220"/>
                  </a:cubicBezTo>
                  <a:cubicBezTo>
                    <a:pt x="0" y="226"/>
                    <a:pt x="0" y="233"/>
                    <a:pt x="0" y="240"/>
                  </a:cubicBezTo>
                  <a:cubicBezTo>
                    <a:pt x="20" y="239"/>
                    <a:pt x="37" y="237"/>
                    <a:pt x="61" y="237"/>
                  </a:cubicBezTo>
                  <a:cubicBezTo>
                    <a:pt x="81" y="237"/>
                    <a:pt x="118" y="237"/>
                    <a:pt x="123" y="240"/>
                  </a:cubicBezTo>
                  <a:cubicBezTo>
                    <a:pt x="123" y="233"/>
                    <a:pt x="123" y="226"/>
                    <a:pt x="123" y="220"/>
                  </a:cubicBezTo>
                  <a:cubicBezTo>
                    <a:pt x="88" y="220"/>
                    <a:pt x="81" y="220"/>
                    <a:pt x="81" y="196"/>
                  </a:cubicBezTo>
                  <a:cubicBezTo>
                    <a:pt x="81" y="164"/>
                    <a:pt x="81" y="131"/>
                    <a:pt x="81" y="99"/>
                  </a:cubicBezTo>
                  <a:cubicBezTo>
                    <a:pt x="81" y="42"/>
                    <a:pt x="127" y="16"/>
                    <a:pt x="162" y="16"/>
                  </a:cubicBezTo>
                  <a:cubicBezTo>
                    <a:pt x="200" y="16"/>
                    <a:pt x="206" y="46"/>
                    <a:pt x="206" y="73"/>
                  </a:cubicBezTo>
                  <a:cubicBezTo>
                    <a:pt x="206" y="114"/>
                    <a:pt x="206" y="155"/>
                    <a:pt x="206" y="196"/>
                  </a:cubicBezTo>
                  <a:cubicBezTo>
                    <a:pt x="206" y="220"/>
                    <a:pt x="200" y="220"/>
                    <a:pt x="165" y="220"/>
                  </a:cubicBezTo>
                  <a:cubicBezTo>
                    <a:pt x="165" y="226"/>
                    <a:pt x="165" y="233"/>
                    <a:pt x="165" y="240"/>
                  </a:cubicBezTo>
                  <a:cubicBezTo>
                    <a:pt x="167" y="240"/>
                    <a:pt x="204" y="237"/>
                    <a:pt x="226" y="237"/>
                  </a:cubicBezTo>
                  <a:cubicBezTo>
                    <a:pt x="246" y="237"/>
                    <a:pt x="283" y="237"/>
                    <a:pt x="288" y="240"/>
                  </a:cubicBezTo>
                  <a:cubicBezTo>
                    <a:pt x="288" y="233"/>
                    <a:pt x="288" y="226"/>
                    <a:pt x="288" y="220"/>
                  </a:cubicBezTo>
                  <a:cubicBezTo>
                    <a:pt x="252" y="220"/>
                    <a:pt x="248" y="220"/>
                    <a:pt x="248" y="196"/>
                  </a:cubicBezTo>
                  <a:cubicBezTo>
                    <a:pt x="248" y="164"/>
                    <a:pt x="248" y="131"/>
                    <a:pt x="248" y="99"/>
                  </a:cubicBezTo>
                  <a:cubicBezTo>
                    <a:pt x="248" y="42"/>
                    <a:pt x="292" y="16"/>
                    <a:pt x="329" y="16"/>
                  </a:cubicBezTo>
                  <a:cubicBezTo>
                    <a:pt x="367" y="16"/>
                    <a:pt x="371" y="46"/>
                    <a:pt x="371" y="73"/>
                  </a:cubicBezTo>
                  <a:cubicBezTo>
                    <a:pt x="371" y="114"/>
                    <a:pt x="371" y="155"/>
                    <a:pt x="371" y="196"/>
                  </a:cubicBezTo>
                  <a:cubicBezTo>
                    <a:pt x="371" y="220"/>
                    <a:pt x="367" y="220"/>
                    <a:pt x="332" y="220"/>
                  </a:cubicBezTo>
                  <a:cubicBezTo>
                    <a:pt x="332" y="226"/>
                    <a:pt x="332" y="233"/>
                    <a:pt x="332" y="240"/>
                  </a:cubicBezTo>
                  <a:cubicBezTo>
                    <a:pt x="352" y="239"/>
                    <a:pt x="369" y="237"/>
                    <a:pt x="393" y="237"/>
                  </a:cubicBezTo>
                  <a:cubicBezTo>
                    <a:pt x="413" y="237"/>
                    <a:pt x="450" y="237"/>
                    <a:pt x="455" y="240"/>
                  </a:cubicBezTo>
                  <a:cubicBezTo>
                    <a:pt x="455" y="233"/>
                    <a:pt x="455" y="226"/>
                    <a:pt x="455" y="220"/>
                  </a:cubicBezTo>
                  <a:cubicBezTo>
                    <a:pt x="420" y="220"/>
                    <a:pt x="415" y="220"/>
                    <a:pt x="415" y="196"/>
                  </a:cubicBezTo>
                  <a:cubicBezTo>
                    <a:pt x="415" y="155"/>
                    <a:pt x="415" y="115"/>
                    <a:pt x="415" y="7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1400" rIns="90000" bIns="414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74" name="Полилиния 473"/>
            <p:cNvSpPr/>
            <p:nvPr/>
          </p:nvSpPr>
          <p:spPr>
            <a:xfrm>
              <a:off x="2565360" y="5312520"/>
              <a:ext cx="68400" cy="86400"/>
            </a:xfrm>
            <a:custGeom>
              <a:avLst/>
              <a:gdLst>
                <a:gd name="textAreaLeft" fmla="*/ 0 w 68400"/>
                <a:gd name="textAreaRight" fmla="*/ 70560 w 68400"/>
                <a:gd name="textAreaTop" fmla="*/ 0 h 86400"/>
                <a:gd name="textAreaBottom" fmla="*/ 88560 h 86400"/>
              </a:gdLst>
              <a:ahLst/>
              <a:cxnLst/>
              <a:rect l="textAreaLeft" t="textAreaTop" r="textAreaRight" b="textAreaBottom"/>
              <a:pathLst>
                <a:path w="196" h="246">
                  <a:moveTo>
                    <a:pt x="180" y="13"/>
                  </a:moveTo>
                  <a:cubicBezTo>
                    <a:pt x="180" y="5"/>
                    <a:pt x="180" y="0"/>
                    <a:pt x="174" y="0"/>
                  </a:cubicBezTo>
                  <a:cubicBezTo>
                    <a:pt x="172" y="0"/>
                    <a:pt x="169" y="0"/>
                    <a:pt x="163" y="7"/>
                  </a:cubicBezTo>
                  <a:cubicBezTo>
                    <a:pt x="160" y="10"/>
                    <a:pt x="156" y="11"/>
                    <a:pt x="154" y="16"/>
                  </a:cubicBezTo>
                  <a:cubicBezTo>
                    <a:pt x="136" y="2"/>
                    <a:pt x="117" y="0"/>
                    <a:pt x="97" y="0"/>
                  </a:cubicBezTo>
                  <a:cubicBezTo>
                    <a:pt x="20" y="0"/>
                    <a:pt x="0" y="40"/>
                    <a:pt x="0" y="68"/>
                  </a:cubicBezTo>
                  <a:cubicBezTo>
                    <a:pt x="0" y="86"/>
                    <a:pt x="9" y="99"/>
                    <a:pt x="22" y="110"/>
                  </a:cubicBezTo>
                  <a:cubicBezTo>
                    <a:pt x="42" y="127"/>
                    <a:pt x="62" y="132"/>
                    <a:pt x="97" y="136"/>
                  </a:cubicBezTo>
                  <a:cubicBezTo>
                    <a:pt x="123" y="141"/>
                    <a:pt x="167" y="149"/>
                    <a:pt x="167" y="185"/>
                  </a:cubicBezTo>
                  <a:cubicBezTo>
                    <a:pt x="167" y="207"/>
                    <a:pt x="151" y="231"/>
                    <a:pt x="99" y="231"/>
                  </a:cubicBezTo>
                  <a:cubicBezTo>
                    <a:pt x="47" y="231"/>
                    <a:pt x="29" y="198"/>
                    <a:pt x="20" y="160"/>
                  </a:cubicBezTo>
                  <a:cubicBezTo>
                    <a:pt x="18" y="154"/>
                    <a:pt x="18" y="152"/>
                    <a:pt x="9" y="152"/>
                  </a:cubicBezTo>
                  <a:cubicBezTo>
                    <a:pt x="0" y="152"/>
                    <a:pt x="0" y="154"/>
                    <a:pt x="0" y="165"/>
                  </a:cubicBezTo>
                  <a:cubicBezTo>
                    <a:pt x="0" y="187"/>
                    <a:pt x="0" y="210"/>
                    <a:pt x="0" y="233"/>
                  </a:cubicBezTo>
                  <a:cubicBezTo>
                    <a:pt x="0" y="242"/>
                    <a:pt x="0" y="246"/>
                    <a:pt x="9" y="246"/>
                  </a:cubicBezTo>
                  <a:cubicBezTo>
                    <a:pt x="13" y="246"/>
                    <a:pt x="24" y="235"/>
                    <a:pt x="33" y="222"/>
                  </a:cubicBezTo>
                  <a:cubicBezTo>
                    <a:pt x="57" y="246"/>
                    <a:pt x="88" y="246"/>
                    <a:pt x="99" y="246"/>
                  </a:cubicBezTo>
                  <a:cubicBezTo>
                    <a:pt x="169" y="246"/>
                    <a:pt x="196" y="209"/>
                    <a:pt x="196" y="169"/>
                  </a:cubicBezTo>
                  <a:cubicBezTo>
                    <a:pt x="196" y="149"/>
                    <a:pt x="187" y="134"/>
                    <a:pt x="174" y="121"/>
                  </a:cubicBezTo>
                  <a:cubicBezTo>
                    <a:pt x="152" y="101"/>
                    <a:pt x="128" y="97"/>
                    <a:pt x="108" y="95"/>
                  </a:cubicBezTo>
                  <a:cubicBezTo>
                    <a:pt x="66" y="86"/>
                    <a:pt x="31" y="79"/>
                    <a:pt x="31" y="51"/>
                  </a:cubicBezTo>
                  <a:cubicBezTo>
                    <a:pt x="31" y="33"/>
                    <a:pt x="44" y="13"/>
                    <a:pt x="97" y="13"/>
                  </a:cubicBezTo>
                  <a:cubicBezTo>
                    <a:pt x="158" y="13"/>
                    <a:pt x="163" y="57"/>
                    <a:pt x="163" y="73"/>
                  </a:cubicBezTo>
                  <a:cubicBezTo>
                    <a:pt x="163" y="79"/>
                    <a:pt x="169" y="79"/>
                    <a:pt x="172" y="79"/>
                  </a:cubicBezTo>
                  <a:cubicBezTo>
                    <a:pt x="180" y="79"/>
                    <a:pt x="180" y="75"/>
                    <a:pt x="180" y="64"/>
                  </a:cubicBezTo>
                  <a:cubicBezTo>
                    <a:pt x="180" y="47"/>
                    <a:pt x="180" y="30"/>
                    <a:pt x="180" y="1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560" rIns="90000" bIns="4356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75" name="Полилиния 474"/>
            <p:cNvSpPr/>
            <p:nvPr/>
          </p:nvSpPr>
          <p:spPr>
            <a:xfrm>
              <a:off x="2751480" y="5255640"/>
              <a:ext cx="182880" cy="62640"/>
            </a:xfrm>
            <a:custGeom>
              <a:avLst/>
              <a:gdLst>
                <a:gd name="textAreaLeft" fmla="*/ 0 w 182880"/>
                <a:gd name="textAreaRight" fmla="*/ 185040 w 182880"/>
                <a:gd name="textAreaTop" fmla="*/ 0 h 62640"/>
                <a:gd name="textAreaBottom" fmla="*/ 64800 h 62640"/>
              </a:gdLst>
              <a:ahLst/>
              <a:cxnLst/>
              <a:rect l="textAreaLeft" t="textAreaTop" r="textAreaRight" b="textAreaBottom"/>
              <a:pathLst>
                <a:path w="514" h="180">
                  <a:moveTo>
                    <a:pt x="488" y="31"/>
                  </a:moveTo>
                  <a:cubicBezTo>
                    <a:pt x="499" y="31"/>
                    <a:pt x="514" y="31"/>
                    <a:pt x="514" y="15"/>
                  </a:cubicBezTo>
                  <a:cubicBezTo>
                    <a:pt x="514" y="0"/>
                    <a:pt x="499" y="0"/>
                    <a:pt x="488" y="0"/>
                  </a:cubicBezTo>
                  <a:cubicBezTo>
                    <a:pt x="334" y="0"/>
                    <a:pt x="180" y="0"/>
                    <a:pt x="26" y="0"/>
                  </a:cubicBezTo>
                  <a:cubicBezTo>
                    <a:pt x="15" y="0"/>
                    <a:pt x="0" y="0"/>
                    <a:pt x="0" y="15"/>
                  </a:cubicBezTo>
                  <a:cubicBezTo>
                    <a:pt x="0" y="31"/>
                    <a:pt x="15" y="31"/>
                    <a:pt x="26" y="31"/>
                  </a:cubicBezTo>
                  <a:cubicBezTo>
                    <a:pt x="180" y="31"/>
                    <a:pt x="334" y="31"/>
                    <a:pt x="488" y="31"/>
                  </a:cubicBezTo>
                  <a:moveTo>
                    <a:pt x="488" y="180"/>
                  </a:moveTo>
                  <a:cubicBezTo>
                    <a:pt x="499" y="180"/>
                    <a:pt x="514" y="180"/>
                    <a:pt x="514" y="165"/>
                  </a:cubicBezTo>
                  <a:cubicBezTo>
                    <a:pt x="514" y="149"/>
                    <a:pt x="499" y="149"/>
                    <a:pt x="488" y="149"/>
                  </a:cubicBezTo>
                  <a:cubicBezTo>
                    <a:pt x="334" y="149"/>
                    <a:pt x="180" y="149"/>
                    <a:pt x="26" y="149"/>
                  </a:cubicBezTo>
                  <a:cubicBezTo>
                    <a:pt x="15" y="149"/>
                    <a:pt x="0" y="149"/>
                    <a:pt x="0" y="165"/>
                  </a:cubicBezTo>
                  <a:cubicBezTo>
                    <a:pt x="0" y="180"/>
                    <a:pt x="15" y="180"/>
                    <a:pt x="26" y="180"/>
                  </a:cubicBezTo>
                  <a:cubicBezTo>
                    <a:pt x="180" y="180"/>
                    <a:pt x="334" y="180"/>
                    <a:pt x="488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76" name="Полилиния 475"/>
            <p:cNvSpPr/>
            <p:nvPr/>
          </p:nvSpPr>
          <p:spPr>
            <a:xfrm>
              <a:off x="3057120" y="5122080"/>
              <a:ext cx="79920" cy="330480"/>
            </a:xfrm>
            <a:custGeom>
              <a:avLst/>
              <a:gdLst>
                <a:gd name="textAreaLeft" fmla="*/ 0 w 79920"/>
                <a:gd name="textAreaRight" fmla="*/ 82080 w 79920"/>
                <a:gd name="textAreaTop" fmla="*/ 0 h 330480"/>
                <a:gd name="textAreaBottom" fmla="*/ 332640 h 330480"/>
              </a:gdLst>
              <a:ahLst/>
              <a:cxnLst/>
              <a:rect l="textAreaLeft" t="textAreaTop" r="textAreaRight" b="textAreaBottom"/>
              <a:pathLst>
                <a:path w="228" h="924">
                  <a:moveTo>
                    <a:pt x="195" y="907"/>
                  </a:moveTo>
                  <a:cubicBezTo>
                    <a:pt x="200" y="920"/>
                    <a:pt x="202" y="924"/>
                    <a:pt x="213" y="924"/>
                  </a:cubicBezTo>
                  <a:cubicBezTo>
                    <a:pt x="220" y="924"/>
                    <a:pt x="228" y="918"/>
                    <a:pt x="228" y="909"/>
                  </a:cubicBezTo>
                  <a:cubicBezTo>
                    <a:pt x="228" y="907"/>
                    <a:pt x="228" y="905"/>
                    <a:pt x="222" y="894"/>
                  </a:cubicBezTo>
                  <a:cubicBezTo>
                    <a:pt x="159" y="749"/>
                    <a:pt x="96" y="605"/>
                    <a:pt x="33" y="461"/>
                  </a:cubicBezTo>
                  <a:cubicBezTo>
                    <a:pt x="96" y="317"/>
                    <a:pt x="159" y="173"/>
                    <a:pt x="222" y="29"/>
                  </a:cubicBezTo>
                  <a:cubicBezTo>
                    <a:pt x="228" y="20"/>
                    <a:pt x="226" y="20"/>
                    <a:pt x="228" y="15"/>
                  </a:cubicBezTo>
                  <a:cubicBezTo>
                    <a:pt x="228" y="7"/>
                    <a:pt x="220" y="0"/>
                    <a:pt x="213" y="0"/>
                  </a:cubicBezTo>
                  <a:cubicBezTo>
                    <a:pt x="202" y="0"/>
                    <a:pt x="200" y="4"/>
                    <a:pt x="195" y="15"/>
                  </a:cubicBezTo>
                  <a:cubicBezTo>
                    <a:pt x="132" y="160"/>
                    <a:pt x="68" y="304"/>
                    <a:pt x="4" y="448"/>
                  </a:cubicBezTo>
                  <a:cubicBezTo>
                    <a:pt x="0" y="457"/>
                    <a:pt x="1" y="457"/>
                    <a:pt x="0" y="461"/>
                  </a:cubicBezTo>
                  <a:cubicBezTo>
                    <a:pt x="0" y="463"/>
                    <a:pt x="0" y="465"/>
                    <a:pt x="4" y="476"/>
                  </a:cubicBezTo>
                  <a:cubicBezTo>
                    <a:pt x="68" y="620"/>
                    <a:pt x="132" y="763"/>
                    <a:pt x="195" y="90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77" name="Полилиния 476"/>
            <p:cNvSpPr/>
            <p:nvPr/>
          </p:nvSpPr>
          <p:spPr>
            <a:xfrm>
              <a:off x="3169440" y="5235120"/>
              <a:ext cx="119880" cy="123480"/>
            </a:xfrm>
            <a:custGeom>
              <a:avLst/>
              <a:gdLst>
                <a:gd name="textAreaLeft" fmla="*/ 0 w 119880"/>
                <a:gd name="textAreaRight" fmla="*/ 122040 w 119880"/>
                <a:gd name="textAreaTop" fmla="*/ 0 h 123480"/>
                <a:gd name="textAreaBottom" fmla="*/ 125640 h 123480"/>
              </a:gdLst>
              <a:ahLst/>
              <a:cxnLst/>
              <a:rect l="textAreaLeft" t="textAreaTop" r="textAreaRight" b="textAreaBottom"/>
              <a:pathLst>
                <a:path w="339" h="349">
                  <a:moveTo>
                    <a:pt x="339" y="53"/>
                  </a:moveTo>
                  <a:cubicBezTo>
                    <a:pt x="339" y="11"/>
                    <a:pt x="319" y="0"/>
                    <a:pt x="304" y="0"/>
                  </a:cubicBezTo>
                  <a:cubicBezTo>
                    <a:pt x="286" y="0"/>
                    <a:pt x="266" y="20"/>
                    <a:pt x="266" y="37"/>
                  </a:cubicBezTo>
                  <a:cubicBezTo>
                    <a:pt x="266" y="46"/>
                    <a:pt x="271" y="51"/>
                    <a:pt x="279" y="59"/>
                  </a:cubicBezTo>
                  <a:cubicBezTo>
                    <a:pt x="295" y="75"/>
                    <a:pt x="306" y="94"/>
                    <a:pt x="306" y="123"/>
                  </a:cubicBezTo>
                  <a:cubicBezTo>
                    <a:pt x="306" y="156"/>
                    <a:pt x="257" y="332"/>
                    <a:pt x="167" y="332"/>
                  </a:cubicBezTo>
                  <a:cubicBezTo>
                    <a:pt x="128" y="332"/>
                    <a:pt x="110" y="305"/>
                    <a:pt x="110" y="266"/>
                  </a:cubicBezTo>
                  <a:cubicBezTo>
                    <a:pt x="110" y="222"/>
                    <a:pt x="132" y="165"/>
                    <a:pt x="156" y="101"/>
                  </a:cubicBezTo>
                  <a:cubicBezTo>
                    <a:pt x="161" y="88"/>
                    <a:pt x="165" y="77"/>
                    <a:pt x="165" y="64"/>
                  </a:cubicBezTo>
                  <a:cubicBezTo>
                    <a:pt x="165" y="29"/>
                    <a:pt x="141" y="0"/>
                    <a:pt x="101" y="0"/>
                  </a:cubicBezTo>
                  <a:cubicBezTo>
                    <a:pt x="29" y="0"/>
                    <a:pt x="0" y="112"/>
                    <a:pt x="0" y="119"/>
                  </a:cubicBezTo>
                  <a:cubicBezTo>
                    <a:pt x="0" y="125"/>
                    <a:pt x="7" y="125"/>
                    <a:pt x="9" y="125"/>
                  </a:cubicBezTo>
                  <a:cubicBezTo>
                    <a:pt x="15" y="125"/>
                    <a:pt x="18" y="125"/>
                    <a:pt x="20" y="112"/>
                  </a:cubicBezTo>
                  <a:cubicBezTo>
                    <a:pt x="44" y="35"/>
                    <a:pt x="77" y="18"/>
                    <a:pt x="99" y="18"/>
                  </a:cubicBezTo>
                  <a:cubicBezTo>
                    <a:pt x="106" y="18"/>
                    <a:pt x="119" y="18"/>
                    <a:pt x="119" y="42"/>
                  </a:cubicBezTo>
                  <a:cubicBezTo>
                    <a:pt x="119" y="61"/>
                    <a:pt x="110" y="81"/>
                    <a:pt x="106" y="94"/>
                  </a:cubicBezTo>
                  <a:cubicBezTo>
                    <a:pt x="70" y="184"/>
                    <a:pt x="62" y="220"/>
                    <a:pt x="62" y="252"/>
                  </a:cubicBezTo>
                  <a:cubicBezTo>
                    <a:pt x="62" y="336"/>
                    <a:pt x="130" y="349"/>
                    <a:pt x="165" y="349"/>
                  </a:cubicBezTo>
                  <a:cubicBezTo>
                    <a:pt x="295" y="349"/>
                    <a:pt x="339" y="94"/>
                    <a:pt x="339" y="5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78" name="Полилиния 477"/>
            <p:cNvSpPr/>
            <p:nvPr/>
          </p:nvSpPr>
          <p:spPr>
            <a:xfrm>
              <a:off x="3318480" y="5114160"/>
              <a:ext cx="83880" cy="126720"/>
            </a:xfrm>
            <a:custGeom>
              <a:avLst/>
              <a:gdLst>
                <a:gd name="textAreaLeft" fmla="*/ 0 w 83880"/>
                <a:gd name="textAreaRight" fmla="*/ 86040 w 83880"/>
                <a:gd name="textAreaTop" fmla="*/ 0 h 126720"/>
                <a:gd name="textAreaBottom" fmla="*/ 128880 h 126720"/>
              </a:gdLst>
              <a:ahLst/>
              <a:cxnLst/>
              <a:rect l="textAreaLeft" t="textAreaTop" r="textAreaRight" b="textAreaBottom"/>
              <a:pathLst>
                <a:path w="239" h="358">
                  <a:moveTo>
                    <a:pt x="239" y="259"/>
                  </a:moveTo>
                  <a:cubicBezTo>
                    <a:pt x="233" y="259"/>
                    <a:pt x="226" y="259"/>
                    <a:pt x="219" y="259"/>
                  </a:cubicBezTo>
                  <a:cubicBezTo>
                    <a:pt x="217" y="272"/>
                    <a:pt x="213" y="303"/>
                    <a:pt x="206" y="310"/>
                  </a:cubicBezTo>
                  <a:cubicBezTo>
                    <a:pt x="202" y="312"/>
                    <a:pt x="160" y="312"/>
                    <a:pt x="151" y="312"/>
                  </a:cubicBezTo>
                  <a:cubicBezTo>
                    <a:pt x="118" y="312"/>
                    <a:pt x="85" y="312"/>
                    <a:pt x="52" y="312"/>
                  </a:cubicBezTo>
                  <a:cubicBezTo>
                    <a:pt x="109" y="261"/>
                    <a:pt x="129" y="246"/>
                    <a:pt x="160" y="222"/>
                  </a:cubicBezTo>
                  <a:cubicBezTo>
                    <a:pt x="202" y="189"/>
                    <a:pt x="239" y="156"/>
                    <a:pt x="239" y="105"/>
                  </a:cubicBezTo>
                  <a:cubicBezTo>
                    <a:pt x="239" y="40"/>
                    <a:pt x="180" y="0"/>
                    <a:pt x="112" y="0"/>
                  </a:cubicBezTo>
                  <a:cubicBezTo>
                    <a:pt x="46" y="0"/>
                    <a:pt x="0" y="46"/>
                    <a:pt x="0" y="97"/>
                  </a:cubicBezTo>
                  <a:cubicBezTo>
                    <a:pt x="0" y="123"/>
                    <a:pt x="22" y="127"/>
                    <a:pt x="28" y="127"/>
                  </a:cubicBezTo>
                  <a:cubicBezTo>
                    <a:pt x="41" y="127"/>
                    <a:pt x="57" y="116"/>
                    <a:pt x="57" y="99"/>
                  </a:cubicBezTo>
                  <a:cubicBezTo>
                    <a:pt x="57" y="88"/>
                    <a:pt x="52" y="70"/>
                    <a:pt x="24" y="70"/>
                  </a:cubicBezTo>
                  <a:cubicBezTo>
                    <a:pt x="41" y="31"/>
                    <a:pt x="79" y="20"/>
                    <a:pt x="103" y="20"/>
                  </a:cubicBezTo>
                  <a:cubicBezTo>
                    <a:pt x="158" y="20"/>
                    <a:pt x="186" y="62"/>
                    <a:pt x="186" y="105"/>
                  </a:cubicBezTo>
                  <a:cubicBezTo>
                    <a:pt x="186" y="152"/>
                    <a:pt x="151" y="189"/>
                    <a:pt x="136" y="209"/>
                  </a:cubicBezTo>
                  <a:cubicBezTo>
                    <a:pt x="92" y="251"/>
                    <a:pt x="48" y="294"/>
                    <a:pt x="4" y="336"/>
                  </a:cubicBezTo>
                  <a:cubicBezTo>
                    <a:pt x="0" y="343"/>
                    <a:pt x="0" y="343"/>
                    <a:pt x="0" y="358"/>
                  </a:cubicBezTo>
                  <a:cubicBezTo>
                    <a:pt x="74" y="358"/>
                    <a:pt x="148" y="358"/>
                    <a:pt x="222" y="358"/>
                  </a:cubicBezTo>
                  <a:cubicBezTo>
                    <a:pt x="227" y="325"/>
                    <a:pt x="233" y="292"/>
                    <a:pt x="239" y="2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79" name="Полилиния 478"/>
            <p:cNvSpPr/>
            <p:nvPr/>
          </p:nvSpPr>
          <p:spPr>
            <a:xfrm>
              <a:off x="3305520" y="5340240"/>
              <a:ext cx="101520" cy="85680"/>
            </a:xfrm>
            <a:custGeom>
              <a:avLst/>
              <a:gdLst>
                <a:gd name="textAreaLeft" fmla="*/ 0 w 101520"/>
                <a:gd name="textAreaRight" fmla="*/ 103680 w 101520"/>
                <a:gd name="textAreaTop" fmla="*/ 0 h 85680"/>
                <a:gd name="textAreaBottom" fmla="*/ 87840 h 85680"/>
              </a:gdLst>
              <a:ahLst/>
              <a:cxnLst/>
              <a:rect l="textAreaLeft" t="textAreaTop" r="textAreaRight" b="textAreaBottom"/>
              <a:pathLst>
                <a:path w="288" h="244">
                  <a:moveTo>
                    <a:pt x="108" y="182"/>
                  </a:moveTo>
                  <a:cubicBezTo>
                    <a:pt x="104" y="200"/>
                    <a:pt x="84" y="228"/>
                    <a:pt x="58" y="228"/>
                  </a:cubicBezTo>
                  <a:cubicBezTo>
                    <a:pt x="55" y="228"/>
                    <a:pt x="40" y="228"/>
                    <a:pt x="29" y="222"/>
                  </a:cubicBezTo>
                  <a:cubicBezTo>
                    <a:pt x="51" y="215"/>
                    <a:pt x="51" y="195"/>
                    <a:pt x="51" y="191"/>
                  </a:cubicBezTo>
                  <a:cubicBezTo>
                    <a:pt x="51" y="180"/>
                    <a:pt x="42" y="171"/>
                    <a:pt x="31" y="171"/>
                  </a:cubicBezTo>
                  <a:cubicBezTo>
                    <a:pt x="16" y="171"/>
                    <a:pt x="0" y="184"/>
                    <a:pt x="0" y="204"/>
                  </a:cubicBezTo>
                  <a:cubicBezTo>
                    <a:pt x="0" y="231"/>
                    <a:pt x="29" y="244"/>
                    <a:pt x="55" y="244"/>
                  </a:cubicBezTo>
                  <a:cubicBezTo>
                    <a:pt x="82" y="244"/>
                    <a:pt x="104" y="228"/>
                    <a:pt x="117" y="206"/>
                  </a:cubicBezTo>
                  <a:cubicBezTo>
                    <a:pt x="130" y="235"/>
                    <a:pt x="159" y="244"/>
                    <a:pt x="181" y="244"/>
                  </a:cubicBezTo>
                  <a:cubicBezTo>
                    <a:pt x="242" y="244"/>
                    <a:pt x="275" y="176"/>
                    <a:pt x="275" y="162"/>
                  </a:cubicBezTo>
                  <a:cubicBezTo>
                    <a:pt x="275" y="154"/>
                    <a:pt x="271" y="157"/>
                    <a:pt x="269" y="154"/>
                  </a:cubicBezTo>
                  <a:cubicBezTo>
                    <a:pt x="260" y="154"/>
                    <a:pt x="260" y="158"/>
                    <a:pt x="258" y="165"/>
                  </a:cubicBezTo>
                  <a:cubicBezTo>
                    <a:pt x="247" y="200"/>
                    <a:pt x="214" y="228"/>
                    <a:pt x="183" y="228"/>
                  </a:cubicBezTo>
                  <a:cubicBezTo>
                    <a:pt x="161" y="228"/>
                    <a:pt x="150" y="215"/>
                    <a:pt x="150" y="193"/>
                  </a:cubicBezTo>
                  <a:cubicBezTo>
                    <a:pt x="150" y="180"/>
                    <a:pt x="163" y="132"/>
                    <a:pt x="178" y="70"/>
                  </a:cubicBezTo>
                  <a:cubicBezTo>
                    <a:pt x="189" y="29"/>
                    <a:pt x="214" y="15"/>
                    <a:pt x="231" y="15"/>
                  </a:cubicBezTo>
                  <a:cubicBezTo>
                    <a:pt x="233" y="15"/>
                    <a:pt x="249" y="15"/>
                    <a:pt x="260" y="24"/>
                  </a:cubicBezTo>
                  <a:cubicBezTo>
                    <a:pt x="242" y="29"/>
                    <a:pt x="238" y="44"/>
                    <a:pt x="238" y="53"/>
                  </a:cubicBezTo>
                  <a:cubicBezTo>
                    <a:pt x="238" y="66"/>
                    <a:pt x="246" y="72"/>
                    <a:pt x="258" y="72"/>
                  </a:cubicBezTo>
                  <a:cubicBezTo>
                    <a:pt x="270" y="72"/>
                    <a:pt x="288" y="64"/>
                    <a:pt x="288" y="40"/>
                  </a:cubicBezTo>
                  <a:cubicBezTo>
                    <a:pt x="288" y="11"/>
                    <a:pt x="253" y="0"/>
                    <a:pt x="233" y="0"/>
                  </a:cubicBezTo>
                  <a:cubicBezTo>
                    <a:pt x="205" y="0"/>
                    <a:pt x="183" y="18"/>
                    <a:pt x="172" y="40"/>
                  </a:cubicBezTo>
                  <a:cubicBezTo>
                    <a:pt x="163" y="18"/>
                    <a:pt x="137" y="0"/>
                    <a:pt x="108" y="0"/>
                  </a:cubicBezTo>
                  <a:cubicBezTo>
                    <a:pt x="47" y="0"/>
                    <a:pt x="11" y="68"/>
                    <a:pt x="11" y="83"/>
                  </a:cubicBezTo>
                  <a:cubicBezTo>
                    <a:pt x="11" y="90"/>
                    <a:pt x="17" y="88"/>
                    <a:pt x="20" y="90"/>
                  </a:cubicBezTo>
                  <a:cubicBezTo>
                    <a:pt x="29" y="90"/>
                    <a:pt x="29" y="88"/>
                    <a:pt x="31" y="81"/>
                  </a:cubicBezTo>
                  <a:cubicBezTo>
                    <a:pt x="44" y="40"/>
                    <a:pt x="79" y="15"/>
                    <a:pt x="106" y="15"/>
                  </a:cubicBezTo>
                  <a:cubicBezTo>
                    <a:pt x="123" y="15"/>
                    <a:pt x="139" y="26"/>
                    <a:pt x="139" y="50"/>
                  </a:cubicBezTo>
                  <a:cubicBezTo>
                    <a:pt x="139" y="61"/>
                    <a:pt x="132" y="90"/>
                    <a:pt x="126" y="108"/>
                  </a:cubicBezTo>
                  <a:cubicBezTo>
                    <a:pt x="120" y="132"/>
                    <a:pt x="114" y="157"/>
                    <a:pt x="108" y="18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2840" rIns="90000" bIns="4284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80" name="Полилиния 479"/>
            <p:cNvSpPr/>
            <p:nvPr/>
          </p:nvSpPr>
          <p:spPr>
            <a:xfrm>
              <a:off x="3513240" y="5195520"/>
              <a:ext cx="182880" cy="182880"/>
            </a:xfrm>
            <a:custGeom>
              <a:avLst/>
              <a:gdLst>
                <a:gd name="textAreaLeft" fmla="*/ 0 w 182880"/>
                <a:gd name="textAreaRight" fmla="*/ 185040 w 182880"/>
                <a:gd name="textAreaTop" fmla="*/ 0 h 182880"/>
                <a:gd name="textAreaBottom" fmla="*/ 185040 h 182880"/>
              </a:gdLst>
              <a:ahLst/>
              <a:cxnLst/>
              <a:rect l="textAreaLeft" t="textAreaTop" r="textAreaRight" b="textAreaBottom"/>
              <a:pathLst>
                <a:path w="514" h="514">
                  <a:moveTo>
                    <a:pt x="272" y="272"/>
                  </a:moveTo>
                  <a:cubicBezTo>
                    <a:pt x="344" y="272"/>
                    <a:pt x="416" y="272"/>
                    <a:pt x="488" y="272"/>
                  </a:cubicBezTo>
                  <a:cubicBezTo>
                    <a:pt x="499" y="272"/>
                    <a:pt x="514" y="272"/>
                    <a:pt x="514" y="257"/>
                  </a:cubicBezTo>
                  <a:cubicBezTo>
                    <a:pt x="514" y="242"/>
                    <a:pt x="499" y="242"/>
                    <a:pt x="488" y="242"/>
                  </a:cubicBezTo>
                  <a:cubicBezTo>
                    <a:pt x="416" y="242"/>
                    <a:pt x="344" y="242"/>
                    <a:pt x="272" y="242"/>
                  </a:cubicBezTo>
                  <a:cubicBezTo>
                    <a:pt x="272" y="170"/>
                    <a:pt x="272" y="98"/>
                    <a:pt x="272" y="27"/>
                  </a:cubicBezTo>
                  <a:cubicBezTo>
                    <a:pt x="272" y="16"/>
                    <a:pt x="272" y="0"/>
                    <a:pt x="257" y="0"/>
                  </a:cubicBezTo>
                  <a:cubicBezTo>
                    <a:pt x="241" y="0"/>
                    <a:pt x="241" y="16"/>
                    <a:pt x="241" y="27"/>
                  </a:cubicBezTo>
                  <a:cubicBezTo>
                    <a:pt x="241" y="98"/>
                    <a:pt x="241" y="170"/>
                    <a:pt x="241" y="242"/>
                  </a:cubicBezTo>
                  <a:cubicBezTo>
                    <a:pt x="170" y="242"/>
                    <a:pt x="98" y="242"/>
                    <a:pt x="26" y="242"/>
                  </a:cubicBezTo>
                  <a:cubicBezTo>
                    <a:pt x="15" y="242"/>
                    <a:pt x="0" y="242"/>
                    <a:pt x="0" y="257"/>
                  </a:cubicBezTo>
                  <a:cubicBezTo>
                    <a:pt x="0" y="272"/>
                    <a:pt x="15" y="272"/>
                    <a:pt x="26" y="272"/>
                  </a:cubicBezTo>
                  <a:cubicBezTo>
                    <a:pt x="98" y="272"/>
                    <a:pt x="170" y="272"/>
                    <a:pt x="241" y="272"/>
                  </a:cubicBezTo>
                  <a:cubicBezTo>
                    <a:pt x="241" y="344"/>
                    <a:pt x="241" y="416"/>
                    <a:pt x="241" y="488"/>
                  </a:cubicBezTo>
                  <a:cubicBezTo>
                    <a:pt x="241" y="499"/>
                    <a:pt x="241" y="514"/>
                    <a:pt x="257" y="514"/>
                  </a:cubicBezTo>
                  <a:cubicBezTo>
                    <a:pt x="272" y="514"/>
                    <a:pt x="272" y="499"/>
                    <a:pt x="272" y="488"/>
                  </a:cubicBezTo>
                  <a:cubicBezTo>
                    <a:pt x="272" y="416"/>
                    <a:pt x="272" y="344"/>
                    <a:pt x="272" y="27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81" name="Полилиния 480"/>
            <p:cNvSpPr/>
            <p:nvPr/>
          </p:nvSpPr>
          <p:spPr>
            <a:xfrm>
              <a:off x="3783960" y="5235120"/>
              <a:ext cx="120600" cy="123480"/>
            </a:xfrm>
            <a:custGeom>
              <a:avLst/>
              <a:gdLst>
                <a:gd name="textAreaLeft" fmla="*/ 0 w 120600"/>
                <a:gd name="textAreaRight" fmla="*/ 122760 w 120600"/>
                <a:gd name="textAreaTop" fmla="*/ 0 h 123480"/>
                <a:gd name="textAreaBottom" fmla="*/ 125640 h 123480"/>
              </a:gdLst>
              <a:ahLst/>
              <a:cxnLst/>
              <a:rect l="textAreaLeft" t="textAreaTop" r="textAreaRight" b="textAreaBottom"/>
              <a:pathLst>
                <a:path w="341" h="349">
                  <a:moveTo>
                    <a:pt x="341" y="53"/>
                  </a:moveTo>
                  <a:cubicBezTo>
                    <a:pt x="341" y="11"/>
                    <a:pt x="319" y="0"/>
                    <a:pt x="305" y="0"/>
                  </a:cubicBezTo>
                  <a:cubicBezTo>
                    <a:pt x="286" y="0"/>
                    <a:pt x="268" y="20"/>
                    <a:pt x="268" y="37"/>
                  </a:cubicBezTo>
                  <a:cubicBezTo>
                    <a:pt x="268" y="46"/>
                    <a:pt x="272" y="51"/>
                    <a:pt x="279" y="59"/>
                  </a:cubicBezTo>
                  <a:cubicBezTo>
                    <a:pt x="297" y="75"/>
                    <a:pt x="305" y="94"/>
                    <a:pt x="305" y="123"/>
                  </a:cubicBezTo>
                  <a:cubicBezTo>
                    <a:pt x="305" y="156"/>
                    <a:pt x="259" y="332"/>
                    <a:pt x="169" y="332"/>
                  </a:cubicBezTo>
                  <a:cubicBezTo>
                    <a:pt x="129" y="332"/>
                    <a:pt x="112" y="305"/>
                    <a:pt x="112" y="266"/>
                  </a:cubicBezTo>
                  <a:cubicBezTo>
                    <a:pt x="112" y="222"/>
                    <a:pt x="132" y="165"/>
                    <a:pt x="156" y="101"/>
                  </a:cubicBezTo>
                  <a:cubicBezTo>
                    <a:pt x="162" y="88"/>
                    <a:pt x="165" y="77"/>
                    <a:pt x="165" y="64"/>
                  </a:cubicBezTo>
                  <a:cubicBezTo>
                    <a:pt x="165" y="29"/>
                    <a:pt x="140" y="0"/>
                    <a:pt x="103" y="0"/>
                  </a:cubicBezTo>
                  <a:cubicBezTo>
                    <a:pt x="30" y="0"/>
                    <a:pt x="0" y="112"/>
                    <a:pt x="0" y="119"/>
                  </a:cubicBezTo>
                  <a:cubicBezTo>
                    <a:pt x="0" y="125"/>
                    <a:pt x="6" y="123"/>
                    <a:pt x="8" y="125"/>
                  </a:cubicBezTo>
                  <a:cubicBezTo>
                    <a:pt x="17" y="125"/>
                    <a:pt x="17" y="125"/>
                    <a:pt x="22" y="112"/>
                  </a:cubicBezTo>
                  <a:cubicBezTo>
                    <a:pt x="44" y="35"/>
                    <a:pt x="77" y="18"/>
                    <a:pt x="101" y="18"/>
                  </a:cubicBezTo>
                  <a:cubicBezTo>
                    <a:pt x="105" y="18"/>
                    <a:pt x="118" y="18"/>
                    <a:pt x="118" y="42"/>
                  </a:cubicBezTo>
                  <a:cubicBezTo>
                    <a:pt x="118" y="61"/>
                    <a:pt x="112" y="81"/>
                    <a:pt x="105" y="94"/>
                  </a:cubicBezTo>
                  <a:cubicBezTo>
                    <a:pt x="72" y="184"/>
                    <a:pt x="61" y="220"/>
                    <a:pt x="61" y="252"/>
                  </a:cubicBezTo>
                  <a:cubicBezTo>
                    <a:pt x="61" y="336"/>
                    <a:pt x="129" y="349"/>
                    <a:pt x="165" y="349"/>
                  </a:cubicBezTo>
                  <a:cubicBezTo>
                    <a:pt x="294" y="349"/>
                    <a:pt x="341" y="94"/>
                    <a:pt x="341" y="5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82" name="Полилиния 481"/>
            <p:cNvSpPr/>
            <p:nvPr/>
          </p:nvSpPr>
          <p:spPr>
            <a:xfrm>
              <a:off x="3933360" y="5114160"/>
              <a:ext cx="83520" cy="126720"/>
            </a:xfrm>
            <a:custGeom>
              <a:avLst/>
              <a:gdLst>
                <a:gd name="textAreaLeft" fmla="*/ 0 w 83520"/>
                <a:gd name="textAreaRight" fmla="*/ 85680 w 83520"/>
                <a:gd name="textAreaTop" fmla="*/ 0 h 126720"/>
                <a:gd name="textAreaBottom" fmla="*/ 128880 h 126720"/>
              </a:gdLst>
              <a:ahLst/>
              <a:cxnLst/>
              <a:rect l="textAreaLeft" t="textAreaTop" r="textAreaRight" b="textAreaBottom"/>
              <a:pathLst>
                <a:path w="238" h="358">
                  <a:moveTo>
                    <a:pt x="238" y="259"/>
                  </a:moveTo>
                  <a:cubicBezTo>
                    <a:pt x="232" y="259"/>
                    <a:pt x="226" y="259"/>
                    <a:pt x="220" y="259"/>
                  </a:cubicBezTo>
                  <a:cubicBezTo>
                    <a:pt x="218" y="272"/>
                    <a:pt x="214" y="303"/>
                    <a:pt x="205" y="310"/>
                  </a:cubicBezTo>
                  <a:cubicBezTo>
                    <a:pt x="200" y="312"/>
                    <a:pt x="161" y="312"/>
                    <a:pt x="152" y="312"/>
                  </a:cubicBezTo>
                  <a:cubicBezTo>
                    <a:pt x="119" y="312"/>
                    <a:pt x="86" y="312"/>
                    <a:pt x="53" y="312"/>
                  </a:cubicBezTo>
                  <a:cubicBezTo>
                    <a:pt x="110" y="261"/>
                    <a:pt x="128" y="246"/>
                    <a:pt x="161" y="222"/>
                  </a:cubicBezTo>
                  <a:cubicBezTo>
                    <a:pt x="200" y="189"/>
                    <a:pt x="238" y="156"/>
                    <a:pt x="238" y="105"/>
                  </a:cubicBezTo>
                  <a:cubicBezTo>
                    <a:pt x="238" y="40"/>
                    <a:pt x="181" y="0"/>
                    <a:pt x="112" y="0"/>
                  </a:cubicBezTo>
                  <a:cubicBezTo>
                    <a:pt x="44" y="0"/>
                    <a:pt x="0" y="46"/>
                    <a:pt x="0" y="97"/>
                  </a:cubicBezTo>
                  <a:cubicBezTo>
                    <a:pt x="0" y="123"/>
                    <a:pt x="22" y="127"/>
                    <a:pt x="29" y="127"/>
                  </a:cubicBezTo>
                  <a:cubicBezTo>
                    <a:pt x="40" y="127"/>
                    <a:pt x="58" y="116"/>
                    <a:pt x="58" y="99"/>
                  </a:cubicBezTo>
                  <a:cubicBezTo>
                    <a:pt x="58" y="88"/>
                    <a:pt x="53" y="70"/>
                    <a:pt x="25" y="70"/>
                  </a:cubicBezTo>
                  <a:cubicBezTo>
                    <a:pt x="42" y="31"/>
                    <a:pt x="77" y="20"/>
                    <a:pt x="104" y="20"/>
                  </a:cubicBezTo>
                  <a:cubicBezTo>
                    <a:pt x="159" y="20"/>
                    <a:pt x="185" y="62"/>
                    <a:pt x="185" y="105"/>
                  </a:cubicBezTo>
                  <a:cubicBezTo>
                    <a:pt x="185" y="152"/>
                    <a:pt x="152" y="189"/>
                    <a:pt x="134" y="209"/>
                  </a:cubicBezTo>
                  <a:cubicBezTo>
                    <a:pt x="91" y="251"/>
                    <a:pt x="48" y="294"/>
                    <a:pt x="5" y="336"/>
                  </a:cubicBezTo>
                  <a:cubicBezTo>
                    <a:pt x="0" y="343"/>
                    <a:pt x="0" y="343"/>
                    <a:pt x="0" y="358"/>
                  </a:cubicBezTo>
                  <a:cubicBezTo>
                    <a:pt x="74" y="358"/>
                    <a:pt x="148" y="358"/>
                    <a:pt x="222" y="358"/>
                  </a:cubicBezTo>
                  <a:cubicBezTo>
                    <a:pt x="228" y="325"/>
                    <a:pt x="233" y="292"/>
                    <a:pt x="238" y="2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83" name="Полилиния 482"/>
            <p:cNvSpPr/>
            <p:nvPr/>
          </p:nvSpPr>
          <p:spPr>
            <a:xfrm>
              <a:off x="3920040" y="5340240"/>
              <a:ext cx="97560" cy="123480"/>
            </a:xfrm>
            <a:custGeom>
              <a:avLst/>
              <a:gdLst>
                <a:gd name="textAreaLeft" fmla="*/ 0 w 97560"/>
                <a:gd name="textAreaRight" fmla="*/ 99720 w 97560"/>
                <a:gd name="textAreaTop" fmla="*/ 0 h 123480"/>
                <a:gd name="textAreaBottom" fmla="*/ 125640 h 123480"/>
              </a:gdLst>
              <a:ahLst/>
              <a:cxnLst/>
              <a:rect l="textAreaLeft" t="textAreaTop" r="textAreaRight" b="textAreaBottom"/>
              <a:pathLst>
                <a:path w="277" h="349">
                  <a:moveTo>
                    <a:pt x="275" y="35"/>
                  </a:moveTo>
                  <a:cubicBezTo>
                    <a:pt x="277" y="29"/>
                    <a:pt x="277" y="26"/>
                    <a:pt x="277" y="24"/>
                  </a:cubicBezTo>
                  <a:cubicBezTo>
                    <a:pt x="277" y="13"/>
                    <a:pt x="268" y="7"/>
                    <a:pt x="259" y="7"/>
                  </a:cubicBezTo>
                  <a:cubicBezTo>
                    <a:pt x="253" y="7"/>
                    <a:pt x="244" y="9"/>
                    <a:pt x="237" y="20"/>
                  </a:cubicBezTo>
                  <a:cubicBezTo>
                    <a:pt x="235" y="22"/>
                    <a:pt x="231" y="40"/>
                    <a:pt x="229" y="50"/>
                  </a:cubicBezTo>
                  <a:cubicBezTo>
                    <a:pt x="225" y="65"/>
                    <a:pt x="221" y="80"/>
                    <a:pt x="218" y="94"/>
                  </a:cubicBezTo>
                  <a:cubicBezTo>
                    <a:pt x="213" y="108"/>
                    <a:pt x="198" y="176"/>
                    <a:pt x="196" y="182"/>
                  </a:cubicBezTo>
                  <a:cubicBezTo>
                    <a:pt x="174" y="198"/>
                    <a:pt x="171" y="228"/>
                    <a:pt x="130" y="228"/>
                  </a:cubicBezTo>
                  <a:cubicBezTo>
                    <a:pt x="92" y="228"/>
                    <a:pt x="92" y="193"/>
                    <a:pt x="92" y="184"/>
                  </a:cubicBezTo>
                  <a:cubicBezTo>
                    <a:pt x="92" y="156"/>
                    <a:pt x="106" y="121"/>
                    <a:pt x="121" y="79"/>
                  </a:cubicBezTo>
                  <a:cubicBezTo>
                    <a:pt x="128" y="61"/>
                    <a:pt x="130" y="55"/>
                    <a:pt x="130" y="46"/>
                  </a:cubicBezTo>
                  <a:cubicBezTo>
                    <a:pt x="130" y="20"/>
                    <a:pt x="108" y="0"/>
                    <a:pt x="79" y="0"/>
                  </a:cubicBezTo>
                  <a:cubicBezTo>
                    <a:pt x="24" y="0"/>
                    <a:pt x="0" y="75"/>
                    <a:pt x="0" y="83"/>
                  </a:cubicBezTo>
                  <a:cubicBezTo>
                    <a:pt x="0" y="90"/>
                    <a:pt x="7" y="90"/>
                    <a:pt x="9" y="90"/>
                  </a:cubicBezTo>
                  <a:cubicBezTo>
                    <a:pt x="18" y="90"/>
                    <a:pt x="18" y="88"/>
                    <a:pt x="20" y="81"/>
                  </a:cubicBezTo>
                  <a:cubicBezTo>
                    <a:pt x="33" y="37"/>
                    <a:pt x="55" y="15"/>
                    <a:pt x="77" y="15"/>
                  </a:cubicBezTo>
                  <a:cubicBezTo>
                    <a:pt x="86" y="15"/>
                    <a:pt x="90" y="22"/>
                    <a:pt x="90" y="35"/>
                  </a:cubicBezTo>
                  <a:cubicBezTo>
                    <a:pt x="90" y="46"/>
                    <a:pt x="86" y="59"/>
                    <a:pt x="84" y="66"/>
                  </a:cubicBezTo>
                  <a:cubicBezTo>
                    <a:pt x="57" y="132"/>
                    <a:pt x="53" y="151"/>
                    <a:pt x="53" y="176"/>
                  </a:cubicBezTo>
                  <a:cubicBezTo>
                    <a:pt x="53" y="184"/>
                    <a:pt x="53" y="211"/>
                    <a:pt x="73" y="228"/>
                  </a:cubicBezTo>
                  <a:cubicBezTo>
                    <a:pt x="90" y="241"/>
                    <a:pt x="112" y="244"/>
                    <a:pt x="128" y="244"/>
                  </a:cubicBezTo>
                  <a:cubicBezTo>
                    <a:pt x="149" y="244"/>
                    <a:pt x="167" y="235"/>
                    <a:pt x="187" y="220"/>
                  </a:cubicBezTo>
                  <a:cubicBezTo>
                    <a:pt x="178" y="250"/>
                    <a:pt x="174" y="272"/>
                    <a:pt x="149" y="299"/>
                  </a:cubicBezTo>
                  <a:cubicBezTo>
                    <a:pt x="136" y="316"/>
                    <a:pt x="114" y="334"/>
                    <a:pt x="86" y="334"/>
                  </a:cubicBezTo>
                  <a:cubicBezTo>
                    <a:pt x="81" y="334"/>
                    <a:pt x="57" y="334"/>
                    <a:pt x="44" y="316"/>
                  </a:cubicBezTo>
                  <a:cubicBezTo>
                    <a:pt x="75" y="312"/>
                    <a:pt x="75" y="288"/>
                    <a:pt x="75" y="285"/>
                  </a:cubicBezTo>
                  <a:cubicBezTo>
                    <a:pt x="75" y="268"/>
                    <a:pt x="59" y="266"/>
                    <a:pt x="53" y="266"/>
                  </a:cubicBezTo>
                  <a:cubicBezTo>
                    <a:pt x="40" y="266"/>
                    <a:pt x="22" y="277"/>
                    <a:pt x="22" y="301"/>
                  </a:cubicBezTo>
                  <a:cubicBezTo>
                    <a:pt x="22" y="329"/>
                    <a:pt x="48" y="349"/>
                    <a:pt x="86" y="349"/>
                  </a:cubicBezTo>
                  <a:cubicBezTo>
                    <a:pt x="141" y="349"/>
                    <a:pt x="207" y="307"/>
                    <a:pt x="224" y="239"/>
                  </a:cubicBezTo>
                  <a:cubicBezTo>
                    <a:pt x="241" y="171"/>
                    <a:pt x="258" y="103"/>
                    <a:pt x="275" y="3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84" name="Полилиния 483"/>
            <p:cNvSpPr/>
            <p:nvPr/>
          </p:nvSpPr>
          <p:spPr>
            <a:xfrm>
              <a:off x="4067280" y="5122080"/>
              <a:ext cx="80280" cy="330480"/>
            </a:xfrm>
            <a:custGeom>
              <a:avLst/>
              <a:gdLst>
                <a:gd name="textAreaLeft" fmla="*/ 0 w 80280"/>
                <a:gd name="textAreaRight" fmla="*/ 82440 w 80280"/>
                <a:gd name="textAreaTop" fmla="*/ 0 h 330480"/>
                <a:gd name="textAreaBottom" fmla="*/ 332640 h 330480"/>
              </a:gdLst>
              <a:ahLst/>
              <a:cxnLst/>
              <a:rect l="textAreaLeft" t="textAreaTop" r="textAreaRight" b="textAreaBottom"/>
              <a:pathLst>
                <a:path w="229" h="924">
                  <a:moveTo>
                    <a:pt x="196" y="461"/>
                  </a:moveTo>
                  <a:cubicBezTo>
                    <a:pt x="132" y="605"/>
                    <a:pt x="68" y="749"/>
                    <a:pt x="4" y="894"/>
                  </a:cubicBezTo>
                  <a:cubicBezTo>
                    <a:pt x="0" y="905"/>
                    <a:pt x="0" y="907"/>
                    <a:pt x="0" y="909"/>
                  </a:cubicBezTo>
                  <a:cubicBezTo>
                    <a:pt x="0" y="918"/>
                    <a:pt x="7" y="924"/>
                    <a:pt x="15" y="924"/>
                  </a:cubicBezTo>
                  <a:cubicBezTo>
                    <a:pt x="26" y="924"/>
                    <a:pt x="29" y="918"/>
                    <a:pt x="33" y="907"/>
                  </a:cubicBezTo>
                  <a:cubicBezTo>
                    <a:pt x="97" y="763"/>
                    <a:pt x="161" y="620"/>
                    <a:pt x="224" y="476"/>
                  </a:cubicBezTo>
                  <a:cubicBezTo>
                    <a:pt x="229" y="465"/>
                    <a:pt x="229" y="463"/>
                    <a:pt x="229" y="461"/>
                  </a:cubicBezTo>
                  <a:cubicBezTo>
                    <a:pt x="227" y="457"/>
                    <a:pt x="229" y="457"/>
                    <a:pt x="224" y="448"/>
                  </a:cubicBezTo>
                  <a:cubicBezTo>
                    <a:pt x="161" y="304"/>
                    <a:pt x="97" y="160"/>
                    <a:pt x="33" y="15"/>
                  </a:cubicBezTo>
                  <a:cubicBezTo>
                    <a:pt x="26" y="4"/>
                    <a:pt x="24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1" y="20"/>
                    <a:pt x="0" y="20"/>
                    <a:pt x="4" y="29"/>
                  </a:cubicBezTo>
                  <a:cubicBezTo>
                    <a:pt x="68" y="173"/>
                    <a:pt x="132" y="317"/>
                    <a:pt x="196" y="4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85" name="Полилиния 484"/>
            <p:cNvSpPr/>
            <p:nvPr/>
          </p:nvSpPr>
          <p:spPr>
            <a:xfrm>
              <a:off x="4197960" y="5057280"/>
              <a:ext cx="69120" cy="126720"/>
            </a:xfrm>
            <a:custGeom>
              <a:avLst/>
              <a:gdLst>
                <a:gd name="textAreaLeft" fmla="*/ 0 w 69120"/>
                <a:gd name="textAreaRight" fmla="*/ 71280 w 69120"/>
                <a:gd name="textAreaTop" fmla="*/ 0 h 126720"/>
                <a:gd name="textAreaBottom" fmla="*/ 128880 h 126720"/>
              </a:gdLst>
              <a:ahLst/>
              <a:cxnLst/>
              <a:rect l="textAreaLeft" t="textAreaTop" r="textAreaRight" b="textAreaBottom"/>
              <a:pathLst>
                <a:path w="198" h="358">
                  <a:moveTo>
                    <a:pt x="123" y="15"/>
                  </a:moveTo>
                  <a:cubicBezTo>
                    <a:pt x="123" y="2"/>
                    <a:pt x="121" y="0"/>
                    <a:pt x="108" y="0"/>
                  </a:cubicBezTo>
                  <a:cubicBezTo>
                    <a:pt x="72" y="35"/>
                    <a:pt x="22" y="35"/>
                    <a:pt x="0" y="35"/>
                  </a:cubicBezTo>
                  <a:cubicBezTo>
                    <a:pt x="0" y="42"/>
                    <a:pt x="0" y="48"/>
                    <a:pt x="0" y="55"/>
                  </a:cubicBezTo>
                  <a:cubicBezTo>
                    <a:pt x="13" y="55"/>
                    <a:pt x="48" y="55"/>
                    <a:pt x="79" y="40"/>
                  </a:cubicBezTo>
                  <a:cubicBezTo>
                    <a:pt x="79" y="131"/>
                    <a:pt x="79" y="223"/>
                    <a:pt x="79" y="314"/>
                  </a:cubicBezTo>
                  <a:cubicBezTo>
                    <a:pt x="79" y="332"/>
                    <a:pt x="79" y="340"/>
                    <a:pt x="24" y="340"/>
                  </a:cubicBezTo>
                  <a:cubicBezTo>
                    <a:pt x="17" y="340"/>
                    <a:pt x="11" y="340"/>
                    <a:pt x="4" y="340"/>
                  </a:cubicBezTo>
                  <a:cubicBezTo>
                    <a:pt x="4" y="346"/>
                    <a:pt x="4" y="352"/>
                    <a:pt x="4" y="358"/>
                  </a:cubicBezTo>
                  <a:cubicBezTo>
                    <a:pt x="15" y="358"/>
                    <a:pt x="81" y="356"/>
                    <a:pt x="101" y="356"/>
                  </a:cubicBezTo>
                  <a:cubicBezTo>
                    <a:pt x="116" y="356"/>
                    <a:pt x="185" y="358"/>
                    <a:pt x="198" y="358"/>
                  </a:cubicBezTo>
                  <a:cubicBezTo>
                    <a:pt x="198" y="352"/>
                    <a:pt x="198" y="346"/>
                    <a:pt x="198" y="340"/>
                  </a:cubicBezTo>
                  <a:cubicBezTo>
                    <a:pt x="191" y="340"/>
                    <a:pt x="185" y="340"/>
                    <a:pt x="178" y="340"/>
                  </a:cubicBezTo>
                  <a:cubicBezTo>
                    <a:pt x="123" y="340"/>
                    <a:pt x="123" y="332"/>
                    <a:pt x="123" y="314"/>
                  </a:cubicBezTo>
                  <a:cubicBezTo>
                    <a:pt x="123" y="214"/>
                    <a:pt x="123" y="115"/>
                    <a:pt x="123" y="1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86" name="Полилиния 485"/>
            <p:cNvSpPr/>
            <p:nvPr/>
          </p:nvSpPr>
          <p:spPr>
            <a:xfrm>
              <a:off x="4303080" y="5040720"/>
              <a:ext cx="81000" cy="192240"/>
            </a:xfrm>
            <a:custGeom>
              <a:avLst/>
              <a:gdLst>
                <a:gd name="textAreaLeft" fmla="*/ 0 w 81000"/>
                <a:gd name="textAreaRight" fmla="*/ 83160 w 81000"/>
                <a:gd name="textAreaTop" fmla="*/ 0 h 192240"/>
                <a:gd name="textAreaBottom" fmla="*/ 194400 h 192240"/>
              </a:gdLst>
              <a:ahLst/>
              <a:cxnLst/>
              <a:rect l="textAreaLeft" t="textAreaTop" r="textAreaRight" b="textAreaBottom"/>
              <a:pathLst>
                <a:path w="231" h="540">
                  <a:moveTo>
                    <a:pt x="229" y="24"/>
                  </a:moveTo>
                  <a:cubicBezTo>
                    <a:pt x="231" y="18"/>
                    <a:pt x="231" y="15"/>
                    <a:pt x="231" y="13"/>
                  </a:cubicBezTo>
                  <a:cubicBezTo>
                    <a:pt x="231" y="4"/>
                    <a:pt x="225" y="0"/>
                    <a:pt x="218" y="0"/>
                  </a:cubicBezTo>
                  <a:cubicBezTo>
                    <a:pt x="209" y="0"/>
                    <a:pt x="207" y="7"/>
                    <a:pt x="205" y="13"/>
                  </a:cubicBezTo>
                  <a:cubicBezTo>
                    <a:pt x="137" y="181"/>
                    <a:pt x="70" y="348"/>
                    <a:pt x="3" y="516"/>
                  </a:cubicBezTo>
                  <a:cubicBezTo>
                    <a:pt x="0" y="522"/>
                    <a:pt x="0" y="525"/>
                    <a:pt x="0" y="527"/>
                  </a:cubicBezTo>
                  <a:cubicBezTo>
                    <a:pt x="0" y="536"/>
                    <a:pt x="7" y="540"/>
                    <a:pt x="11" y="540"/>
                  </a:cubicBezTo>
                  <a:cubicBezTo>
                    <a:pt x="22" y="540"/>
                    <a:pt x="25" y="533"/>
                    <a:pt x="27" y="527"/>
                  </a:cubicBezTo>
                  <a:cubicBezTo>
                    <a:pt x="94" y="359"/>
                    <a:pt x="162" y="192"/>
                    <a:pt x="229" y="2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87" name="Полилиния 486"/>
            <p:cNvSpPr/>
            <p:nvPr/>
          </p:nvSpPr>
          <p:spPr>
            <a:xfrm>
              <a:off x="4413960" y="5057280"/>
              <a:ext cx="84240" cy="126720"/>
            </a:xfrm>
            <a:custGeom>
              <a:avLst/>
              <a:gdLst>
                <a:gd name="textAreaLeft" fmla="*/ 0 w 84240"/>
                <a:gd name="textAreaRight" fmla="*/ 86400 w 84240"/>
                <a:gd name="textAreaTop" fmla="*/ 0 h 126720"/>
                <a:gd name="textAreaBottom" fmla="*/ 128880 h 126720"/>
              </a:gdLst>
              <a:ahLst/>
              <a:cxnLst/>
              <a:rect l="textAreaLeft" t="textAreaTop" r="textAreaRight" b="textAreaBottom"/>
              <a:pathLst>
                <a:path w="240" h="358">
                  <a:moveTo>
                    <a:pt x="240" y="261"/>
                  </a:moveTo>
                  <a:cubicBezTo>
                    <a:pt x="233" y="261"/>
                    <a:pt x="227" y="261"/>
                    <a:pt x="220" y="261"/>
                  </a:cubicBezTo>
                  <a:cubicBezTo>
                    <a:pt x="220" y="272"/>
                    <a:pt x="214" y="305"/>
                    <a:pt x="207" y="310"/>
                  </a:cubicBezTo>
                  <a:cubicBezTo>
                    <a:pt x="203" y="314"/>
                    <a:pt x="161" y="314"/>
                    <a:pt x="154" y="314"/>
                  </a:cubicBezTo>
                  <a:cubicBezTo>
                    <a:pt x="121" y="314"/>
                    <a:pt x="87" y="314"/>
                    <a:pt x="53" y="314"/>
                  </a:cubicBezTo>
                  <a:cubicBezTo>
                    <a:pt x="110" y="263"/>
                    <a:pt x="130" y="248"/>
                    <a:pt x="163" y="222"/>
                  </a:cubicBezTo>
                  <a:cubicBezTo>
                    <a:pt x="203" y="191"/>
                    <a:pt x="240" y="158"/>
                    <a:pt x="240" y="105"/>
                  </a:cubicBezTo>
                  <a:cubicBezTo>
                    <a:pt x="240" y="42"/>
                    <a:pt x="183" y="0"/>
                    <a:pt x="112" y="0"/>
                  </a:cubicBezTo>
                  <a:cubicBezTo>
                    <a:pt x="46" y="0"/>
                    <a:pt x="0" y="48"/>
                    <a:pt x="0" y="97"/>
                  </a:cubicBezTo>
                  <a:cubicBezTo>
                    <a:pt x="0" y="125"/>
                    <a:pt x="24" y="127"/>
                    <a:pt x="29" y="127"/>
                  </a:cubicBezTo>
                  <a:cubicBezTo>
                    <a:pt x="42" y="127"/>
                    <a:pt x="57" y="119"/>
                    <a:pt x="57" y="99"/>
                  </a:cubicBezTo>
                  <a:cubicBezTo>
                    <a:pt x="57" y="90"/>
                    <a:pt x="53" y="70"/>
                    <a:pt x="27" y="70"/>
                  </a:cubicBezTo>
                  <a:cubicBezTo>
                    <a:pt x="42" y="33"/>
                    <a:pt x="79" y="20"/>
                    <a:pt x="106" y="20"/>
                  </a:cubicBezTo>
                  <a:cubicBezTo>
                    <a:pt x="159" y="20"/>
                    <a:pt x="187" y="62"/>
                    <a:pt x="187" y="105"/>
                  </a:cubicBezTo>
                  <a:cubicBezTo>
                    <a:pt x="187" y="154"/>
                    <a:pt x="154" y="191"/>
                    <a:pt x="137" y="209"/>
                  </a:cubicBezTo>
                  <a:cubicBezTo>
                    <a:pt x="93" y="252"/>
                    <a:pt x="50" y="295"/>
                    <a:pt x="7" y="338"/>
                  </a:cubicBezTo>
                  <a:cubicBezTo>
                    <a:pt x="0" y="343"/>
                    <a:pt x="0" y="345"/>
                    <a:pt x="0" y="358"/>
                  </a:cubicBezTo>
                  <a:cubicBezTo>
                    <a:pt x="74" y="358"/>
                    <a:pt x="148" y="358"/>
                    <a:pt x="222" y="358"/>
                  </a:cubicBezTo>
                  <a:cubicBezTo>
                    <a:pt x="228" y="326"/>
                    <a:pt x="234" y="293"/>
                    <a:pt x="240" y="2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488" name="Группа 487"/>
          <p:cNvGrpSpPr/>
          <p:nvPr/>
        </p:nvGrpSpPr>
        <p:grpSpPr>
          <a:xfrm>
            <a:off x="874800" y="3605400"/>
            <a:ext cx="3722400" cy="566280"/>
            <a:chOff x="874800" y="3605400"/>
            <a:chExt cx="3722400" cy="566280"/>
          </a:xfrm>
        </p:grpSpPr>
        <p:sp>
          <p:nvSpPr>
            <p:cNvPr id="489" name="Полилиния 488"/>
            <p:cNvSpPr/>
            <p:nvPr/>
          </p:nvSpPr>
          <p:spPr>
            <a:xfrm>
              <a:off x="874800" y="3793680"/>
              <a:ext cx="191880" cy="193680"/>
            </a:xfrm>
            <a:custGeom>
              <a:avLst/>
              <a:gdLst>
                <a:gd name="textAreaLeft" fmla="*/ 0 w 191880"/>
                <a:gd name="textAreaRight" fmla="*/ 193320 w 191880"/>
                <a:gd name="textAreaTop" fmla="*/ 0 h 193680"/>
                <a:gd name="textAreaBottom" fmla="*/ 195120 h 193680"/>
              </a:gdLst>
              <a:ahLst/>
              <a:cxnLst/>
              <a:rect l="textAreaLeft" t="textAreaTop" r="textAreaRight" b="textAreaBottom"/>
              <a:pathLst>
                <a:path w="537" h="542">
                  <a:moveTo>
                    <a:pt x="145" y="252"/>
                  </a:moveTo>
                  <a:cubicBezTo>
                    <a:pt x="145" y="186"/>
                    <a:pt x="145" y="119"/>
                    <a:pt x="145" y="52"/>
                  </a:cubicBezTo>
                  <a:cubicBezTo>
                    <a:pt x="145" y="35"/>
                    <a:pt x="145" y="26"/>
                    <a:pt x="163" y="24"/>
                  </a:cubicBezTo>
                  <a:cubicBezTo>
                    <a:pt x="169" y="22"/>
                    <a:pt x="191" y="22"/>
                    <a:pt x="207" y="22"/>
                  </a:cubicBezTo>
                  <a:cubicBezTo>
                    <a:pt x="277" y="22"/>
                    <a:pt x="363" y="26"/>
                    <a:pt x="363" y="138"/>
                  </a:cubicBezTo>
                  <a:cubicBezTo>
                    <a:pt x="363" y="191"/>
                    <a:pt x="345" y="252"/>
                    <a:pt x="231" y="252"/>
                  </a:cubicBezTo>
                  <a:cubicBezTo>
                    <a:pt x="202" y="252"/>
                    <a:pt x="174" y="252"/>
                    <a:pt x="145" y="252"/>
                  </a:cubicBezTo>
                  <a:moveTo>
                    <a:pt x="308" y="263"/>
                  </a:moveTo>
                  <a:cubicBezTo>
                    <a:pt x="383" y="244"/>
                    <a:pt x="444" y="197"/>
                    <a:pt x="444" y="138"/>
                  </a:cubicBezTo>
                  <a:cubicBezTo>
                    <a:pt x="444" y="63"/>
                    <a:pt x="356" y="0"/>
                    <a:pt x="242" y="0"/>
                  </a:cubicBezTo>
                  <a:cubicBezTo>
                    <a:pt x="161" y="0"/>
                    <a:pt x="81" y="0"/>
                    <a:pt x="0" y="0"/>
                  </a:cubicBezTo>
                  <a:cubicBezTo>
                    <a:pt x="0" y="7"/>
                    <a:pt x="0" y="14"/>
                    <a:pt x="0" y="22"/>
                  </a:cubicBezTo>
                  <a:cubicBezTo>
                    <a:pt x="6" y="22"/>
                    <a:pt x="12" y="22"/>
                    <a:pt x="18" y="22"/>
                  </a:cubicBezTo>
                  <a:cubicBezTo>
                    <a:pt x="77" y="22"/>
                    <a:pt x="79" y="30"/>
                    <a:pt x="79" y="59"/>
                  </a:cubicBezTo>
                  <a:cubicBezTo>
                    <a:pt x="79" y="194"/>
                    <a:pt x="79" y="330"/>
                    <a:pt x="79" y="465"/>
                  </a:cubicBezTo>
                  <a:cubicBezTo>
                    <a:pt x="79" y="492"/>
                    <a:pt x="77" y="501"/>
                    <a:pt x="18" y="501"/>
                  </a:cubicBezTo>
                  <a:cubicBezTo>
                    <a:pt x="12" y="501"/>
                    <a:pt x="6" y="501"/>
                    <a:pt x="0" y="501"/>
                  </a:cubicBezTo>
                  <a:cubicBezTo>
                    <a:pt x="0" y="509"/>
                    <a:pt x="0" y="517"/>
                    <a:pt x="0" y="525"/>
                  </a:cubicBezTo>
                  <a:cubicBezTo>
                    <a:pt x="26" y="522"/>
                    <a:pt x="81" y="522"/>
                    <a:pt x="112" y="522"/>
                  </a:cubicBezTo>
                  <a:cubicBezTo>
                    <a:pt x="143" y="522"/>
                    <a:pt x="196" y="522"/>
                    <a:pt x="224" y="525"/>
                  </a:cubicBezTo>
                  <a:cubicBezTo>
                    <a:pt x="224" y="517"/>
                    <a:pt x="224" y="509"/>
                    <a:pt x="224" y="501"/>
                  </a:cubicBezTo>
                  <a:cubicBezTo>
                    <a:pt x="218" y="501"/>
                    <a:pt x="213" y="501"/>
                    <a:pt x="207" y="501"/>
                  </a:cubicBezTo>
                  <a:cubicBezTo>
                    <a:pt x="147" y="501"/>
                    <a:pt x="145" y="492"/>
                    <a:pt x="145" y="465"/>
                  </a:cubicBezTo>
                  <a:cubicBezTo>
                    <a:pt x="145" y="400"/>
                    <a:pt x="145" y="335"/>
                    <a:pt x="145" y="270"/>
                  </a:cubicBezTo>
                  <a:cubicBezTo>
                    <a:pt x="174" y="270"/>
                    <a:pt x="204" y="270"/>
                    <a:pt x="233" y="270"/>
                  </a:cubicBezTo>
                  <a:cubicBezTo>
                    <a:pt x="246" y="270"/>
                    <a:pt x="279" y="270"/>
                    <a:pt x="306" y="296"/>
                  </a:cubicBezTo>
                  <a:cubicBezTo>
                    <a:pt x="334" y="325"/>
                    <a:pt x="334" y="347"/>
                    <a:pt x="334" y="399"/>
                  </a:cubicBezTo>
                  <a:cubicBezTo>
                    <a:pt x="334" y="450"/>
                    <a:pt x="334" y="481"/>
                    <a:pt x="367" y="509"/>
                  </a:cubicBezTo>
                  <a:cubicBezTo>
                    <a:pt x="398" y="538"/>
                    <a:pt x="442" y="542"/>
                    <a:pt x="464" y="542"/>
                  </a:cubicBezTo>
                  <a:cubicBezTo>
                    <a:pt x="523" y="542"/>
                    <a:pt x="537" y="479"/>
                    <a:pt x="537" y="457"/>
                  </a:cubicBezTo>
                  <a:cubicBezTo>
                    <a:pt x="537" y="452"/>
                    <a:pt x="537" y="443"/>
                    <a:pt x="528" y="443"/>
                  </a:cubicBezTo>
                  <a:cubicBezTo>
                    <a:pt x="519" y="443"/>
                    <a:pt x="519" y="450"/>
                    <a:pt x="519" y="457"/>
                  </a:cubicBezTo>
                  <a:cubicBezTo>
                    <a:pt x="515" y="512"/>
                    <a:pt x="486" y="525"/>
                    <a:pt x="466" y="525"/>
                  </a:cubicBezTo>
                  <a:cubicBezTo>
                    <a:pt x="429" y="525"/>
                    <a:pt x="422" y="485"/>
                    <a:pt x="413" y="415"/>
                  </a:cubicBezTo>
                  <a:cubicBezTo>
                    <a:pt x="410" y="394"/>
                    <a:pt x="406" y="374"/>
                    <a:pt x="402" y="353"/>
                  </a:cubicBezTo>
                  <a:cubicBezTo>
                    <a:pt x="389" y="303"/>
                    <a:pt x="350" y="279"/>
                    <a:pt x="308" y="26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90" name="Полилиния 489"/>
            <p:cNvSpPr/>
            <p:nvPr/>
          </p:nvSpPr>
          <p:spPr>
            <a:xfrm>
              <a:off x="1077480" y="3858480"/>
              <a:ext cx="106200" cy="125640"/>
            </a:xfrm>
            <a:custGeom>
              <a:avLst/>
              <a:gdLst>
                <a:gd name="textAreaLeft" fmla="*/ 0 w 106200"/>
                <a:gd name="textAreaRight" fmla="*/ 107640 w 106200"/>
                <a:gd name="textAreaTop" fmla="*/ 0 h 125640"/>
                <a:gd name="textAreaBottom" fmla="*/ 127080 h 125640"/>
              </a:gdLst>
              <a:ahLst/>
              <a:cxnLst/>
              <a:rect l="textAreaLeft" t="textAreaTop" r="textAreaRight" b="textAreaBottom"/>
              <a:pathLst>
                <a:path w="299" h="353">
                  <a:moveTo>
                    <a:pt x="64" y="151"/>
                  </a:moveTo>
                  <a:cubicBezTo>
                    <a:pt x="68" y="35"/>
                    <a:pt x="134" y="17"/>
                    <a:pt x="161" y="17"/>
                  </a:cubicBezTo>
                  <a:cubicBezTo>
                    <a:pt x="240" y="17"/>
                    <a:pt x="249" y="121"/>
                    <a:pt x="249" y="151"/>
                  </a:cubicBezTo>
                  <a:cubicBezTo>
                    <a:pt x="187" y="151"/>
                    <a:pt x="125" y="151"/>
                    <a:pt x="64" y="151"/>
                  </a:cubicBezTo>
                  <a:moveTo>
                    <a:pt x="64" y="167"/>
                  </a:moveTo>
                  <a:cubicBezTo>
                    <a:pt x="136" y="167"/>
                    <a:pt x="208" y="167"/>
                    <a:pt x="279" y="167"/>
                  </a:cubicBezTo>
                  <a:cubicBezTo>
                    <a:pt x="297" y="167"/>
                    <a:pt x="299" y="167"/>
                    <a:pt x="299" y="151"/>
                  </a:cubicBezTo>
                  <a:cubicBezTo>
                    <a:pt x="299" y="75"/>
                    <a:pt x="257" y="0"/>
                    <a:pt x="161" y="0"/>
                  </a:cubicBezTo>
                  <a:cubicBezTo>
                    <a:pt x="70" y="0"/>
                    <a:pt x="0" y="79"/>
                    <a:pt x="0" y="176"/>
                  </a:cubicBezTo>
                  <a:cubicBezTo>
                    <a:pt x="0" y="279"/>
                    <a:pt x="81" y="353"/>
                    <a:pt x="169" y="353"/>
                  </a:cubicBezTo>
                  <a:cubicBezTo>
                    <a:pt x="264" y="353"/>
                    <a:pt x="299" y="268"/>
                    <a:pt x="299" y="252"/>
                  </a:cubicBezTo>
                  <a:cubicBezTo>
                    <a:pt x="299" y="246"/>
                    <a:pt x="293" y="244"/>
                    <a:pt x="288" y="244"/>
                  </a:cubicBezTo>
                  <a:cubicBezTo>
                    <a:pt x="282" y="244"/>
                    <a:pt x="279" y="248"/>
                    <a:pt x="279" y="255"/>
                  </a:cubicBezTo>
                  <a:cubicBezTo>
                    <a:pt x="251" y="334"/>
                    <a:pt x="183" y="334"/>
                    <a:pt x="174" y="334"/>
                  </a:cubicBezTo>
                  <a:cubicBezTo>
                    <a:pt x="136" y="334"/>
                    <a:pt x="106" y="312"/>
                    <a:pt x="86" y="283"/>
                  </a:cubicBezTo>
                  <a:cubicBezTo>
                    <a:pt x="64" y="246"/>
                    <a:pt x="64" y="195"/>
                    <a:pt x="64" y="16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91" name="Полилиния 490"/>
            <p:cNvSpPr/>
            <p:nvPr/>
          </p:nvSpPr>
          <p:spPr>
            <a:xfrm>
              <a:off x="1207440" y="3891600"/>
              <a:ext cx="205920" cy="131400"/>
            </a:xfrm>
            <a:custGeom>
              <a:avLst/>
              <a:gdLst>
                <a:gd name="textAreaLeft" fmla="*/ 0 w 205920"/>
                <a:gd name="textAreaRight" fmla="*/ 207360 w 205920"/>
                <a:gd name="textAreaTop" fmla="*/ 0 h 131400"/>
                <a:gd name="textAreaBottom" fmla="*/ 132840 h 131400"/>
              </a:gdLst>
              <a:ahLst/>
              <a:cxnLst/>
              <a:rect l="textAreaLeft" t="textAreaTop" r="textAreaRight" b="textAreaBottom"/>
              <a:pathLst>
                <a:path w="576" h="369">
                  <a:moveTo>
                    <a:pt x="512" y="44"/>
                  </a:moveTo>
                  <a:cubicBezTo>
                    <a:pt x="517" y="24"/>
                    <a:pt x="519" y="20"/>
                    <a:pt x="558" y="20"/>
                  </a:cubicBezTo>
                  <a:cubicBezTo>
                    <a:pt x="569" y="20"/>
                    <a:pt x="576" y="20"/>
                    <a:pt x="576" y="9"/>
                  </a:cubicBezTo>
                  <a:cubicBezTo>
                    <a:pt x="576" y="0"/>
                    <a:pt x="572" y="0"/>
                    <a:pt x="561" y="0"/>
                  </a:cubicBezTo>
                  <a:cubicBezTo>
                    <a:pt x="536" y="0"/>
                    <a:pt x="512" y="0"/>
                    <a:pt x="488" y="0"/>
                  </a:cubicBezTo>
                  <a:cubicBezTo>
                    <a:pt x="470" y="0"/>
                    <a:pt x="470" y="0"/>
                    <a:pt x="464" y="11"/>
                  </a:cubicBezTo>
                  <a:cubicBezTo>
                    <a:pt x="394" y="114"/>
                    <a:pt x="325" y="216"/>
                    <a:pt x="255" y="319"/>
                  </a:cubicBezTo>
                  <a:cubicBezTo>
                    <a:pt x="237" y="218"/>
                    <a:pt x="220" y="117"/>
                    <a:pt x="202" y="15"/>
                  </a:cubicBezTo>
                  <a:cubicBezTo>
                    <a:pt x="200" y="0"/>
                    <a:pt x="200" y="0"/>
                    <a:pt x="182" y="0"/>
                  </a:cubicBezTo>
                  <a:cubicBezTo>
                    <a:pt x="157" y="0"/>
                    <a:pt x="131" y="0"/>
                    <a:pt x="105" y="0"/>
                  </a:cubicBezTo>
                  <a:cubicBezTo>
                    <a:pt x="94" y="0"/>
                    <a:pt x="88" y="0"/>
                    <a:pt x="88" y="11"/>
                  </a:cubicBezTo>
                  <a:cubicBezTo>
                    <a:pt x="88" y="20"/>
                    <a:pt x="94" y="20"/>
                    <a:pt x="105" y="20"/>
                  </a:cubicBezTo>
                  <a:cubicBezTo>
                    <a:pt x="114" y="20"/>
                    <a:pt x="116" y="20"/>
                    <a:pt x="127" y="20"/>
                  </a:cubicBezTo>
                  <a:cubicBezTo>
                    <a:pt x="136" y="22"/>
                    <a:pt x="138" y="22"/>
                    <a:pt x="138" y="29"/>
                  </a:cubicBezTo>
                  <a:cubicBezTo>
                    <a:pt x="138" y="32"/>
                    <a:pt x="138" y="33"/>
                    <a:pt x="136" y="40"/>
                  </a:cubicBezTo>
                  <a:cubicBezTo>
                    <a:pt x="113" y="130"/>
                    <a:pt x="91" y="220"/>
                    <a:pt x="68" y="310"/>
                  </a:cubicBezTo>
                  <a:cubicBezTo>
                    <a:pt x="64" y="330"/>
                    <a:pt x="55" y="347"/>
                    <a:pt x="11" y="349"/>
                  </a:cubicBezTo>
                  <a:cubicBezTo>
                    <a:pt x="6" y="349"/>
                    <a:pt x="0" y="349"/>
                    <a:pt x="0" y="360"/>
                  </a:cubicBezTo>
                  <a:cubicBezTo>
                    <a:pt x="0" y="363"/>
                    <a:pt x="0" y="369"/>
                    <a:pt x="9" y="369"/>
                  </a:cubicBezTo>
                  <a:cubicBezTo>
                    <a:pt x="24" y="369"/>
                    <a:pt x="48" y="367"/>
                    <a:pt x="66" y="367"/>
                  </a:cubicBezTo>
                  <a:cubicBezTo>
                    <a:pt x="77" y="367"/>
                    <a:pt x="110" y="369"/>
                    <a:pt x="123" y="369"/>
                  </a:cubicBezTo>
                  <a:cubicBezTo>
                    <a:pt x="125" y="369"/>
                    <a:pt x="134" y="369"/>
                    <a:pt x="134" y="356"/>
                  </a:cubicBezTo>
                  <a:cubicBezTo>
                    <a:pt x="134" y="349"/>
                    <a:pt x="125" y="349"/>
                    <a:pt x="121" y="349"/>
                  </a:cubicBezTo>
                  <a:cubicBezTo>
                    <a:pt x="86" y="347"/>
                    <a:pt x="86" y="334"/>
                    <a:pt x="86" y="327"/>
                  </a:cubicBezTo>
                  <a:cubicBezTo>
                    <a:pt x="86" y="325"/>
                    <a:pt x="86" y="321"/>
                    <a:pt x="88" y="312"/>
                  </a:cubicBezTo>
                  <a:cubicBezTo>
                    <a:pt x="112" y="217"/>
                    <a:pt x="136" y="122"/>
                    <a:pt x="160" y="26"/>
                  </a:cubicBezTo>
                  <a:lnTo>
                    <a:pt x="160" y="26"/>
                  </a:lnTo>
                  <a:cubicBezTo>
                    <a:pt x="180" y="136"/>
                    <a:pt x="200" y="245"/>
                    <a:pt x="220" y="354"/>
                  </a:cubicBezTo>
                  <a:cubicBezTo>
                    <a:pt x="220" y="365"/>
                    <a:pt x="222" y="369"/>
                    <a:pt x="231" y="369"/>
                  </a:cubicBezTo>
                  <a:cubicBezTo>
                    <a:pt x="237" y="369"/>
                    <a:pt x="242" y="363"/>
                    <a:pt x="246" y="356"/>
                  </a:cubicBezTo>
                  <a:cubicBezTo>
                    <a:pt x="322" y="244"/>
                    <a:pt x="397" y="132"/>
                    <a:pt x="473" y="20"/>
                  </a:cubicBezTo>
                  <a:cubicBezTo>
                    <a:pt x="473" y="21"/>
                    <a:pt x="473" y="21"/>
                    <a:pt x="473" y="22"/>
                  </a:cubicBezTo>
                  <a:cubicBezTo>
                    <a:pt x="448" y="124"/>
                    <a:pt x="423" y="226"/>
                    <a:pt x="398" y="327"/>
                  </a:cubicBezTo>
                  <a:cubicBezTo>
                    <a:pt x="393" y="345"/>
                    <a:pt x="391" y="349"/>
                    <a:pt x="349" y="349"/>
                  </a:cubicBezTo>
                  <a:cubicBezTo>
                    <a:pt x="338" y="349"/>
                    <a:pt x="334" y="349"/>
                    <a:pt x="334" y="360"/>
                  </a:cubicBezTo>
                  <a:cubicBezTo>
                    <a:pt x="334" y="363"/>
                    <a:pt x="334" y="369"/>
                    <a:pt x="341" y="369"/>
                  </a:cubicBezTo>
                  <a:cubicBezTo>
                    <a:pt x="352" y="369"/>
                    <a:pt x="365" y="367"/>
                    <a:pt x="376" y="367"/>
                  </a:cubicBezTo>
                  <a:cubicBezTo>
                    <a:pt x="387" y="367"/>
                    <a:pt x="398" y="367"/>
                    <a:pt x="409" y="367"/>
                  </a:cubicBezTo>
                  <a:cubicBezTo>
                    <a:pt x="424" y="367"/>
                    <a:pt x="464" y="369"/>
                    <a:pt x="477" y="369"/>
                  </a:cubicBezTo>
                  <a:cubicBezTo>
                    <a:pt x="481" y="369"/>
                    <a:pt x="490" y="369"/>
                    <a:pt x="490" y="356"/>
                  </a:cubicBezTo>
                  <a:cubicBezTo>
                    <a:pt x="490" y="349"/>
                    <a:pt x="484" y="349"/>
                    <a:pt x="473" y="349"/>
                  </a:cubicBezTo>
                  <a:cubicBezTo>
                    <a:pt x="470" y="349"/>
                    <a:pt x="462" y="349"/>
                    <a:pt x="451" y="347"/>
                  </a:cubicBezTo>
                  <a:cubicBezTo>
                    <a:pt x="440" y="347"/>
                    <a:pt x="440" y="345"/>
                    <a:pt x="440" y="341"/>
                  </a:cubicBezTo>
                  <a:cubicBezTo>
                    <a:pt x="440" y="336"/>
                    <a:pt x="440" y="332"/>
                    <a:pt x="442" y="327"/>
                  </a:cubicBezTo>
                  <a:cubicBezTo>
                    <a:pt x="465" y="233"/>
                    <a:pt x="489" y="138"/>
                    <a:pt x="512" y="4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92" name="Полилиния 491"/>
            <p:cNvSpPr/>
            <p:nvPr/>
          </p:nvSpPr>
          <p:spPr>
            <a:xfrm>
              <a:off x="1532880" y="3880440"/>
              <a:ext cx="183600" cy="63360"/>
            </a:xfrm>
            <a:custGeom>
              <a:avLst/>
              <a:gdLst>
                <a:gd name="textAreaLeft" fmla="*/ 0 w 183600"/>
                <a:gd name="textAreaRight" fmla="*/ 185040 w 183600"/>
                <a:gd name="textAreaTop" fmla="*/ 0 h 63360"/>
                <a:gd name="textAreaBottom" fmla="*/ 64800 h 63360"/>
              </a:gdLst>
              <a:ahLst/>
              <a:cxnLst/>
              <a:rect l="textAreaLeft" t="textAreaTop" r="textAreaRight" b="textAreaBottom"/>
              <a:pathLst>
                <a:path w="514" h="180">
                  <a:moveTo>
                    <a:pt x="488" y="31"/>
                  </a:moveTo>
                  <a:cubicBezTo>
                    <a:pt x="499" y="31"/>
                    <a:pt x="514" y="31"/>
                    <a:pt x="514" y="16"/>
                  </a:cubicBezTo>
                  <a:cubicBezTo>
                    <a:pt x="514" y="0"/>
                    <a:pt x="499" y="0"/>
                    <a:pt x="488" y="0"/>
                  </a:cubicBezTo>
                  <a:cubicBezTo>
                    <a:pt x="334" y="0"/>
                    <a:pt x="180" y="0"/>
                    <a:pt x="26" y="0"/>
                  </a:cubicBezTo>
                  <a:cubicBezTo>
                    <a:pt x="15" y="0"/>
                    <a:pt x="0" y="0"/>
                    <a:pt x="0" y="16"/>
                  </a:cubicBezTo>
                  <a:cubicBezTo>
                    <a:pt x="0" y="31"/>
                    <a:pt x="15" y="31"/>
                    <a:pt x="26" y="31"/>
                  </a:cubicBezTo>
                  <a:cubicBezTo>
                    <a:pt x="180" y="31"/>
                    <a:pt x="334" y="31"/>
                    <a:pt x="488" y="31"/>
                  </a:cubicBezTo>
                  <a:moveTo>
                    <a:pt x="488" y="180"/>
                  </a:moveTo>
                  <a:cubicBezTo>
                    <a:pt x="499" y="180"/>
                    <a:pt x="514" y="180"/>
                    <a:pt x="514" y="165"/>
                  </a:cubicBezTo>
                  <a:cubicBezTo>
                    <a:pt x="514" y="150"/>
                    <a:pt x="499" y="150"/>
                    <a:pt x="488" y="150"/>
                  </a:cubicBezTo>
                  <a:cubicBezTo>
                    <a:pt x="334" y="150"/>
                    <a:pt x="180" y="150"/>
                    <a:pt x="26" y="150"/>
                  </a:cubicBezTo>
                  <a:cubicBezTo>
                    <a:pt x="15" y="150"/>
                    <a:pt x="0" y="150"/>
                    <a:pt x="0" y="165"/>
                  </a:cubicBezTo>
                  <a:cubicBezTo>
                    <a:pt x="0" y="180"/>
                    <a:pt x="15" y="180"/>
                    <a:pt x="26" y="180"/>
                  </a:cubicBezTo>
                  <a:cubicBezTo>
                    <a:pt x="180" y="180"/>
                    <a:pt x="334" y="180"/>
                    <a:pt x="488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93" name="Полилиния 492"/>
            <p:cNvSpPr/>
            <p:nvPr/>
          </p:nvSpPr>
          <p:spPr>
            <a:xfrm>
              <a:off x="1852560" y="3672720"/>
              <a:ext cx="120600" cy="124200"/>
            </a:xfrm>
            <a:custGeom>
              <a:avLst/>
              <a:gdLst>
                <a:gd name="textAreaLeft" fmla="*/ 0 w 120600"/>
                <a:gd name="textAreaRight" fmla="*/ 122040 w 120600"/>
                <a:gd name="textAreaTop" fmla="*/ 0 h 124200"/>
                <a:gd name="textAreaBottom" fmla="*/ 125640 h 124200"/>
              </a:gdLst>
              <a:ahLst/>
              <a:cxnLst/>
              <a:rect l="textAreaLeft" t="textAreaTop" r="textAreaRight" b="textAreaBottom"/>
              <a:pathLst>
                <a:path w="339" h="349">
                  <a:moveTo>
                    <a:pt x="339" y="52"/>
                  </a:moveTo>
                  <a:cubicBezTo>
                    <a:pt x="339" y="11"/>
                    <a:pt x="319" y="0"/>
                    <a:pt x="306" y="0"/>
                  </a:cubicBezTo>
                  <a:cubicBezTo>
                    <a:pt x="286" y="0"/>
                    <a:pt x="266" y="19"/>
                    <a:pt x="266" y="37"/>
                  </a:cubicBezTo>
                  <a:cubicBezTo>
                    <a:pt x="266" y="46"/>
                    <a:pt x="271" y="50"/>
                    <a:pt x="280" y="59"/>
                  </a:cubicBezTo>
                  <a:cubicBezTo>
                    <a:pt x="295" y="74"/>
                    <a:pt x="306" y="94"/>
                    <a:pt x="306" y="123"/>
                  </a:cubicBezTo>
                  <a:cubicBezTo>
                    <a:pt x="306" y="156"/>
                    <a:pt x="260" y="331"/>
                    <a:pt x="167" y="331"/>
                  </a:cubicBezTo>
                  <a:cubicBezTo>
                    <a:pt x="128" y="331"/>
                    <a:pt x="110" y="305"/>
                    <a:pt x="110" y="263"/>
                  </a:cubicBezTo>
                  <a:cubicBezTo>
                    <a:pt x="110" y="222"/>
                    <a:pt x="132" y="164"/>
                    <a:pt x="156" y="101"/>
                  </a:cubicBezTo>
                  <a:cubicBezTo>
                    <a:pt x="161" y="88"/>
                    <a:pt x="165" y="77"/>
                    <a:pt x="165" y="63"/>
                  </a:cubicBezTo>
                  <a:cubicBezTo>
                    <a:pt x="165" y="28"/>
                    <a:pt x="141" y="0"/>
                    <a:pt x="101" y="0"/>
                  </a:cubicBezTo>
                  <a:cubicBezTo>
                    <a:pt x="29" y="0"/>
                    <a:pt x="0" y="112"/>
                    <a:pt x="0" y="118"/>
                  </a:cubicBezTo>
                  <a:cubicBezTo>
                    <a:pt x="0" y="125"/>
                    <a:pt x="7" y="125"/>
                    <a:pt x="9" y="125"/>
                  </a:cubicBezTo>
                  <a:cubicBezTo>
                    <a:pt x="18" y="125"/>
                    <a:pt x="18" y="125"/>
                    <a:pt x="22" y="112"/>
                  </a:cubicBezTo>
                  <a:cubicBezTo>
                    <a:pt x="44" y="35"/>
                    <a:pt x="77" y="15"/>
                    <a:pt x="99" y="15"/>
                  </a:cubicBezTo>
                  <a:cubicBezTo>
                    <a:pt x="106" y="15"/>
                    <a:pt x="119" y="15"/>
                    <a:pt x="119" y="41"/>
                  </a:cubicBezTo>
                  <a:cubicBezTo>
                    <a:pt x="119" y="59"/>
                    <a:pt x="110" y="81"/>
                    <a:pt x="106" y="94"/>
                  </a:cubicBezTo>
                  <a:cubicBezTo>
                    <a:pt x="71" y="184"/>
                    <a:pt x="62" y="219"/>
                    <a:pt x="62" y="252"/>
                  </a:cubicBezTo>
                  <a:cubicBezTo>
                    <a:pt x="62" y="336"/>
                    <a:pt x="130" y="349"/>
                    <a:pt x="165" y="349"/>
                  </a:cubicBezTo>
                  <a:cubicBezTo>
                    <a:pt x="295" y="349"/>
                    <a:pt x="339" y="94"/>
                    <a:pt x="339" y="5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94" name="Полилиния 493"/>
            <p:cNvSpPr/>
            <p:nvPr/>
          </p:nvSpPr>
          <p:spPr>
            <a:xfrm>
              <a:off x="1989000" y="3750840"/>
              <a:ext cx="68040" cy="83880"/>
            </a:xfrm>
            <a:custGeom>
              <a:avLst/>
              <a:gdLst>
                <a:gd name="textAreaLeft" fmla="*/ 0 w 68040"/>
                <a:gd name="textAreaRight" fmla="*/ 69480 w 68040"/>
                <a:gd name="textAreaTop" fmla="*/ 0 h 83880"/>
                <a:gd name="textAreaBottom" fmla="*/ 85320 h 83880"/>
              </a:gdLst>
              <a:ahLst/>
              <a:cxnLst/>
              <a:rect l="textAreaLeft" t="textAreaTop" r="textAreaRight" b="textAreaBottom"/>
              <a:pathLst>
                <a:path w="193" h="237">
                  <a:moveTo>
                    <a:pt x="81" y="114"/>
                  </a:moveTo>
                  <a:cubicBezTo>
                    <a:pt x="81" y="70"/>
                    <a:pt x="101" y="15"/>
                    <a:pt x="154" y="15"/>
                  </a:cubicBezTo>
                  <a:cubicBezTo>
                    <a:pt x="149" y="20"/>
                    <a:pt x="145" y="26"/>
                    <a:pt x="145" y="35"/>
                  </a:cubicBezTo>
                  <a:cubicBezTo>
                    <a:pt x="145" y="53"/>
                    <a:pt x="158" y="59"/>
                    <a:pt x="169" y="59"/>
                  </a:cubicBezTo>
                  <a:cubicBezTo>
                    <a:pt x="182" y="59"/>
                    <a:pt x="193" y="51"/>
                    <a:pt x="193" y="35"/>
                  </a:cubicBezTo>
                  <a:cubicBezTo>
                    <a:pt x="193" y="18"/>
                    <a:pt x="176" y="0"/>
                    <a:pt x="151" y="0"/>
                  </a:cubicBezTo>
                  <a:cubicBezTo>
                    <a:pt x="123" y="0"/>
                    <a:pt x="94" y="18"/>
                    <a:pt x="77" y="57"/>
                  </a:cubicBezTo>
                  <a:lnTo>
                    <a:pt x="77" y="57"/>
                  </a:lnTo>
                  <a:cubicBezTo>
                    <a:pt x="77" y="38"/>
                    <a:pt x="77" y="19"/>
                    <a:pt x="77" y="0"/>
                  </a:cubicBezTo>
                  <a:cubicBezTo>
                    <a:pt x="51" y="2"/>
                    <a:pt x="25" y="5"/>
                    <a:pt x="0" y="7"/>
                  </a:cubicBezTo>
                  <a:cubicBezTo>
                    <a:pt x="0" y="13"/>
                    <a:pt x="0" y="20"/>
                    <a:pt x="0" y="26"/>
                  </a:cubicBezTo>
                  <a:cubicBezTo>
                    <a:pt x="35" y="26"/>
                    <a:pt x="39" y="29"/>
                    <a:pt x="39" y="55"/>
                  </a:cubicBezTo>
                  <a:cubicBezTo>
                    <a:pt x="39" y="102"/>
                    <a:pt x="39" y="149"/>
                    <a:pt x="39" y="196"/>
                  </a:cubicBezTo>
                  <a:cubicBezTo>
                    <a:pt x="39" y="220"/>
                    <a:pt x="35" y="220"/>
                    <a:pt x="0" y="220"/>
                  </a:cubicBezTo>
                  <a:cubicBezTo>
                    <a:pt x="0" y="226"/>
                    <a:pt x="0" y="231"/>
                    <a:pt x="0" y="237"/>
                  </a:cubicBezTo>
                  <a:cubicBezTo>
                    <a:pt x="2" y="237"/>
                    <a:pt x="39" y="235"/>
                    <a:pt x="61" y="235"/>
                  </a:cubicBezTo>
                  <a:cubicBezTo>
                    <a:pt x="85" y="235"/>
                    <a:pt x="107" y="237"/>
                    <a:pt x="132" y="237"/>
                  </a:cubicBezTo>
                  <a:cubicBezTo>
                    <a:pt x="132" y="231"/>
                    <a:pt x="132" y="226"/>
                    <a:pt x="132" y="220"/>
                  </a:cubicBezTo>
                  <a:cubicBezTo>
                    <a:pt x="128" y="220"/>
                    <a:pt x="124" y="220"/>
                    <a:pt x="121" y="220"/>
                  </a:cubicBezTo>
                  <a:cubicBezTo>
                    <a:pt x="81" y="220"/>
                    <a:pt x="81" y="213"/>
                    <a:pt x="81" y="196"/>
                  </a:cubicBezTo>
                  <a:cubicBezTo>
                    <a:pt x="81" y="169"/>
                    <a:pt x="81" y="141"/>
                    <a:pt x="81" y="1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0320" rIns="90000" bIns="4032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95" name="Полилиния 494"/>
            <p:cNvSpPr/>
            <p:nvPr/>
          </p:nvSpPr>
          <p:spPr>
            <a:xfrm>
              <a:off x="2076840" y="3750840"/>
              <a:ext cx="162360" cy="83880"/>
            </a:xfrm>
            <a:custGeom>
              <a:avLst/>
              <a:gdLst>
                <a:gd name="textAreaLeft" fmla="*/ 0 w 162360"/>
                <a:gd name="textAreaRight" fmla="*/ 163800 w 162360"/>
                <a:gd name="textAreaTop" fmla="*/ 0 h 83880"/>
                <a:gd name="textAreaBottom" fmla="*/ 85320 h 83880"/>
              </a:gdLst>
              <a:ahLst/>
              <a:cxnLst/>
              <a:rect l="textAreaLeft" t="textAreaTop" r="textAreaRight" b="textAreaBottom"/>
              <a:pathLst>
                <a:path w="455" h="237">
                  <a:moveTo>
                    <a:pt x="415" y="75"/>
                  </a:moveTo>
                  <a:cubicBezTo>
                    <a:pt x="415" y="29"/>
                    <a:pt x="391" y="0"/>
                    <a:pt x="334" y="0"/>
                  </a:cubicBezTo>
                  <a:cubicBezTo>
                    <a:pt x="292" y="0"/>
                    <a:pt x="261" y="24"/>
                    <a:pt x="248" y="51"/>
                  </a:cubicBezTo>
                  <a:cubicBezTo>
                    <a:pt x="237" y="13"/>
                    <a:pt x="207" y="0"/>
                    <a:pt x="169" y="0"/>
                  </a:cubicBezTo>
                  <a:cubicBezTo>
                    <a:pt x="123" y="0"/>
                    <a:pt x="94" y="24"/>
                    <a:pt x="79" y="53"/>
                  </a:cubicBezTo>
                  <a:lnTo>
                    <a:pt x="79" y="53"/>
                  </a:lnTo>
                  <a:cubicBezTo>
                    <a:pt x="79" y="35"/>
                    <a:pt x="79" y="18"/>
                    <a:pt x="79" y="0"/>
                  </a:cubicBezTo>
                  <a:cubicBezTo>
                    <a:pt x="53" y="2"/>
                    <a:pt x="26" y="5"/>
                    <a:pt x="0" y="7"/>
                  </a:cubicBezTo>
                  <a:cubicBezTo>
                    <a:pt x="0" y="13"/>
                    <a:pt x="0" y="20"/>
                    <a:pt x="0" y="26"/>
                  </a:cubicBezTo>
                  <a:cubicBezTo>
                    <a:pt x="37" y="26"/>
                    <a:pt x="39" y="29"/>
                    <a:pt x="39" y="55"/>
                  </a:cubicBezTo>
                  <a:cubicBezTo>
                    <a:pt x="39" y="102"/>
                    <a:pt x="39" y="149"/>
                    <a:pt x="39" y="196"/>
                  </a:cubicBezTo>
                  <a:cubicBezTo>
                    <a:pt x="39" y="220"/>
                    <a:pt x="35" y="220"/>
                    <a:pt x="0" y="220"/>
                  </a:cubicBezTo>
                  <a:cubicBezTo>
                    <a:pt x="0" y="226"/>
                    <a:pt x="0" y="231"/>
                    <a:pt x="0" y="237"/>
                  </a:cubicBezTo>
                  <a:cubicBezTo>
                    <a:pt x="2" y="237"/>
                    <a:pt x="39" y="235"/>
                    <a:pt x="61" y="235"/>
                  </a:cubicBezTo>
                  <a:cubicBezTo>
                    <a:pt x="81" y="235"/>
                    <a:pt x="119" y="237"/>
                    <a:pt x="123" y="237"/>
                  </a:cubicBezTo>
                  <a:cubicBezTo>
                    <a:pt x="123" y="231"/>
                    <a:pt x="123" y="226"/>
                    <a:pt x="123" y="220"/>
                  </a:cubicBezTo>
                  <a:cubicBezTo>
                    <a:pt x="88" y="220"/>
                    <a:pt x="83" y="220"/>
                    <a:pt x="83" y="196"/>
                  </a:cubicBezTo>
                  <a:cubicBezTo>
                    <a:pt x="83" y="163"/>
                    <a:pt x="83" y="131"/>
                    <a:pt x="83" y="99"/>
                  </a:cubicBezTo>
                  <a:cubicBezTo>
                    <a:pt x="83" y="42"/>
                    <a:pt x="127" y="15"/>
                    <a:pt x="165" y="15"/>
                  </a:cubicBezTo>
                  <a:cubicBezTo>
                    <a:pt x="202" y="15"/>
                    <a:pt x="207" y="46"/>
                    <a:pt x="207" y="73"/>
                  </a:cubicBezTo>
                  <a:cubicBezTo>
                    <a:pt x="207" y="114"/>
                    <a:pt x="207" y="155"/>
                    <a:pt x="207" y="196"/>
                  </a:cubicBezTo>
                  <a:cubicBezTo>
                    <a:pt x="207" y="220"/>
                    <a:pt x="202" y="220"/>
                    <a:pt x="167" y="220"/>
                  </a:cubicBezTo>
                  <a:cubicBezTo>
                    <a:pt x="167" y="226"/>
                    <a:pt x="167" y="231"/>
                    <a:pt x="167" y="237"/>
                  </a:cubicBezTo>
                  <a:cubicBezTo>
                    <a:pt x="187" y="237"/>
                    <a:pt x="204" y="235"/>
                    <a:pt x="228" y="235"/>
                  </a:cubicBezTo>
                  <a:cubicBezTo>
                    <a:pt x="248" y="235"/>
                    <a:pt x="286" y="237"/>
                    <a:pt x="290" y="237"/>
                  </a:cubicBezTo>
                  <a:cubicBezTo>
                    <a:pt x="290" y="231"/>
                    <a:pt x="290" y="226"/>
                    <a:pt x="290" y="220"/>
                  </a:cubicBezTo>
                  <a:cubicBezTo>
                    <a:pt x="255" y="220"/>
                    <a:pt x="248" y="220"/>
                    <a:pt x="248" y="196"/>
                  </a:cubicBezTo>
                  <a:cubicBezTo>
                    <a:pt x="248" y="163"/>
                    <a:pt x="248" y="131"/>
                    <a:pt x="248" y="99"/>
                  </a:cubicBezTo>
                  <a:cubicBezTo>
                    <a:pt x="248" y="42"/>
                    <a:pt x="294" y="15"/>
                    <a:pt x="330" y="15"/>
                  </a:cubicBezTo>
                  <a:cubicBezTo>
                    <a:pt x="367" y="15"/>
                    <a:pt x="374" y="46"/>
                    <a:pt x="374" y="73"/>
                  </a:cubicBezTo>
                  <a:cubicBezTo>
                    <a:pt x="374" y="114"/>
                    <a:pt x="374" y="155"/>
                    <a:pt x="374" y="196"/>
                  </a:cubicBezTo>
                  <a:cubicBezTo>
                    <a:pt x="374" y="220"/>
                    <a:pt x="367" y="220"/>
                    <a:pt x="332" y="220"/>
                  </a:cubicBezTo>
                  <a:cubicBezTo>
                    <a:pt x="332" y="226"/>
                    <a:pt x="332" y="231"/>
                    <a:pt x="332" y="237"/>
                  </a:cubicBezTo>
                  <a:cubicBezTo>
                    <a:pt x="334" y="237"/>
                    <a:pt x="371" y="235"/>
                    <a:pt x="393" y="235"/>
                  </a:cubicBezTo>
                  <a:cubicBezTo>
                    <a:pt x="413" y="235"/>
                    <a:pt x="451" y="237"/>
                    <a:pt x="455" y="237"/>
                  </a:cubicBezTo>
                  <a:cubicBezTo>
                    <a:pt x="455" y="231"/>
                    <a:pt x="455" y="226"/>
                    <a:pt x="455" y="220"/>
                  </a:cubicBezTo>
                  <a:cubicBezTo>
                    <a:pt x="420" y="220"/>
                    <a:pt x="415" y="220"/>
                    <a:pt x="415" y="196"/>
                  </a:cubicBezTo>
                  <a:cubicBezTo>
                    <a:pt x="415" y="155"/>
                    <a:pt x="415" y="115"/>
                    <a:pt x="415" y="7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0320" rIns="90000" bIns="4032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96" name="Полилиния 495"/>
            <p:cNvSpPr/>
            <p:nvPr/>
          </p:nvSpPr>
          <p:spPr>
            <a:xfrm>
              <a:off x="2257920" y="3750120"/>
              <a:ext cx="69120" cy="87120"/>
            </a:xfrm>
            <a:custGeom>
              <a:avLst/>
              <a:gdLst>
                <a:gd name="textAreaLeft" fmla="*/ 0 w 69120"/>
                <a:gd name="textAreaRight" fmla="*/ 70560 w 69120"/>
                <a:gd name="textAreaTop" fmla="*/ 0 h 87120"/>
                <a:gd name="textAreaBottom" fmla="*/ 88560 h 87120"/>
              </a:gdLst>
              <a:ahLst/>
              <a:cxnLst/>
              <a:rect l="textAreaLeft" t="textAreaTop" r="textAreaRight" b="textAreaBottom"/>
              <a:pathLst>
                <a:path w="196" h="246">
                  <a:moveTo>
                    <a:pt x="181" y="13"/>
                  </a:moveTo>
                  <a:cubicBezTo>
                    <a:pt x="181" y="4"/>
                    <a:pt x="181" y="0"/>
                    <a:pt x="172" y="0"/>
                  </a:cubicBezTo>
                  <a:cubicBezTo>
                    <a:pt x="170" y="0"/>
                    <a:pt x="170" y="0"/>
                    <a:pt x="161" y="7"/>
                  </a:cubicBezTo>
                  <a:cubicBezTo>
                    <a:pt x="158" y="9"/>
                    <a:pt x="157" y="11"/>
                    <a:pt x="152" y="15"/>
                  </a:cubicBezTo>
                  <a:cubicBezTo>
                    <a:pt x="137" y="2"/>
                    <a:pt x="115" y="0"/>
                    <a:pt x="95" y="0"/>
                  </a:cubicBezTo>
                  <a:cubicBezTo>
                    <a:pt x="18" y="0"/>
                    <a:pt x="0" y="39"/>
                    <a:pt x="0" y="68"/>
                  </a:cubicBezTo>
                  <a:cubicBezTo>
                    <a:pt x="0" y="83"/>
                    <a:pt x="7" y="99"/>
                    <a:pt x="20" y="110"/>
                  </a:cubicBezTo>
                  <a:cubicBezTo>
                    <a:pt x="40" y="127"/>
                    <a:pt x="62" y="132"/>
                    <a:pt x="95" y="136"/>
                  </a:cubicBezTo>
                  <a:cubicBezTo>
                    <a:pt x="121" y="140"/>
                    <a:pt x="165" y="149"/>
                    <a:pt x="165" y="184"/>
                  </a:cubicBezTo>
                  <a:cubicBezTo>
                    <a:pt x="165" y="206"/>
                    <a:pt x="152" y="231"/>
                    <a:pt x="99" y="231"/>
                  </a:cubicBezTo>
                  <a:cubicBezTo>
                    <a:pt x="47" y="231"/>
                    <a:pt x="29" y="198"/>
                    <a:pt x="18" y="160"/>
                  </a:cubicBezTo>
                  <a:cubicBezTo>
                    <a:pt x="18" y="154"/>
                    <a:pt x="16" y="151"/>
                    <a:pt x="9" y="151"/>
                  </a:cubicBezTo>
                  <a:cubicBezTo>
                    <a:pt x="0" y="151"/>
                    <a:pt x="0" y="154"/>
                    <a:pt x="0" y="165"/>
                  </a:cubicBezTo>
                  <a:cubicBezTo>
                    <a:pt x="0" y="187"/>
                    <a:pt x="0" y="210"/>
                    <a:pt x="0" y="233"/>
                  </a:cubicBezTo>
                  <a:cubicBezTo>
                    <a:pt x="0" y="242"/>
                    <a:pt x="0" y="246"/>
                    <a:pt x="7" y="246"/>
                  </a:cubicBezTo>
                  <a:cubicBezTo>
                    <a:pt x="11" y="246"/>
                    <a:pt x="22" y="235"/>
                    <a:pt x="33" y="222"/>
                  </a:cubicBezTo>
                  <a:cubicBezTo>
                    <a:pt x="58" y="244"/>
                    <a:pt x="86" y="246"/>
                    <a:pt x="99" y="246"/>
                  </a:cubicBezTo>
                  <a:cubicBezTo>
                    <a:pt x="170" y="246"/>
                    <a:pt x="196" y="209"/>
                    <a:pt x="196" y="169"/>
                  </a:cubicBezTo>
                  <a:cubicBezTo>
                    <a:pt x="196" y="149"/>
                    <a:pt x="187" y="134"/>
                    <a:pt x="172" y="121"/>
                  </a:cubicBezTo>
                  <a:cubicBezTo>
                    <a:pt x="152" y="101"/>
                    <a:pt x="126" y="97"/>
                    <a:pt x="108" y="94"/>
                  </a:cubicBezTo>
                  <a:cubicBezTo>
                    <a:pt x="64" y="86"/>
                    <a:pt x="29" y="79"/>
                    <a:pt x="29" y="50"/>
                  </a:cubicBezTo>
                  <a:cubicBezTo>
                    <a:pt x="29" y="33"/>
                    <a:pt x="44" y="13"/>
                    <a:pt x="95" y="13"/>
                  </a:cubicBezTo>
                  <a:cubicBezTo>
                    <a:pt x="159" y="13"/>
                    <a:pt x="161" y="57"/>
                    <a:pt x="161" y="72"/>
                  </a:cubicBezTo>
                  <a:cubicBezTo>
                    <a:pt x="163" y="79"/>
                    <a:pt x="170" y="79"/>
                    <a:pt x="172" y="79"/>
                  </a:cubicBezTo>
                  <a:cubicBezTo>
                    <a:pt x="181" y="79"/>
                    <a:pt x="181" y="75"/>
                    <a:pt x="181" y="64"/>
                  </a:cubicBezTo>
                  <a:cubicBezTo>
                    <a:pt x="181" y="47"/>
                    <a:pt x="181" y="30"/>
                    <a:pt x="181" y="1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3560" rIns="90000" bIns="4356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97" name="Полилиния 496"/>
            <p:cNvSpPr/>
            <p:nvPr/>
          </p:nvSpPr>
          <p:spPr>
            <a:xfrm>
              <a:off x="2361960" y="3605400"/>
              <a:ext cx="166320" cy="188280"/>
            </a:xfrm>
            <a:custGeom>
              <a:avLst/>
              <a:gdLst>
                <a:gd name="textAreaLeft" fmla="*/ 0 w 166320"/>
                <a:gd name="textAreaRight" fmla="*/ 167760 w 166320"/>
                <a:gd name="textAreaTop" fmla="*/ 0 h 188280"/>
                <a:gd name="textAreaBottom" fmla="*/ 189720 h 188280"/>
              </a:gdLst>
              <a:ahLst/>
              <a:cxnLst/>
              <a:rect l="textAreaLeft" t="textAreaTop" r="textAreaRight" b="textAreaBottom"/>
              <a:pathLst>
                <a:path w="466" h="527">
                  <a:moveTo>
                    <a:pt x="259" y="61"/>
                  </a:moveTo>
                  <a:cubicBezTo>
                    <a:pt x="266" y="33"/>
                    <a:pt x="268" y="24"/>
                    <a:pt x="340" y="24"/>
                  </a:cubicBezTo>
                  <a:cubicBezTo>
                    <a:pt x="365" y="24"/>
                    <a:pt x="369" y="24"/>
                    <a:pt x="369" y="9"/>
                  </a:cubicBezTo>
                  <a:cubicBezTo>
                    <a:pt x="369" y="0"/>
                    <a:pt x="362" y="0"/>
                    <a:pt x="358" y="0"/>
                  </a:cubicBezTo>
                  <a:cubicBezTo>
                    <a:pt x="332" y="0"/>
                    <a:pt x="268" y="2"/>
                    <a:pt x="244" y="2"/>
                  </a:cubicBezTo>
                  <a:cubicBezTo>
                    <a:pt x="220" y="2"/>
                    <a:pt x="165" y="0"/>
                    <a:pt x="140" y="0"/>
                  </a:cubicBezTo>
                  <a:cubicBezTo>
                    <a:pt x="136" y="0"/>
                    <a:pt x="125" y="0"/>
                    <a:pt x="125" y="15"/>
                  </a:cubicBezTo>
                  <a:cubicBezTo>
                    <a:pt x="125" y="24"/>
                    <a:pt x="134" y="24"/>
                    <a:pt x="147" y="24"/>
                  </a:cubicBezTo>
                  <a:cubicBezTo>
                    <a:pt x="149" y="24"/>
                    <a:pt x="165" y="24"/>
                    <a:pt x="178" y="26"/>
                  </a:cubicBezTo>
                  <a:cubicBezTo>
                    <a:pt x="191" y="26"/>
                    <a:pt x="198" y="29"/>
                    <a:pt x="198" y="37"/>
                  </a:cubicBezTo>
                  <a:cubicBezTo>
                    <a:pt x="198" y="42"/>
                    <a:pt x="198" y="44"/>
                    <a:pt x="195" y="53"/>
                  </a:cubicBezTo>
                  <a:cubicBezTo>
                    <a:pt x="161" y="190"/>
                    <a:pt x="126" y="328"/>
                    <a:pt x="92" y="466"/>
                  </a:cubicBezTo>
                  <a:cubicBezTo>
                    <a:pt x="83" y="496"/>
                    <a:pt x="81" y="503"/>
                    <a:pt x="22" y="503"/>
                  </a:cubicBezTo>
                  <a:cubicBezTo>
                    <a:pt x="8" y="503"/>
                    <a:pt x="0" y="503"/>
                    <a:pt x="0" y="518"/>
                  </a:cubicBezTo>
                  <a:cubicBezTo>
                    <a:pt x="0" y="527"/>
                    <a:pt x="6" y="527"/>
                    <a:pt x="22" y="527"/>
                  </a:cubicBezTo>
                  <a:cubicBezTo>
                    <a:pt x="140" y="527"/>
                    <a:pt x="259" y="527"/>
                    <a:pt x="378" y="527"/>
                  </a:cubicBezTo>
                  <a:cubicBezTo>
                    <a:pt x="398" y="527"/>
                    <a:pt x="398" y="527"/>
                    <a:pt x="402" y="514"/>
                  </a:cubicBezTo>
                  <a:cubicBezTo>
                    <a:pt x="423" y="458"/>
                    <a:pt x="443" y="403"/>
                    <a:pt x="464" y="347"/>
                  </a:cubicBezTo>
                  <a:cubicBezTo>
                    <a:pt x="466" y="338"/>
                    <a:pt x="466" y="338"/>
                    <a:pt x="466" y="336"/>
                  </a:cubicBezTo>
                  <a:cubicBezTo>
                    <a:pt x="466" y="334"/>
                    <a:pt x="464" y="327"/>
                    <a:pt x="457" y="327"/>
                  </a:cubicBezTo>
                  <a:cubicBezTo>
                    <a:pt x="450" y="327"/>
                    <a:pt x="450" y="332"/>
                    <a:pt x="444" y="345"/>
                  </a:cubicBezTo>
                  <a:cubicBezTo>
                    <a:pt x="417" y="415"/>
                    <a:pt x="384" y="503"/>
                    <a:pt x="250" y="503"/>
                  </a:cubicBezTo>
                  <a:cubicBezTo>
                    <a:pt x="226" y="503"/>
                    <a:pt x="202" y="503"/>
                    <a:pt x="178" y="503"/>
                  </a:cubicBezTo>
                  <a:cubicBezTo>
                    <a:pt x="167" y="503"/>
                    <a:pt x="165" y="503"/>
                    <a:pt x="160" y="503"/>
                  </a:cubicBezTo>
                  <a:cubicBezTo>
                    <a:pt x="154" y="501"/>
                    <a:pt x="151" y="501"/>
                    <a:pt x="151" y="494"/>
                  </a:cubicBezTo>
                  <a:cubicBezTo>
                    <a:pt x="151" y="492"/>
                    <a:pt x="151" y="490"/>
                    <a:pt x="154" y="477"/>
                  </a:cubicBezTo>
                  <a:cubicBezTo>
                    <a:pt x="189" y="338"/>
                    <a:pt x="224" y="200"/>
                    <a:pt x="259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98" name="Полилиния 497"/>
            <p:cNvSpPr/>
            <p:nvPr/>
          </p:nvSpPr>
          <p:spPr>
            <a:xfrm>
              <a:off x="2554920" y="3700440"/>
              <a:ext cx="101520" cy="174600"/>
            </a:xfrm>
            <a:custGeom>
              <a:avLst/>
              <a:gdLst>
                <a:gd name="textAreaLeft" fmla="*/ 0 w 101520"/>
                <a:gd name="textAreaRight" fmla="*/ 102960 w 101520"/>
                <a:gd name="textAreaTop" fmla="*/ 0 h 174600"/>
                <a:gd name="textAreaBottom" fmla="*/ 176040 h 174600"/>
              </a:gdLst>
              <a:ahLst/>
              <a:cxnLst/>
              <a:rect l="textAreaLeft" t="textAreaTop" r="textAreaRight" b="textAreaBottom"/>
              <a:pathLst>
                <a:path w="286" h="489">
                  <a:moveTo>
                    <a:pt x="181" y="164"/>
                  </a:moveTo>
                  <a:cubicBezTo>
                    <a:pt x="198" y="164"/>
                    <a:pt x="216" y="164"/>
                    <a:pt x="233" y="164"/>
                  </a:cubicBezTo>
                  <a:cubicBezTo>
                    <a:pt x="244" y="164"/>
                    <a:pt x="251" y="164"/>
                    <a:pt x="251" y="153"/>
                  </a:cubicBezTo>
                  <a:cubicBezTo>
                    <a:pt x="251" y="147"/>
                    <a:pt x="244" y="147"/>
                    <a:pt x="233" y="147"/>
                  </a:cubicBezTo>
                  <a:cubicBezTo>
                    <a:pt x="217" y="147"/>
                    <a:pt x="200" y="147"/>
                    <a:pt x="183" y="147"/>
                  </a:cubicBezTo>
                  <a:cubicBezTo>
                    <a:pt x="196" y="76"/>
                    <a:pt x="200" y="52"/>
                    <a:pt x="205" y="37"/>
                  </a:cubicBezTo>
                  <a:cubicBezTo>
                    <a:pt x="207" y="26"/>
                    <a:pt x="220" y="13"/>
                    <a:pt x="233" y="13"/>
                  </a:cubicBezTo>
                  <a:cubicBezTo>
                    <a:pt x="241" y="15"/>
                    <a:pt x="247" y="13"/>
                    <a:pt x="258" y="19"/>
                  </a:cubicBezTo>
                  <a:cubicBezTo>
                    <a:pt x="236" y="28"/>
                    <a:pt x="233" y="46"/>
                    <a:pt x="233" y="50"/>
                  </a:cubicBezTo>
                  <a:cubicBezTo>
                    <a:pt x="233" y="61"/>
                    <a:pt x="244" y="70"/>
                    <a:pt x="255" y="70"/>
                  </a:cubicBezTo>
                  <a:cubicBezTo>
                    <a:pt x="271" y="70"/>
                    <a:pt x="286" y="57"/>
                    <a:pt x="286" y="37"/>
                  </a:cubicBezTo>
                  <a:cubicBezTo>
                    <a:pt x="286" y="13"/>
                    <a:pt x="260" y="0"/>
                    <a:pt x="233" y="0"/>
                  </a:cubicBezTo>
                  <a:cubicBezTo>
                    <a:pt x="209" y="0"/>
                    <a:pt x="183" y="13"/>
                    <a:pt x="167" y="39"/>
                  </a:cubicBezTo>
                  <a:cubicBezTo>
                    <a:pt x="156" y="59"/>
                    <a:pt x="152" y="83"/>
                    <a:pt x="141" y="147"/>
                  </a:cubicBezTo>
                  <a:cubicBezTo>
                    <a:pt x="127" y="147"/>
                    <a:pt x="113" y="147"/>
                    <a:pt x="99" y="147"/>
                  </a:cubicBezTo>
                  <a:cubicBezTo>
                    <a:pt x="88" y="147"/>
                    <a:pt x="79" y="147"/>
                    <a:pt x="79" y="158"/>
                  </a:cubicBezTo>
                  <a:cubicBezTo>
                    <a:pt x="79" y="164"/>
                    <a:pt x="88" y="164"/>
                    <a:pt x="97" y="164"/>
                  </a:cubicBezTo>
                  <a:cubicBezTo>
                    <a:pt x="110" y="164"/>
                    <a:pt x="123" y="164"/>
                    <a:pt x="137" y="164"/>
                  </a:cubicBezTo>
                  <a:cubicBezTo>
                    <a:pt x="137" y="169"/>
                    <a:pt x="104" y="362"/>
                    <a:pt x="90" y="421"/>
                  </a:cubicBezTo>
                  <a:cubicBezTo>
                    <a:pt x="86" y="432"/>
                    <a:pt x="77" y="474"/>
                    <a:pt x="51" y="474"/>
                  </a:cubicBezTo>
                  <a:cubicBezTo>
                    <a:pt x="43" y="472"/>
                    <a:pt x="38" y="474"/>
                    <a:pt x="29" y="467"/>
                  </a:cubicBezTo>
                  <a:cubicBezTo>
                    <a:pt x="51" y="461"/>
                    <a:pt x="51" y="441"/>
                    <a:pt x="51" y="437"/>
                  </a:cubicBezTo>
                  <a:cubicBezTo>
                    <a:pt x="51" y="426"/>
                    <a:pt x="42" y="417"/>
                    <a:pt x="31" y="417"/>
                  </a:cubicBezTo>
                  <a:cubicBezTo>
                    <a:pt x="16" y="417"/>
                    <a:pt x="0" y="430"/>
                    <a:pt x="0" y="450"/>
                  </a:cubicBezTo>
                  <a:cubicBezTo>
                    <a:pt x="0" y="474"/>
                    <a:pt x="24" y="489"/>
                    <a:pt x="51" y="489"/>
                  </a:cubicBezTo>
                  <a:cubicBezTo>
                    <a:pt x="86" y="489"/>
                    <a:pt x="110" y="452"/>
                    <a:pt x="117" y="441"/>
                  </a:cubicBezTo>
                  <a:cubicBezTo>
                    <a:pt x="137" y="404"/>
                    <a:pt x="148" y="338"/>
                    <a:pt x="150" y="331"/>
                  </a:cubicBezTo>
                  <a:cubicBezTo>
                    <a:pt x="160" y="276"/>
                    <a:pt x="170" y="220"/>
                    <a:pt x="181" y="16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499" name="Полилиния 498"/>
            <p:cNvSpPr/>
            <p:nvPr/>
          </p:nvSpPr>
          <p:spPr>
            <a:xfrm>
              <a:off x="1844640" y="3907440"/>
              <a:ext cx="838800" cy="9720"/>
            </a:xfrm>
            <a:custGeom>
              <a:avLst/>
              <a:gdLst>
                <a:gd name="textAreaLeft" fmla="*/ 0 w 838800"/>
                <a:gd name="textAreaRight" fmla="*/ 840240 w 838800"/>
                <a:gd name="textAreaTop" fmla="*/ 0 h 9720"/>
                <a:gd name="textAreaBottom" fmla="*/ 11160 h 9720"/>
              </a:gdLst>
              <a:ahLst/>
              <a:cxnLst/>
              <a:rect l="textAreaLeft" t="textAreaTop" r="textAreaRight" b="textAreaBottom"/>
              <a:pathLst>
                <a:path w="2334" h="31">
                  <a:moveTo>
                    <a:pt x="0" y="0"/>
                  </a:moveTo>
                  <a:cubicBezTo>
                    <a:pt x="778" y="0"/>
                    <a:pt x="1556" y="0"/>
                    <a:pt x="2334" y="0"/>
                  </a:cubicBezTo>
                  <a:cubicBezTo>
                    <a:pt x="2334" y="10"/>
                    <a:pt x="2334" y="21"/>
                    <a:pt x="2334" y="31"/>
                  </a:cubicBezTo>
                  <a:cubicBezTo>
                    <a:pt x="1556" y="31"/>
                    <a:pt x="778" y="31"/>
                    <a:pt x="0" y="31"/>
                  </a:cubicBezTo>
                  <a:cubicBezTo>
                    <a:pt x="0" y="21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3840" rIns="90000" bIns="-3384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00" name="Полилиния 499"/>
            <p:cNvSpPr/>
            <p:nvPr/>
          </p:nvSpPr>
          <p:spPr>
            <a:xfrm>
              <a:off x="2201760" y="4050720"/>
              <a:ext cx="129240" cy="120960"/>
            </a:xfrm>
            <a:custGeom>
              <a:avLst/>
              <a:gdLst>
                <a:gd name="textAreaLeft" fmla="*/ 0 w 129240"/>
                <a:gd name="textAreaRight" fmla="*/ 130680 w 129240"/>
                <a:gd name="textAreaTop" fmla="*/ 0 h 120960"/>
                <a:gd name="textAreaBottom" fmla="*/ 122400 h 120960"/>
              </a:gdLst>
              <a:ahLst/>
              <a:cxnLst/>
              <a:rect l="textAreaLeft" t="textAreaTop" r="textAreaRight" b="textAreaBottom"/>
              <a:pathLst>
                <a:path w="363" h="340">
                  <a:moveTo>
                    <a:pt x="132" y="8"/>
                  </a:moveTo>
                  <a:cubicBezTo>
                    <a:pt x="132" y="6"/>
                    <a:pt x="132" y="0"/>
                    <a:pt x="121" y="0"/>
                  </a:cubicBezTo>
                  <a:cubicBezTo>
                    <a:pt x="104" y="0"/>
                    <a:pt x="49" y="6"/>
                    <a:pt x="29" y="6"/>
                  </a:cubicBezTo>
                  <a:cubicBezTo>
                    <a:pt x="22" y="8"/>
                    <a:pt x="13" y="8"/>
                    <a:pt x="13" y="22"/>
                  </a:cubicBezTo>
                  <a:cubicBezTo>
                    <a:pt x="13" y="30"/>
                    <a:pt x="20" y="30"/>
                    <a:pt x="31" y="30"/>
                  </a:cubicBezTo>
                  <a:cubicBezTo>
                    <a:pt x="68" y="30"/>
                    <a:pt x="71" y="37"/>
                    <a:pt x="71" y="44"/>
                  </a:cubicBezTo>
                  <a:cubicBezTo>
                    <a:pt x="71" y="50"/>
                    <a:pt x="62" y="85"/>
                    <a:pt x="55" y="107"/>
                  </a:cubicBezTo>
                  <a:cubicBezTo>
                    <a:pt x="40" y="170"/>
                    <a:pt x="24" y="233"/>
                    <a:pt x="9" y="296"/>
                  </a:cubicBezTo>
                  <a:cubicBezTo>
                    <a:pt x="5" y="307"/>
                    <a:pt x="0" y="329"/>
                    <a:pt x="0" y="331"/>
                  </a:cubicBezTo>
                  <a:cubicBezTo>
                    <a:pt x="0" y="338"/>
                    <a:pt x="7" y="340"/>
                    <a:pt x="11" y="340"/>
                  </a:cubicBezTo>
                  <a:cubicBezTo>
                    <a:pt x="15" y="340"/>
                    <a:pt x="19" y="340"/>
                    <a:pt x="22" y="340"/>
                  </a:cubicBezTo>
                  <a:cubicBezTo>
                    <a:pt x="77" y="331"/>
                    <a:pt x="161" y="301"/>
                    <a:pt x="240" y="226"/>
                  </a:cubicBezTo>
                  <a:cubicBezTo>
                    <a:pt x="343" y="131"/>
                    <a:pt x="363" y="26"/>
                    <a:pt x="363" y="19"/>
                  </a:cubicBezTo>
                  <a:cubicBezTo>
                    <a:pt x="363" y="6"/>
                    <a:pt x="354" y="0"/>
                    <a:pt x="341" y="0"/>
                  </a:cubicBezTo>
                  <a:cubicBezTo>
                    <a:pt x="335" y="0"/>
                    <a:pt x="317" y="2"/>
                    <a:pt x="310" y="24"/>
                  </a:cubicBezTo>
                  <a:cubicBezTo>
                    <a:pt x="262" y="199"/>
                    <a:pt x="145" y="285"/>
                    <a:pt x="57" y="314"/>
                  </a:cubicBezTo>
                  <a:cubicBezTo>
                    <a:pt x="82" y="212"/>
                    <a:pt x="107" y="110"/>
                    <a:pt x="132" y="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01" name="Полилиния 500"/>
            <p:cNvSpPr/>
            <p:nvPr/>
          </p:nvSpPr>
          <p:spPr>
            <a:xfrm>
              <a:off x="2810880" y="3848760"/>
              <a:ext cx="183600" cy="117360"/>
            </a:xfrm>
            <a:custGeom>
              <a:avLst/>
              <a:gdLst>
                <a:gd name="textAreaLeft" fmla="*/ 0 w 183600"/>
                <a:gd name="textAreaRight" fmla="*/ 185040 w 183600"/>
                <a:gd name="textAreaTop" fmla="*/ 0 h 117360"/>
                <a:gd name="textAreaBottom" fmla="*/ 118800 h 117360"/>
              </a:gdLst>
              <a:ahLst/>
              <a:cxnLst/>
              <a:rect l="textAreaLeft" t="textAreaTop" r="textAreaRight" b="textAreaBottom"/>
              <a:pathLst>
                <a:path w="514" h="330">
                  <a:moveTo>
                    <a:pt x="514" y="25"/>
                  </a:moveTo>
                  <a:cubicBezTo>
                    <a:pt x="514" y="7"/>
                    <a:pt x="510" y="0"/>
                    <a:pt x="503" y="0"/>
                  </a:cubicBezTo>
                  <a:cubicBezTo>
                    <a:pt x="501" y="0"/>
                    <a:pt x="495" y="3"/>
                    <a:pt x="492" y="22"/>
                  </a:cubicBezTo>
                  <a:cubicBezTo>
                    <a:pt x="490" y="75"/>
                    <a:pt x="435" y="106"/>
                    <a:pt x="387" y="106"/>
                  </a:cubicBezTo>
                  <a:cubicBezTo>
                    <a:pt x="341" y="106"/>
                    <a:pt x="303" y="82"/>
                    <a:pt x="261" y="55"/>
                  </a:cubicBezTo>
                  <a:cubicBezTo>
                    <a:pt x="220" y="27"/>
                    <a:pt x="178" y="0"/>
                    <a:pt x="129" y="0"/>
                  </a:cubicBezTo>
                  <a:cubicBezTo>
                    <a:pt x="57" y="0"/>
                    <a:pt x="0" y="55"/>
                    <a:pt x="0" y="126"/>
                  </a:cubicBezTo>
                  <a:cubicBezTo>
                    <a:pt x="0" y="143"/>
                    <a:pt x="6" y="148"/>
                    <a:pt x="11" y="148"/>
                  </a:cubicBezTo>
                  <a:cubicBezTo>
                    <a:pt x="17" y="148"/>
                    <a:pt x="22" y="134"/>
                    <a:pt x="22" y="130"/>
                  </a:cubicBezTo>
                  <a:cubicBezTo>
                    <a:pt x="24" y="66"/>
                    <a:pt x="88" y="42"/>
                    <a:pt x="129" y="42"/>
                  </a:cubicBezTo>
                  <a:cubicBezTo>
                    <a:pt x="173" y="42"/>
                    <a:pt x="213" y="66"/>
                    <a:pt x="253" y="95"/>
                  </a:cubicBezTo>
                  <a:cubicBezTo>
                    <a:pt x="294" y="121"/>
                    <a:pt x="336" y="150"/>
                    <a:pt x="387" y="150"/>
                  </a:cubicBezTo>
                  <a:cubicBezTo>
                    <a:pt x="457" y="150"/>
                    <a:pt x="514" y="95"/>
                    <a:pt x="514" y="25"/>
                  </a:cubicBezTo>
                  <a:moveTo>
                    <a:pt x="514" y="205"/>
                  </a:moveTo>
                  <a:cubicBezTo>
                    <a:pt x="514" y="181"/>
                    <a:pt x="506" y="181"/>
                    <a:pt x="503" y="181"/>
                  </a:cubicBezTo>
                  <a:cubicBezTo>
                    <a:pt x="501" y="181"/>
                    <a:pt x="495" y="185"/>
                    <a:pt x="492" y="200"/>
                  </a:cubicBezTo>
                  <a:cubicBezTo>
                    <a:pt x="490" y="253"/>
                    <a:pt x="435" y="286"/>
                    <a:pt x="387" y="286"/>
                  </a:cubicBezTo>
                  <a:cubicBezTo>
                    <a:pt x="341" y="286"/>
                    <a:pt x="303" y="262"/>
                    <a:pt x="261" y="236"/>
                  </a:cubicBezTo>
                  <a:cubicBezTo>
                    <a:pt x="220" y="207"/>
                    <a:pt x="178" y="178"/>
                    <a:pt x="129" y="178"/>
                  </a:cubicBezTo>
                  <a:cubicBezTo>
                    <a:pt x="57" y="178"/>
                    <a:pt x="0" y="233"/>
                    <a:pt x="0" y="306"/>
                  </a:cubicBezTo>
                  <a:cubicBezTo>
                    <a:pt x="0" y="321"/>
                    <a:pt x="6" y="328"/>
                    <a:pt x="11" y="328"/>
                  </a:cubicBezTo>
                  <a:cubicBezTo>
                    <a:pt x="17" y="328"/>
                    <a:pt x="22" y="312"/>
                    <a:pt x="22" y="310"/>
                  </a:cubicBezTo>
                  <a:cubicBezTo>
                    <a:pt x="24" y="246"/>
                    <a:pt x="88" y="222"/>
                    <a:pt x="129" y="222"/>
                  </a:cubicBezTo>
                  <a:cubicBezTo>
                    <a:pt x="173" y="222"/>
                    <a:pt x="213" y="246"/>
                    <a:pt x="253" y="273"/>
                  </a:cubicBezTo>
                  <a:cubicBezTo>
                    <a:pt x="294" y="301"/>
                    <a:pt x="336" y="330"/>
                    <a:pt x="387" y="330"/>
                  </a:cubicBezTo>
                  <a:cubicBezTo>
                    <a:pt x="459" y="330"/>
                    <a:pt x="514" y="273"/>
                    <a:pt x="514" y="20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02" name="Полилиния 501"/>
            <p:cNvSpPr/>
            <p:nvPr/>
          </p:nvSpPr>
          <p:spPr>
            <a:xfrm>
              <a:off x="3114000" y="3798360"/>
              <a:ext cx="90360" cy="182880"/>
            </a:xfrm>
            <a:custGeom>
              <a:avLst/>
              <a:gdLst>
                <a:gd name="textAreaLeft" fmla="*/ 0 w 90360"/>
                <a:gd name="textAreaRight" fmla="*/ 91800 w 90360"/>
                <a:gd name="textAreaTop" fmla="*/ 0 h 182880"/>
                <a:gd name="textAreaBottom" fmla="*/ 184320 h 182880"/>
              </a:gdLst>
              <a:ahLst/>
              <a:cxnLst/>
              <a:rect l="textAreaLeft" t="textAreaTop" r="textAreaRight" b="textAreaBottom"/>
              <a:pathLst>
                <a:path w="255" h="512">
                  <a:moveTo>
                    <a:pt x="158" y="20"/>
                  </a:moveTo>
                  <a:cubicBezTo>
                    <a:pt x="158" y="0"/>
                    <a:pt x="158" y="0"/>
                    <a:pt x="141" y="0"/>
                  </a:cubicBezTo>
                  <a:cubicBezTo>
                    <a:pt x="92" y="48"/>
                    <a:pt x="24" y="48"/>
                    <a:pt x="0" y="48"/>
                  </a:cubicBezTo>
                  <a:cubicBezTo>
                    <a:pt x="0" y="56"/>
                    <a:pt x="0" y="64"/>
                    <a:pt x="0" y="72"/>
                  </a:cubicBezTo>
                  <a:cubicBezTo>
                    <a:pt x="15" y="72"/>
                    <a:pt x="59" y="72"/>
                    <a:pt x="101" y="53"/>
                  </a:cubicBezTo>
                  <a:cubicBezTo>
                    <a:pt x="101" y="185"/>
                    <a:pt x="101" y="318"/>
                    <a:pt x="101" y="450"/>
                  </a:cubicBezTo>
                  <a:cubicBezTo>
                    <a:pt x="101" y="479"/>
                    <a:pt x="99" y="488"/>
                    <a:pt x="29" y="488"/>
                  </a:cubicBezTo>
                  <a:cubicBezTo>
                    <a:pt x="21" y="488"/>
                    <a:pt x="12" y="488"/>
                    <a:pt x="4" y="488"/>
                  </a:cubicBezTo>
                  <a:cubicBezTo>
                    <a:pt x="4" y="496"/>
                    <a:pt x="4" y="504"/>
                    <a:pt x="4" y="512"/>
                  </a:cubicBezTo>
                  <a:cubicBezTo>
                    <a:pt x="31" y="509"/>
                    <a:pt x="99" y="509"/>
                    <a:pt x="130" y="509"/>
                  </a:cubicBezTo>
                  <a:cubicBezTo>
                    <a:pt x="161" y="509"/>
                    <a:pt x="227" y="509"/>
                    <a:pt x="255" y="512"/>
                  </a:cubicBezTo>
                  <a:cubicBezTo>
                    <a:pt x="255" y="504"/>
                    <a:pt x="255" y="496"/>
                    <a:pt x="255" y="488"/>
                  </a:cubicBezTo>
                  <a:cubicBezTo>
                    <a:pt x="246" y="488"/>
                    <a:pt x="238" y="488"/>
                    <a:pt x="229" y="488"/>
                  </a:cubicBezTo>
                  <a:cubicBezTo>
                    <a:pt x="161" y="488"/>
                    <a:pt x="158" y="479"/>
                    <a:pt x="158" y="450"/>
                  </a:cubicBezTo>
                  <a:cubicBezTo>
                    <a:pt x="158" y="307"/>
                    <a:pt x="158" y="163"/>
                    <a:pt x="158" y="2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03" name="Полилиния 502"/>
            <p:cNvSpPr/>
            <p:nvPr/>
          </p:nvSpPr>
          <p:spPr>
            <a:xfrm>
              <a:off x="3242160" y="3798360"/>
              <a:ext cx="109440" cy="182880"/>
            </a:xfrm>
            <a:custGeom>
              <a:avLst/>
              <a:gdLst>
                <a:gd name="textAreaLeft" fmla="*/ 0 w 109440"/>
                <a:gd name="textAreaRight" fmla="*/ 110880 w 109440"/>
                <a:gd name="textAreaTop" fmla="*/ 0 h 182880"/>
                <a:gd name="textAreaBottom" fmla="*/ 184320 h 182880"/>
              </a:gdLst>
              <a:ahLst/>
              <a:cxnLst/>
              <a:rect l="textAreaLeft" t="textAreaTop" r="textAreaRight" b="textAreaBottom"/>
              <a:pathLst>
                <a:path w="308" h="512">
                  <a:moveTo>
                    <a:pt x="60" y="452"/>
                  </a:moveTo>
                  <a:cubicBezTo>
                    <a:pt x="87" y="426"/>
                    <a:pt x="114" y="400"/>
                    <a:pt x="141" y="373"/>
                  </a:cubicBezTo>
                  <a:cubicBezTo>
                    <a:pt x="262" y="268"/>
                    <a:pt x="308" y="226"/>
                    <a:pt x="308" y="149"/>
                  </a:cubicBezTo>
                  <a:cubicBezTo>
                    <a:pt x="308" y="61"/>
                    <a:pt x="238" y="0"/>
                    <a:pt x="143" y="0"/>
                  </a:cubicBezTo>
                  <a:cubicBezTo>
                    <a:pt x="58" y="0"/>
                    <a:pt x="0" y="70"/>
                    <a:pt x="0" y="138"/>
                  </a:cubicBezTo>
                  <a:cubicBezTo>
                    <a:pt x="0" y="182"/>
                    <a:pt x="38" y="182"/>
                    <a:pt x="40" y="182"/>
                  </a:cubicBezTo>
                  <a:cubicBezTo>
                    <a:pt x="53" y="182"/>
                    <a:pt x="82" y="171"/>
                    <a:pt x="82" y="140"/>
                  </a:cubicBezTo>
                  <a:cubicBezTo>
                    <a:pt x="82" y="121"/>
                    <a:pt x="66" y="101"/>
                    <a:pt x="40" y="101"/>
                  </a:cubicBezTo>
                  <a:cubicBezTo>
                    <a:pt x="33" y="101"/>
                    <a:pt x="31" y="101"/>
                    <a:pt x="29" y="101"/>
                  </a:cubicBezTo>
                  <a:cubicBezTo>
                    <a:pt x="47" y="50"/>
                    <a:pt x="88" y="22"/>
                    <a:pt x="135" y="22"/>
                  </a:cubicBezTo>
                  <a:cubicBezTo>
                    <a:pt x="205" y="22"/>
                    <a:pt x="238" y="86"/>
                    <a:pt x="238" y="149"/>
                  </a:cubicBezTo>
                  <a:cubicBezTo>
                    <a:pt x="238" y="211"/>
                    <a:pt x="198" y="270"/>
                    <a:pt x="157" y="318"/>
                  </a:cubicBezTo>
                  <a:cubicBezTo>
                    <a:pt x="107" y="373"/>
                    <a:pt x="58" y="428"/>
                    <a:pt x="9" y="483"/>
                  </a:cubicBezTo>
                  <a:cubicBezTo>
                    <a:pt x="0" y="492"/>
                    <a:pt x="0" y="494"/>
                    <a:pt x="0" y="512"/>
                  </a:cubicBezTo>
                  <a:cubicBezTo>
                    <a:pt x="96" y="512"/>
                    <a:pt x="191" y="512"/>
                    <a:pt x="286" y="512"/>
                  </a:cubicBezTo>
                  <a:cubicBezTo>
                    <a:pt x="294" y="467"/>
                    <a:pt x="301" y="422"/>
                    <a:pt x="308" y="378"/>
                  </a:cubicBezTo>
                  <a:cubicBezTo>
                    <a:pt x="302" y="378"/>
                    <a:pt x="295" y="378"/>
                    <a:pt x="288" y="378"/>
                  </a:cubicBezTo>
                  <a:cubicBezTo>
                    <a:pt x="284" y="402"/>
                    <a:pt x="280" y="435"/>
                    <a:pt x="271" y="446"/>
                  </a:cubicBezTo>
                  <a:cubicBezTo>
                    <a:pt x="266" y="452"/>
                    <a:pt x="216" y="452"/>
                    <a:pt x="198" y="452"/>
                  </a:cubicBezTo>
                  <a:cubicBezTo>
                    <a:pt x="152" y="452"/>
                    <a:pt x="106" y="452"/>
                    <a:pt x="60" y="45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04" name="Полилиния 503"/>
            <p:cNvSpPr/>
            <p:nvPr/>
          </p:nvSpPr>
          <p:spPr>
            <a:xfrm>
              <a:off x="3378600" y="3798360"/>
              <a:ext cx="114840" cy="189000"/>
            </a:xfrm>
            <a:custGeom>
              <a:avLst/>
              <a:gdLst>
                <a:gd name="textAreaLeft" fmla="*/ 0 w 114840"/>
                <a:gd name="textAreaRight" fmla="*/ 116280 w 114840"/>
                <a:gd name="textAreaTop" fmla="*/ 0 h 189000"/>
                <a:gd name="textAreaBottom" fmla="*/ 190440 h 189000"/>
              </a:gdLst>
              <a:ahLst/>
              <a:cxnLst/>
              <a:rect l="textAreaLeft" t="textAreaTop" r="textAreaRight" b="textAreaBottom"/>
              <a:pathLst>
                <a:path w="323" h="529">
                  <a:moveTo>
                    <a:pt x="323" y="266"/>
                  </a:moveTo>
                  <a:cubicBezTo>
                    <a:pt x="323" y="204"/>
                    <a:pt x="321" y="143"/>
                    <a:pt x="292" y="86"/>
                  </a:cubicBezTo>
                  <a:cubicBezTo>
                    <a:pt x="257" y="11"/>
                    <a:pt x="193" y="0"/>
                    <a:pt x="162" y="0"/>
                  </a:cubicBezTo>
                  <a:cubicBezTo>
                    <a:pt x="116" y="0"/>
                    <a:pt x="59" y="20"/>
                    <a:pt x="28" y="90"/>
                  </a:cubicBezTo>
                  <a:cubicBezTo>
                    <a:pt x="2" y="143"/>
                    <a:pt x="0" y="204"/>
                    <a:pt x="0" y="266"/>
                  </a:cubicBezTo>
                  <a:cubicBezTo>
                    <a:pt x="0" y="323"/>
                    <a:pt x="2" y="393"/>
                    <a:pt x="33" y="450"/>
                  </a:cubicBezTo>
                  <a:cubicBezTo>
                    <a:pt x="66" y="514"/>
                    <a:pt x="123" y="529"/>
                    <a:pt x="160" y="529"/>
                  </a:cubicBezTo>
                  <a:cubicBezTo>
                    <a:pt x="202" y="529"/>
                    <a:pt x="261" y="512"/>
                    <a:pt x="294" y="439"/>
                  </a:cubicBezTo>
                  <a:cubicBezTo>
                    <a:pt x="321" y="386"/>
                    <a:pt x="323" y="327"/>
                    <a:pt x="323" y="266"/>
                  </a:cubicBezTo>
                  <a:moveTo>
                    <a:pt x="160" y="512"/>
                  </a:moveTo>
                  <a:cubicBezTo>
                    <a:pt x="132" y="512"/>
                    <a:pt x="85" y="492"/>
                    <a:pt x="72" y="419"/>
                  </a:cubicBezTo>
                  <a:cubicBezTo>
                    <a:pt x="63" y="373"/>
                    <a:pt x="63" y="301"/>
                    <a:pt x="63" y="257"/>
                  </a:cubicBezTo>
                  <a:cubicBezTo>
                    <a:pt x="63" y="206"/>
                    <a:pt x="63" y="156"/>
                    <a:pt x="70" y="114"/>
                  </a:cubicBezTo>
                  <a:cubicBezTo>
                    <a:pt x="83" y="22"/>
                    <a:pt x="143" y="15"/>
                    <a:pt x="160" y="15"/>
                  </a:cubicBezTo>
                  <a:cubicBezTo>
                    <a:pt x="187" y="15"/>
                    <a:pt x="237" y="31"/>
                    <a:pt x="253" y="105"/>
                  </a:cubicBezTo>
                  <a:cubicBezTo>
                    <a:pt x="259" y="149"/>
                    <a:pt x="259" y="209"/>
                    <a:pt x="259" y="257"/>
                  </a:cubicBezTo>
                  <a:cubicBezTo>
                    <a:pt x="259" y="314"/>
                    <a:pt x="259" y="367"/>
                    <a:pt x="250" y="415"/>
                  </a:cubicBezTo>
                  <a:cubicBezTo>
                    <a:pt x="239" y="490"/>
                    <a:pt x="195" y="512"/>
                    <a:pt x="160" y="5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05" name="Полилиния 504"/>
            <p:cNvSpPr/>
            <p:nvPr/>
          </p:nvSpPr>
          <p:spPr>
            <a:xfrm>
              <a:off x="3517200" y="3798360"/>
              <a:ext cx="115560" cy="189000"/>
            </a:xfrm>
            <a:custGeom>
              <a:avLst/>
              <a:gdLst>
                <a:gd name="textAreaLeft" fmla="*/ 0 w 115560"/>
                <a:gd name="textAreaRight" fmla="*/ 117000 w 115560"/>
                <a:gd name="textAreaTop" fmla="*/ 0 h 189000"/>
                <a:gd name="textAreaBottom" fmla="*/ 190440 h 189000"/>
              </a:gdLst>
              <a:ahLst/>
              <a:cxnLst/>
              <a:rect l="textAreaLeft" t="textAreaTop" r="textAreaRight" b="textAreaBottom"/>
              <a:pathLst>
                <a:path w="325" h="529">
                  <a:moveTo>
                    <a:pt x="325" y="266"/>
                  </a:moveTo>
                  <a:cubicBezTo>
                    <a:pt x="325" y="204"/>
                    <a:pt x="321" y="143"/>
                    <a:pt x="294" y="86"/>
                  </a:cubicBezTo>
                  <a:cubicBezTo>
                    <a:pt x="259" y="11"/>
                    <a:pt x="195" y="0"/>
                    <a:pt x="162" y="0"/>
                  </a:cubicBezTo>
                  <a:cubicBezTo>
                    <a:pt x="116" y="0"/>
                    <a:pt x="61" y="20"/>
                    <a:pt x="28" y="90"/>
                  </a:cubicBezTo>
                  <a:cubicBezTo>
                    <a:pt x="4" y="143"/>
                    <a:pt x="0" y="204"/>
                    <a:pt x="0" y="266"/>
                  </a:cubicBezTo>
                  <a:cubicBezTo>
                    <a:pt x="0" y="323"/>
                    <a:pt x="4" y="393"/>
                    <a:pt x="35" y="450"/>
                  </a:cubicBezTo>
                  <a:cubicBezTo>
                    <a:pt x="68" y="514"/>
                    <a:pt x="125" y="529"/>
                    <a:pt x="162" y="529"/>
                  </a:cubicBezTo>
                  <a:cubicBezTo>
                    <a:pt x="204" y="529"/>
                    <a:pt x="263" y="512"/>
                    <a:pt x="296" y="439"/>
                  </a:cubicBezTo>
                  <a:cubicBezTo>
                    <a:pt x="321" y="386"/>
                    <a:pt x="325" y="327"/>
                    <a:pt x="325" y="266"/>
                  </a:cubicBezTo>
                  <a:moveTo>
                    <a:pt x="162" y="512"/>
                  </a:moveTo>
                  <a:cubicBezTo>
                    <a:pt x="132" y="512"/>
                    <a:pt x="88" y="492"/>
                    <a:pt x="72" y="419"/>
                  </a:cubicBezTo>
                  <a:cubicBezTo>
                    <a:pt x="63" y="373"/>
                    <a:pt x="63" y="301"/>
                    <a:pt x="63" y="257"/>
                  </a:cubicBezTo>
                  <a:cubicBezTo>
                    <a:pt x="63" y="206"/>
                    <a:pt x="63" y="156"/>
                    <a:pt x="70" y="114"/>
                  </a:cubicBezTo>
                  <a:cubicBezTo>
                    <a:pt x="85" y="22"/>
                    <a:pt x="143" y="15"/>
                    <a:pt x="162" y="15"/>
                  </a:cubicBezTo>
                  <a:cubicBezTo>
                    <a:pt x="189" y="15"/>
                    <a:pt x="239" y="31"/>
                    <a:pt x="252" y="105"/>
                  </a:cubicBezTo>
                  <a:cubicBezTo>
                    <a:pt x="261" y="149"/>
                    <a:pt x="261" y="209"/>
                    <a:pt x="261" y="257"/>
                  </a:cubicBezTo>
                  <a:cubicBezTo>
                    <a:pt x="261" y="314"/>
                    <a:pt x="261" y="367"/>
                    <a:pt x="252" y="415"/>
                  </a:cubicBezTo>
                  <a:cubicBezTo>
                    <a:pt x="241" y="490"/>
                    <a:pt x="198" y="512"/>
                    <a:pt x="162" y="5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06" name="Полилиния 505"/>
            <p:cNvSpPr/>
            <p:nvPr/>
          </p:nvSpPr>
          <p:spPr>
            <a:xfrm>
              <a:off x="3722760" y="3836160"/>
              <a:ext cx="183960" cy="153000"/>
            </a:xfrm>
            <a:custGeom>
              <a:avLst/>
              <a:gdLst>
                <a:gd name="textAreaLeft" fmla="*/ 0 w 183960"/>
                <a:gd name="textAreaRight" fmla="*/ 185400 w 183960"/>
                <a:gd name="textAreaTop" fmla="*/ 0 h 153000"/>
                <a:gd name="textAreaBottom" fmla="*/ 154440 h 153000"/>
              </a:gdLst>
              <a:ahLst/>
              <a:cxnLst/>
              <a:rect l="textAreaLeft" t="textAreaTop" r="textAreaRight" b="textAreaBottom"/>
              <a:pathLst>
                <a:path w="515" h="429">
                  <a:moveTo>
                    <a:pt x="306" y="49"/>
                  </a:moveTo>
                  <a:cubicBezTo>
                    <a:pt x="306" y="22"/>
                    <a:pt x="286" y="0"/>
                    <a:pt x="258" y="0"/>
                  </a:cubicBezTo>
                  <a:cubicBezTo>
                    <a:pt x="229" y="0"/>
                    <a:pt x="207" y="23"/>
                    <a:pt x="207" y="49"/>
                  </a:cubicBezTo>
                  <a:cubicBezTo>
                    <a:pt x="207" y="74"/>
                    <a:pt x="229" y="97"/>
                    <a:pt x="258" y="97"/>
                  </a:cubicBezTo>
                  <a:cubicBezTo>
                    <a:pt x="286" y="97"/>
                    <a:pt x="306" y="73"/>
                    <a:pt x="306" y="49"/>
                  </a:cubicBezTo>
                  <a:moveTo>
                    <a:pt x="306" y="380"/>
                  </a:moveTo>
                  <a:cubicBezTo>
                    <a:pt x="306" y="356"/>
                    <a:pt x="286" y="332"/>
                    <a:pt x="258" y="332"/>
                  </a:cubicBezTo>
                  <a:cubicBezTo>
                    <a:pt x="229" y="332"/>
                    <a:pt x="207" y="356"/>
                    <a:pt x="207" y="380"/>
                  </a:cubicBezTo>
                  <a:cubicBezTo>
                    <a:pt x="207" y="404"/>
                    <a:pt x="229" y="429"/>
                    <a:pt x="258" y="429"/>
                  </a:cubicBezTo>
                  <a:cubicBezTo>
                    <a:pt x="286" y="429"/>
                    <a:pt x="306" y="404"/>
                    <a:pt x="306" y="380"/>
                  </a:cubicBezTo>
                  <a:moveTo>
                    <a:pt x="27" y="198"/>
                  </a:moveTo>
                  <a:cubicBezTo>
                    <a:pt x="14" y="198"/>
                    <a:pt x="0" y="198"/>
                    <a:pt x="0" y="213"/>
                  </a:cubicBezTo>
                  <a:cubicBezTo>
                    <a:pt x="0" y="229"/>
                    <a:pt x="14" y="229"/>
                    <a:pt x="27" y="229"/>
                  </a:cubicBezTo>
                  <a:cubicBezTo>
                    <a:pt x="181" y="229"/>
                    <a:pt x="335" y="229"/>
                    <a:pt x="489" y="229"/>
                  </a:cubicBezTo>
                  <a:cubicBezTo>
                    <a:pt x="502" y="229"/>
                    <a:pt x="515" y="229"/>
                    <a:pt x="515" y="213"/>
                  </a:cubicBezTo>
                  <a:cubicBezTo>
                    <a:pt x="515" y="198"/>
                    <a:pt x="502" y="198"/>
                    <a:pt x="489" y="198"/>
                  </a:cubicBezTo>
                  <a:cubicBezTo>
                    <a:pt x="335" y="198"/>
                    <a:pt x="181" y="198"/>
                    <a:pt x="27" y="19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07" name="Полилиния 506"/>
            <p:cNvSpPr/>
            <p:nvPr/>
          </p:nvSpPr>
          <p:spPr>
            <a:xfrm>
              <a:off x="3999240" y="3798360"/>
              <a:ext cx="109440" cy="182880"/>
            </a:xfrm>
            <a:custGeom>
              <a:avLst/>
              <a:gdLst>
                <a:gd name="textAreaLeft" fmla="*/ 0 w 109440"/>
                <a:gd name="textAreaRight" fmla="*/ 110880 w 109440"/>
                <a:gd name="textAreaTop" fmla="*/ 0 h 182880"/>
                <a:gd name="textAreaBottom" fmla="*/ 184320 h 182880"/>
              </a:gdLst>
              <a:ahLst/>
              <a:cxnLst/>
              <a:rect l="textAreaLeft" t="textAreaTop" r="textAreaRight" b="textAreaBottom"/>
              <a:pathLst>
                <a:path w="308" h="512">
                  <a:moveTo>
                    <a:pt x="59" y="452"/>
                  </a:moveTo>
                  <a:cubicBezTo>
                    <a:pt x="87" y="426"/>
                    <a:pt x="115" y="400"/>
                    <a:pt x="143" y="373"/>
                  </a:cubicBezTo>
                  <a:cubicBezTo>
                    <a:pt x="262" y="268"/>
                    <a:pt x="308" y="226"/>
                    <a:pt x="308" y="149"/>
                  </a:cubicBezTo>
                  <a:cubicBezTo>
                    <a:pt x="308" y="61"/>
                    <a:pt x="240" y="0"/>
                    <a:pt x="145" y="0"/>
                  </a:cubicBezTo>
                  <a:cubicBezTo>
                    <a:pt x="57" y="0"/>
                    <a:pt x="0" y="70"/>
                    <a:pt x="0" y="138"/>
                  </a:cubicBezTo>
                  <a:cubicBezTo>
                    <a:pt x="0" y="182"/>
                    <a:pt x="40" y="182"/>
                    <a:pt x="42" y="182"/>
                  </a:cubicBezTo>
                  <a:cubicBezTo>
                    <a:pt x="55" y="182"/>
                    <a:pt x="81" y="171"/>
                    <a:pt x="81" y="140"/>
                  </a:cubicBezTo>
                  <a:cubicBezTo>
                    <a:pt x="81" y="121"/>
                    <a:pt x="68" y="101"/>
                    <a:pt x="42" y="101"/>
                  </a:cubicBezTo>
                  <a:cubicBezTo>
                    <a:pt x="35" y="101"/>
                    <a:pt x="33" y="101"/>
                    <a:pt x="31" y="101"/>
                  </a:cubicBezTo>
                  <a:cubicBezTo>
                    <a:pt x="48" y="50"/>
                    <a:pt x="90" y="22"/>
                    <a:pt x="134" y="22"/>
                  </a:cubicBezTo>
                  <a:cubicBezTo>
                    <a:pt x="205" y="22"/>
                    <a:pt x="238" y="86"/>
                    <a:pt x="238" y="149"/>
                  </a:cubicBezTo>
                  <a:cubicBezTo>
                    <a:pt x="238" y="211"/>
                    <a:pt x="200" y="270"/>
                    <a:pt x="158" y="318"/>
                  </a:cubicBezTo>
                  <a:cubicBezTo>
                    <a:pt x="109" y="373"/>
                    <a:pt x="59" y="428"/>
                    <a:pt x="9" y="483"/>
                  </a:cubicBezTo>
                  <a:cubicBezTo>
                    <a:pt x="0" y="492"/>
                    <a:pt x="0" y="494"/>
                    <a:pt x="0" y="512"/>
                  </a:cubicBezTo>
                  <a:cubicBezTo>
                    <a:pt x="96" y="512"/>
                    <a:pt x="192" y="512"/>
                    <a:pt x="288" y="512"/>
                  </a:cubicBezTo>
                  <a:cubicBezTo>
                    <a:pt x="295" y="467"/>
                    <a:pt x="301" y="422"/>
                    <a:pt x="308" y="378"/>
                  </a:cubicBezTo>
                  <a:cubicBezTo>
                    <a:pt x="302" y="378"/>
                    <a:pt x="296" y="378"/>
                    <a:pt x="290" y="378"/>
                  </a:cubicBezTo>
                  <a:cubicBezTo>
                    <a:pt x="286" y="402"/>
                    <a:pt x="279" y="435"/>
                    <a:pt x="273" y="446"/>
                  </a:cubicBezTo>
                  <a:cubicBezTo>
                    <a:pt x="266" y="452"/>
                    <a:pt x="216" y="452"/>
                    <a:pt x="200" y="452"/>
                  </a:cubicBezTo>
                  <a:cubicBezTo>
                    <a:pt x="153" y="452"/>
                    <a:pt x="106" y="452"/>
                    <a:pt x="59" y="45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08" name="Полилиния 507"/>
            <p:cNvSpPr/>
            <p:nvPr/>
          </p:nvSpPr>
          <p:spPr>
            <a:xfrm>
              <a:off x="4138560" y="3798360"/>
              <a:ext cx="109440" cy="189000"/>
            </a:xfrm>
            <a:custGeom>
              <a:avLst/>
              <a:gdLst>
                <a:gd name="textAreaLeft" fmla="*/ 0 w 109440"/>
                <a:gd name="textAreaRight" fmla="*/ 110880 w 109440"/>
                <a:gd name="textAreaTop" fmla="*/ 0 h 189000"/>
                <a:gd name="textAreaBottom" fmla="*/ 190440 h 189000"/>
              </a:gdLst>
              <a:ahLst/>
              <a:cxnLst/>
              <a:rect l="textAreaLeft" t="textAreaTop" r="textAreaRight" b="textAreaBottom"/>
              <a:pathLst>
                <a:path w="308" h="529">
                  <a:moveTo>
                    <a:pt x="308" y="358"/>
                  </a:moveTo>
                  <a:cubicBezTo>
                    <a:pt x="308" y="266"/>
                    <a:pt x="244" y="189"/>
                    <a:pt x="161" y="189"/>
                  </a:cubicBezTo>
                  <a:cubicBezTo>
                    <a:pt x="125" y="189"/>
                    <a:pt x="90" y="200"/>
                    <a:pt x="64" y="228"/>
                  </a:cubicBezTo>
                  <a:cubicBezTo>
                    <a:pt x="64" y="178"/>
                    <a:pt x="64" y="127"/>
                    <a:pt x="64" y="77"/>
                  </a:cubicBezTo>
                  <a:cubicBezTo>
                    <a:pt x="79" y="81"/>
                    <a:pt x="103" y="88"/>
                    <a:pt x="130" y="88"/>
                  </a:cubicBezTo>
                  <a:cubicBezTo>
                    <a:pt x="224" y="88"/>
                    <a:pt x="277" y="17"/>
                    <a:pt x="277" y="6"/>
                  </a:cubicBezTo>
                  <a:cubicBezTo>
                    <a:pt x="277" y="2"/>
                    <a:pt x="275" y="0"/>
                    <a:pt x="271" y="0"/>
                  </a:cubicBezTo>
                  <a:cubicBezTo>
                    <a:pt x="268" y="1"/>
                    <a:pt x="268" y="0"/>
                    <a:pt x="264" y="2"/>
                  </a:cubicBezTo>
                  <a:cubicBezTo>
                    <a:pt x="249" y="9"/>
                    <a:pt x="211" y="24"/>
                    <a:pt x="158" y="24"/>
                  </a:cubicBezTo>
                  <a:cubicBezTo>
                    <a:pt x="128" y="24"/>
                    <a:pt x="93" y="17"/>
                    <a:pt x="57" y="2"/>
                  </a:cubicBezTo>
                  <a:cubicBezTo>
                    <a:pt x="51" y="0"/>
                    <a:pt x="49" y="0"/>
                    <a:pt x="46" y="0"/>
                  </a:cubicBezTo>
                  <a:cubicBezTo>
                    <a:pt x="40" y="0"/>
                    <a:pt x="40" y="6"/>
                    <a:pt x="40" y="17"/>
                  </a:cubicBezTo>
                  <a:cubicBezTo>
                    <a:pt x="40" y="94"/>
                    <a:pt x="40" y="170"/>
                    <a:pt x="40" y="246"/>
                  </a:cubicBezTo>
                  <a:cubicBezTo>
                    <a:pt x="40" y="259"/>
                    <a:pt x="40" y="266"/>
                    <a:pt x="51" y="266"/>
                  </a:cubicBezTo>
                  <a:cubicBezTo>
                    <a:pt x="55" y="266"/>
                    <a:pt x="57" y="263"/>
                    <a:pt x="60" y="259"/>
                  </a:cubicBezTo>
                  <a:cubicBezTo>
                    <a:pt x="68" y="246"/>
                    <a:pt x="97" y="206"/>
                    <a:pt x="161" y="206"/>
                  </a:cubicBezTo>
                  <a:cubicBezTo>
                    <a:pt x="200" y="206"/>
                    <a:pt x="220" y="242"/>
                    <a:pt x="227" y="255"/>
                  </a:cubicBezTo>
                  <a:cubicBezTo>
                    <a:pt x="238" y="283"/>
                    <a:pt x="240" y="314"/>
                    <a:pt x="240" y="351"/>
                  </a:cubicBezTo>
                  <a:cubicBezTo>
                    <a:pt x="240" y="378"/>
                    <a:pt x="240" y="426"/>
                    <a:pt x="220" y="457"/>
                  </a:cubicBezTo>
                  <a:cubicBezTo>
                    <a:pt x="202" y="488"/>
                    <a:pt x="174" y="507"/>
                    <a:pt x="139" y="507"/>
                  </a:cubicBezTo>
                  <a:cubicBezTo>
                    <a:pt x="82" y="507"/>
                    <a:pt x="38" y="466"/>
                    <a:pt x="24" y="422"/>
                  </a:cubicBezTo>
                  <a:cubicBezTo>
                    <a:pt x="27" y="422"/>
                    <a:pt x="29" y="422"/>
                    <a:pt x="38" y="422"/>
                  </a:cubicBezTo>
                  <a:cubicBezTo>
                    <a:pt x="64" y="422"/>
                    <a:pt x="77" y="403"/>
                    <a:pt x="77" y="384"/>
                  </a:cubicBezTo>
                  <a:cubicBezTo>
                    <a:pt x="77" y="366"/>
                    <a:pt x="64" y="347"/>
                    <a:pt x="38" y="347"/>
                  </a:cubicBezTo>
                  <a:cubicBezTo>
                    <a:pt x="27" y="347"/>
                    <a:pt x="0" y="354"/>
                    <a:pt x="0" y="389"/>
                  </a:cubicBezTo>
                  <a:cubicBezTo>
                    <a:pt x="0" y="455"/>
                    <a:pt x="53" y="529"/>
                    <a:pt x="141" y="529"/>
                  </a:cubicBezTo>
                  <a:cubicBezTo>
                    <a:pt x="229" y="529"/>
                    <a:pt x="308" y="455"/>
                    <a:pt x="308" y="35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09" name="Полилиния 508"/>
            <p:cNvSpPr/>
            <p:nvPr/>
          </p:nvSpPr>
          <p:spPr>
            <a:xfrm>
              <a:off x="4274640" y="3798360"/>
              <a:ext cx="115920" cy="189000"/>
            </a:xfrm>
            <a:custGeom>
              <a:avLst/>
              <a:gdLst>
                <a:gd name="textAreaLeft" fmla="*/ 0 w 115920"/>
                <a:gd name="textAreaRight" fmla="*/ 117360 w 115920"/>
                <a:gd name="textAreaTop" fmla="*/ 0 h 189000"/>
                <a:gd name="textAreaBottom" fmla="*/ 190440 h 189000"/>
              </a:gdLst>
              <a:ahLst/>
              <a:cxnLst/>
              <a:rect l="textAreaLeft" t="textAreaTop" r="textAreaRight" b="textAreaBottom"/>
              <a:pathLst>
                <a:path w="326" h="529">
                  <a:moveTo>
                    <a:pt x="326" y="266"/>
                  </a:moveTo>
                  <a:cubicBezTo>
                    <a:pt x="326" y="204"/>
                    <a:pt x="322" y="143"/>
                    <a:pt x="295" y="86"/>
                  </a:cubicBezTo>
                  <a:cubicBezTo>
                    <a:pt x="258" y="11"/>
                    <a:pt x="196" y="0"/>
                    <a:pt x="163" y="0"/>
                  </a:cubicBezTo>
                  <a:cubicBezTo>
                    <a:pt x="117" y="0"/>
                    <a:pt x="60" y="20"/>
                    <a:pt x="29" y="90"/>
                  </a:cubicBezTo>
                  <a:cubicBezTo>
                    <a:pt x="5" y="143"/>
                    <a:pt x="0" y="204"/>
                    <a:pt x="0" y="266"/>
                  </a:cubicBezTo>
                  <a:cubicBezTo>
                    <a:pt x="0" y="323"/>
                    <a:pt x="3" y="393"/>
                    <a:pt x="36" y="450"/>
                  </a:cubicBezTo>
                  <a:cubicBezTo>
                    <a:pt x="69" y="514"/>
                    <a:pt x="124" y="529"/>
                    <a:pt x="163" y="529"/>
                  </a:cubicBezTo>
                  <a:cubicBezTo>
                    <a:pt x="205" y="529"/>
                    <a:pt x="262" y="512"/>
                    <a:pt x="297" y="439"/>
                  </a:cubicBezTo>
                  <a:cubicBezTo>
                    <a:pt x="322" y="386"/>
                    <a:pt x="326" y="327"/>
                    <a:pt x="326" y="266"/>
                  </a:cubicBezTo>
                  <a:moveTo>
                    <a:pt x="163" y="512"/>
                  </a:moveTo>
                  <a:cubicBezTo>
                    <a:pt x="132" y="512"/>
                    <a:pt x="86" y="492"/>
                    <a:pt x="73" y="419"/>
                  </a:cubicBezTo>
                  <a:cubicBezTo>
                    <a:pt x="64" y="373"/>
                    <a:pt x="64" y="301"/>
                    <a:pt x="64" y="257"/>
                  </a:cubicBezTo>
                  <a:cubicBezTo>
                    <a:pt x="64" y="206"/>
                    <a:pt x="64" y="156"/>
                    <a:pt x="71" y="114"/>
                  </a:cubicBezTo>
                  <a:cubicBezTo>
                    <a:pt x="84" y="22"/>
                    <a:pt x="143" y="15"/>
                    <a:pt x="163" y="15"/>
                  </a:cubicBezTo>
                  <a:cubicBezTo>
                    <a:pt x="187" y="15"/>
                    <a:pt x="238" y="31"/>
                    <a:pt x="253" y="105"/>
                  </a:cubicBezTo>
                  <a:cubicBezTo>
                    <a:pt x="262" y="149"/>
                    <a:pt x="262" y="209"/>
                    <a:pt x="262" y="257"/>
                  </a:cubicBezTo>
                  <a:cubicBezTo>
                    <a:pt x="262" y="314"/>
                    <a:pt x="262" y="367"/>
                    <a:pt x="253" y="415"/>
                  </a:cubicBezTo>
                  <a:cubicBezTo>
                    <a:pt x="240" y="490"/>
                    <a:pt x="196" y="512"/>
                    <a:pt x="163" y="5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10" name="Полилиния 509"/>
            <p:cNvSpPr/>
            <p:nvPr/>
          </p:nvSpPr>
          <p:spPr>
            <a:xfrm>
              <a:off x="4413240" y="3798360"/>
              <a:ext cx="115920" cy="189000"/>
            </a:xfrm>
            <a:custGeom>
              <a:avLst/>
              <a:gdLst>
                <a:gd name="textAreaLeft" fmla="*/ 0 w 115920"/>
                <a:gd name="textAreaRight" fmla="*/ 117360 w 115920"/>
                <a:gd name="textAreaTop" fmla="*/ 0 h 189000"/>
                <a:gd name="textAreaBottom" fmla="*/ 190440 h 189000"/>
              </a:gdLst>
              <a:ahLst/>
              <a:cxnLst/>
              <a:rect l="textAreaLeft" t="textAreaTop" r="textAreaRight" b="textAreaBottom"/>
              <a:pathLst>
                <a:path w="326" h="529">
                  <a:moveTo>
                    <a:pt x="326" y="266"/>
                  </a:moveTo>
                  <a:cubicBezTo>
                    <a:pt x="326" y="204"/>
                    <a:pt x="324" y="143"/>
                    <a:pt x="295" y="86"/>
                  </a:cubicBezTo>
                  <a:cubicBezTo>
                    <a:pt x="260" y="11"/>
                    <a:pt x="196" y="0"/>
                    <a:pt x="165" y="0"/>
                  </a:cubicBezTo>
                  <a:cubicBezTo>
                    <a:pt x="119" y="0"/>
                    <a:pt x="62" y="20"/>
                    <a:pt x="29" y="90"/>
                  </a:cubicBezTo>
                  <a:cubicBezTo>
                    <a:pt x="5" y="143"/>
                    <a:pt x="0" y="204"/>
                    <a:pt x="0" y="266"/>
                  </a:cubicBezTo>
                  <a:cubicBezTo>
                    <a:pt x="0" y="323"/>
                    <a:pt x="5" y="393"/>
                    <a:pt x="36" y="450"/>
                  </a:cubicBezTo>
                  <a:cubicBezTo>
                    <a:pt x="69" y="514"/>
                    <a:pt x="126" y="529"/>
                    <a:pt x="163" y="529"/>
                  </a:cubicBezTo>
                  <a:cubicBezTo>
                    <a:pt x="205" y="529"/>
                    <a:pt x="264" y="512"/>
                    <a:pt x="297" y="439"/>
                  </a:cubicBezTo>
                  <a:cubicBezTo>
                    <a:pt x="324" y="386"/>
                    <a:pt x="326" y="327"/>
                    <a:pt x="326" y="266"/>
                  </a:cubicBezTo>
                  <a:moveTo>
                    <a:pt x="163" y="512"/>
                  </a:moveTo>
                  <a:cubicBezTo>
                    <a:pt x="135" y="512"/>
                    <a:pt x="88" y="492"/>
                    <a:pt x="73" y="419"/>
                  </a:cubicBezTo>
                  <a:cubicBezTo>
                    <a:pt x="66" y="373"/>
                    <a:pt x="66" y="301"/>
                    <a:pt x="66" y="257"/>
                  </a:cubicBezTo>
                  <a:cubicBezTo>
                    <a:pt x="66" y="206"/>
                    <a:pt x="66" y="156"/>
                    <a:pt x="71" y="114"/>
                  </a:cubicBezTo>
                  <a:cubicBezTo>
                    <a:pt x="86" y="22"/>
                    <a:pt x="143" y="15"/>
                    <a:pt x="163" y="15"/>
                  </a:cubicBezTo>
                  <a:cubicBezTo>
                    <a:pt x="189" y="15"/>
                    <a:pt x="240" y="31"/>
                    <a:pt x="255" y="105"/>
                  </a:cubicBezTo>
                  <a:cubicBezTo>
                    <a:pt x="262" y="149"/>
                    <a:pt x="262" y="209"/>
                    <a:pt x="262" y="257"/>
                  </a:cubicBezTo>
                  <a:cubicBezTo>
                    <a:pt x="262" y="314"/>
                    <a:pt x="262" y="367"/>
                    <a:pt x="253" y="415"/>
                  </a:cubicBezTo>
                  <a:cubicBezTo>
                    <a:pt x="242" y="490"/>
                    <a:pt x="198" y="512"/>
                    <a:pt x="163" y="5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11" name="Полилиния 510"/>
            <p:cNvSpPr/>
            <p:nvPr/>
          </p:nvSpPr>
          <p:spPr>
            <a:xfrm>
              <a:off x="4566240" y="3953160"/>
              <a:ext cx="30960" cy="81720"/>
            </a:xfrm>
            <a:custGeom>
              <a:avLst/>
              <a:gdLst>
                <a:gd name="textAreaLeft" fmla="*/ 0 w 30960"/>
                <a:gd name="textAreaRight" fmla="*/ 32400 w 30960"/>
                <a:gd name="textAreaTop" fmla="*/ 0 h 81720"/>
                <a:gd name="textAreaBottom" fmla="*/ 83160 h 81720"/>
              </a:gdLst>
              <a:ahLst/>
              <a:cxnLst/>
              <a:rect l="textAreaLeft" t="textAreaTop" r="textAreaRight" b="textAreaBottom"/>
              <a:pathLst>
                <a:path w="90" h="231">
                  <a:moveTo>
                    <a:pt x="90" y="82"/>
                  </a:moveTo>
                  <a:cubicBezTo>
                    <a:pt x="90" y="31"/>
                    <a:pt x="70" y="0"/>
                    <a:pt x="39" y="0"/>
                  </a:cubicBezTo>
                  <a:cubicBezTo>
                    <a:pt x="15" y="0"/>
                    <a:pt x="0" y="20"/>
                    <a:pt x="0" y="42"/>
                  </a:cubicBezTo>
                  <a:cubicBezTo>
                    <a:pt x="0" y="62"/>
                    <a:pt x="15" y="82"/>
                    <a:pt x="39" y="82"/>
                  </a:cubicBezTo>
                  <a:cubicBezTo>
                    <a:pt x="50" y="82"/>
                    <a:pt x="59" y="79"/>
                    <a:pt x="68" y="73"/>
                  </a:cubicBezTo>
                  <a:cubicBezTo>
                    <a:pt x="70" y="71"/>
                    <a:pt x="69" y="71"/>
                    <a:pt x="70" y="71"/>
                  </a:cubicBezTo>
                  <a:cubicBezTo>
                    <a:pt x="72" y="71"/>
                    <a:pt x="72" y="71"/>
                    <a:pt x="72" y="82"/>
                  </a:cubicBezTo>
                  <a:cubicBezTo>
                    <a:pt x="72" y="139"/>
                    <a:pt x="46" y="185"/>
                    <a:pt x="20" y="209"/>
                  </a:cubicBezTo>
                  <a:cubicBezTo>
                    <a:pt x="11" y="218"/>
                    <a:pt x="11" y="220"/>
                    <a:pt x="11" y="222"/>
                  </a:cubicBezTo>
                  <a:cubicBezTo>
                    <a:pt x="11" y="227"/>
                    <a:pt x="15" y="231"/>
                    <a:pt x="20" y="231"/>
                  </a:cubicBezTo>
                  <a:cubicBezTo>
                    <a:pt x="28" y="231"/>
                    <a:pt x="90" y="172"/>
                    <a:pt x="90" y="8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8160" rIns="90000" bIns="3816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512" name="Группа 511"/>
          <p:cNvGrpSpPr/>
          <p:nvPr/>
        </p:nvGrpSpPr>
        <p:grpSpPr>
          <a:xfrm>
            <a:off x="859680" y="4176360"/>
            <a:ext cx="3386880" cy="581400"/>
            <a:chOff x="859680" y="4176360"/>
            <a:chExt cx="3386880" cy="581400"/>
          </a:xfrm>
        </p:grpSpPr>
        <p:sp>
          <p:nvSpPr>
            <p:cNvPr id="513" name="Полилиния 512"/>
            <p:cNvSpPr/>
            <p:nvPr/>
          </p:nvSpPr>
          <p:spPr>
            <a:xfrm>
              <a:off x="859680" y="4297320"/>
              <a:ext cx="191880" cy="194760"/>
            </a:xfrm>
            <a:custGeom>
              <a:avLst/>
              <a:gdLst>
                <a:gd name="textAreaLeft" fmla="*/ 0 w 191880"/>
                <a:gd name="textAreaRight" fmla="*/ 193320 w 191880"/>
                <a:gd name="textAreaTop" fmla="*/ 0 h 194760"/>
                <a:gd name="textAreaBottom" fmla="*/ 196200 h 194760"/>
              </a:gdLst>
              <a:ahLst/>
              <a:cxnLst/>
              <a:rect l="textAreaLeft" t="textAreaTop" r="textAreaRight" b="textAreaBottom"/>
              <a:pathLst>
                <a:path w="537" h="545">
                  <a:moveTo>
                    <a:pt x="145" y="255"/>
                  </a:moveTo>
                  <a:cubicBezTo>
                    <a:pt x="145" y="188"/>
                    <a:pt x="145" y="122"/>
                    <a:pt x="145" y="55"/>
                  </a:cubicBezTo>
                  <a:cubicBezTo>
                    <a:pt x="145" y="37"/>
                    <a:pt x="145" y="29"/>
                    <a:pt x="163" y="26"/>
                  </a:cubicBezTo>
                  <a:cubicBezTo>
                    <a:pt x="169" y="24"/>
                    <a:pt x="191" y="24"/>
                    <a:pt x="207" y="24"/>
                  </a:cubicBezTo>
                  <a:cubicBezTo>
                    <a:pt x="277" y="24"/>
                    <a:pt x="363" y="26"/>
                    <a:pt x="363" y="138"/>
                  </a:cubicBezTo>
                  <a:cubicBezTo>
                    <a:pt x="363" y="193"/>
                    <a:pt x="345" y="255"/>
                    <a:pt x="231" y="255"/>
                  </a:cubicBezTo>
                  <a:cubicBezTo>
                    <a:pt x="202" y="255"/>
                    <a:pt x="174" y="255"/>
                    <a:pt x="145" y="255"/>
                  </a:cubicBezTo>
                  <a:moveTo>
                    <a:pt x="308" y="266"/>
                  </a:moveTo>
                  <a:cubicBezTo>
                    <a:pt x="383" y="246"/>
                    <a:pt x="444" y="200"/>
                    <a:pt x="444" y="138"/>
                  </a:cubicBezTo>
                  <a:cubicBezTo>
                    <a:pt x="444" y="66"/>
                    <a:pt x="354" y="0"/>
                    <a:pt x="242" y="0"/>
                  </a:cubicBezTo>
                  <a:cubicBezTo>
                    <a:pt x="161" y="0"/>
                    <a:pt x="81" y="0"/>
                    <a:pt x="0" y="0"/>
                  </a:cubicBezTo>
                  <a:cubicBezTo>
                    <a:pt x="0" y="8"/>
                    <a:pt x="0" y="16"/>
                    <a:pt x="0" y="24"/>
                  </a:cubicBezTo>
                  <a:cubicBezTo>
                    <a:pt x="6" y="24"/>
                    <a:pt x="12" y="24"/>
                    <a:pt x="18" y="24"/>
                  </a:cubicBezTo>
                  <a:cubicBezTo>
                    <a:pt x="77" y="24"/>
                    <a:pt x="79" y="33"/>
                    <a:pt x="79" y="62"/>
                  </a:cubicBezTo>
                  <a:cubicBezTo>
                    <a:pt x="79" y="197"/>
                    <a:pt x="79" y="333"/>
                    <a:pt x="79" y="468"/>
                  </a:cubicBezTo>
                  <a:cubicBezTo>
                    <a:pt x="79" y="494"/>
                    <a:pt x="77" y="503"/>
                    <a:pt x="18" y="503"/>
                  </a:cubicBezTo>
                  <a:cubicBezTo>
                    <a:pt x="12" y="503"/>
                    <a:pt x="6" y="503"/>
                    <a:pt x="0" y="503"/>
                  </a:cubicBezTo>
                  <a:cubicBezTo>
                    <a:pt x="0" y="511"/>
                    <a:pt x="0" y="519"/>
                    <a:pt x="0" y="527"/>
                  </a:cubicBezTo>
                  <a:cubicBezTo>
                    <a:pt x="26" y="525"/>
                    <a:pt x="81" y="525"/>
                    <a:pt x="112" y="525"/>
                  </a:cubicBezTo>
                  <a:cubicBezTo>
                    <a:pt x="143" y="525"/>
                    <a:pt x="196" y="525"/>
                    <a:pt x="224" y="527"/>
                  </a:cubicBezTo>
                  <a:cubicBezTo>
                    <a:pt x="224" y="519"/>
                    <a:pt x="224" y="511"/>
                    <a:pt x="224" y="503"/>
                  </a:cubicBezTo>
                  <a:cubicBezTo>
                    <a:pt x="218" y="503"/>
                    <a:pt x="213" y="503"/>
                    <a:pt x="207" y="503"/>
                  </a:cubicBezTo>
                  <a:cubicBezTo>
                    <a:pt x="147" y="503"/>
                    <a:pt x="145" y="494"/>
                    <a:pt x="145" y="468"/>
                  </a:cubicBezTo>
                  <a:cubicBezTo>
                    <a:pt x="145" y="403"/>
                    <a:pt x="145" y="338"/>
                    <a:pt x="145" y="272"/>
                  </a:cubicBezTo>
                  <a:cubicBezTo>
                    <a:pt x="174" y="272"/>
                    <a:pt x="204" y="272"/>
                    <a:pt x="233" y="272"/>
                  </a:cubicBezTo>
                  <a:cubicBezTo>
                    <a:pt x="246" y="272"/>
                    <a:pt x="279" y="272"/>
                    <a:pt x="306" y="299"/>
                  </a:cubicBezTo>
                  <a:cubicBezTo>
                    <a:pt x="334" y="325"/>
                    <a:pt x="334" y="349"/>
                    <a:pt x="334" y="402"/>
                  </a:cubicBezTo>
                  <a:cubicBezTo>
                    <a:pt x="334" y="453"/>
                    <a:pt x="334" y="483"/>
                    <a:pt x="367" y="512"/>
                  </a:cubicBezTo>
                  <a:cubicBezTo>
                    <a:pt x="398" y="541"/>
                    <a:pt x="440" y="545"/>
                    <a:pt x="464" y="545"/>
                  </a:cubicBezTo>
                  <a:cubicBezTo>
                    <a:pt x="523" y="545"/>
                    <a:pt x="537" y="481"/>
                    <a:pt x="537" y="459"/>
                  </a:cubicBezTo>
                  <a:cubicBezTo>
                    <a:pt x="537" y="455"/>
                    <a:pt x="537" y="446"/>
                    <a:pt x="528" y="446"/>
                  </a:cubicBezTo>
                  <a:cubicBezTo>
                    <a:pt x="519" y="446"/>
                    <a:pt x="519" y="453"/>
                    <a:pt x="519" y="459"/>
                  </a:cubicBezTo>
                  <a:cubicBezTo>
                    <a:pt x="515" y="514"/>
                    <a:pt x="486" y="527"/>
                    <a:pt x="466" y="527"/>
                  </a:cubicBezTo>
                  <a:cubicBezTo>
                    <a:pt x="429" y="527"/>
                    <a:pt x="422" y="488"/>
                    <a:pt x="411" y="415"/>
                  </a:cubicBezTo>
                  <a:cubicBezTo>
                    <a:pt x="408" y="395"/>
                    <a:pt x="405" y="374"/>
                    <a:pt x="403" y="354"/>
                  </a:cubicBezTo>
                  <a:cubicBezTo>
                    <a:pt x="389" y="305"/>
                    <a:pt x="350" y="279"/>
                    <a:pt x="308" y="26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14" name="Полилиния 513"/>
            <p:cNvSpPr/>
            <p:nvPr/>
          </p:nvSpPr>
          <p:spPr>
            <a:xfrm>
              <a:off x="1062360" y="4362840"/>
              <a:ext cx="121320" cy="126000"/>
            </a:xfrm>
            <a:custGeom>
              <a:avLst/>
              <a:gdLst>
                <a:gd name="textAreaLeft" fmla="*/ 0 w 121320"/>
                <a:gd name="textAreaRight" fmla="*/ 122760 w 121320"/>
                <a:gd name="textAreaTop" fmla="*/ 0 h 126000"/>
                <a:gd name="textAreaBottom" fmla="*/ 127440 h 126000"/>
              </a:gdLst>
              <a:ahLst/>
              <a:cxnLst/>
              <a:rect l="textAreaLeft" t="textAreaTop" r="textAreaRight" b="textAreaBottom"/>
              <a:pathLst>
                <a:path w="341" h="354">
                  <a:moveTo>
                    <a:pt x="341" y="181"/>
                  </a:moveTo>
                  <a:cubicBezTo>
                    <a:pt x="341" y="82"/>
                    <a:pt x="264" y="0"/>
                    <a:pt x="172" y="0"/>
                  </a:cubicBezTo>
                  <a:cubicBezTo>
                    <a:pt x="75" y="0"/>
                    <a:pt x="0" y="84"/>
                    <a:pt x="0" y="181"/>
                  </a:cubicBezTo>
                  <a:cubicBezTo>
                    <a:pt x="0" y="279"/>
                    <a:pt x="79" y="354"/>
                    <a:pt x="169" y="354"/>
                  </a:cubicBezTo>
                  <a:cubicBezTo>
                    <a:pt x="264" y="354"/>
                    <a:pt x="341" y="277"/>
                    <a:pt x="341" y="181"/>
                  </a:cubicBezTo>
                  <a:moveTo>
                    <a:pt x="172" y="334"/>
                  </a:moveTo>
                  <a:cubicBezTo>
                    <a:pt x="139" y="334"/>
                    <a:pt x="103" y="319"/>
                    <a:pt x="84" y="284"/>
                  </a:cubicBezTo>
                  <a:cubicBezTo>
                    <a:pt x="64" y="249"/>
                    <a:pt x="64" y="203"/>
                    <a:pt x="64" y="174"/>
                  </a:cubicBezTo>
                  <a:cubicBezTo>
                    <a:pt x="64" y="143"/>
                    <a:pt x="64" y="101"/>
                    <a:pt x="81" y="69"/>
                  </a:cubicBezTo>
                  <a:cubicBezTo>
                    <a:pt x="103" y="33"/>
                    <a:pt x="139" y="16"/>
                    <a:pt x="169" y="16"/>
                  </a:cubicBezTo>
                  <a:cubicBezTo>
                    <a:pt x="205" y="16"/>
                    <a:pt x="238" y="33"/>
                    <a:pt x="257" y="66"/>
                  </a:cubicBezTo>
                  <a:cubicBezTo>
                    <a:pt x="277" y="99"/>
                    <a:pt x="277" y="145"/>
                    <a:pt x="277" y="174"/>
                  </a:cubicBezTo>
                  <a:cubicBezTo>
                    <a:pt x="277" y="203"/>
                    <a:pt x="277" y="244"/>
                    <a:pt x="260" y="277"/>
                  </a:cubicBezTo>
                  <a:cubicBezTo>
                    <a:pt x="244" y="312"/>
                    <a:pt x="209" y="334"/>
                    <a:pt x="172" y="33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15" name="Полилиния 514"/>
            <p:cNvSpPr/>
            <p:nvPr/>
          </p:nvSpPr>
          <p:spPr>
            <a:xfrm>
              <a:off x="1208160" y="4396320"/>
              <a:ext cx="205920" cy="131400"/>
            </a:xfrm>
            <a:custGeom>
              <a:avLst/>
              <a:gdLst>
                <a:gd name="textAreaLeft" fmla="*/ 0 w 205920"/>
                <a:gd name="textAreaRight" fmla="*/ 207360 w 205920"/>
                <a:gd name="textAreaTop" fmla="*/ 0 h 131400"/>
                <a:gd name="textAreaBottom" fmla="*/ 132840 h 131400"/>
              </a:gdLst>
              <a:ahLst/>
              <a:cxnLst/>
              <a:rect l="textAreaLeft" t="textAreaTop" r="textAreaRight" b="textAreaBottom"/>
              <a:pathLst>
                <a:path w="576" h="369">
                  <a:moveTo>
                    <a:pt x="512" y="44"/>
                  </a:moveTo>
                  <a:cubicBezTo>
                    <a:pt x="517" y="24"/>
                    <a:pt x="517" y="19"/>
                    <a:pt x="558" y="19"/>
                  </a:cubicBezTo>
                  <a:cubicBezTo>
                    <a:pt x="569" y="19"/>
                    <a:pt x="576" y="19"/>
                    <a:pt x="576" y="6"/>
                  </a:cubicBezTo>
                  <a:cubicBezTo>
                    <a:pt x="576" y="0"/>
                    <a:pt x="569" y="0"/>
                    <a:pt x="561" y="0"/>
                  </a:cubicBezTo>
                  <a:cubicBezTo>
                    <a:pt x="536" y="0"/>
                    <a:pt x="511" y="0"/>
                    <a:pt x="486" y="0"/>
                  </a:cubicBezTo>
                  <a:cubicBezTo>
                    <a:pt x="471" y="0"/>
                    <a:pt x="471" y="0"/>
                    <a:pt x="464" y="11"/>
                  </a:cubicBezTo>
                  <a:cubicBezTo>
                    <a:pt x="394" y="113"/>
                    <a:pt x="325" y="216"/>
                    <a:pt x="255" y="318"/>
                  </a:cubicBezTo>
                  <a:cubicBezTo>
                    <a:pt x="237" y="216"/>
                    <a:pt x="218" y="115"/>
                    <a:pt x="200" y="13"/>
                  </a:cubicBezTo>
                  <a:cubicBezTo>
                    <a:pt x="198" y="0"/>
                    <a:pt x="198" y="0"/>
                    <a:pt x="182" y="0"/>
                  </a:cubicBezTo>
                  <a:cubicBezTo>
                    <a:pt x="156" y="0"/>
                    <a:pt x="130" y="0"/>
                    <a:pt x="103" y="0"/>
                  </a:cubicBezTo>
                  <a:cubicBezTo>
                    <a:pt x="94" y="0"/>
                    <a:pt x="86" y="0"/>
                    <a:pt x="86" y="11"/>
                  </a:cubicBezTo>
                  <a:cubicBezTo>
                    <a:pt x="86" y="19"/>
                    <a:pt x="92" y="19"/>
                    <a:pt x="105" y="19"/>
                  </a:cubicBezTo>
                  <a:cubicBezTo>
                    <a:pt x="114" y="19"/>
                    <a:pt x="116" y="19"/>
                    <a:pt x="125" y="19"/>
                  </a:cubicBezTo>
                  <a:cubicBezTo>
                    <a:pt x="136" y="22"/>
                    <a:pt x="136" y="22"/>
                    <a:pt x="136" y="28"/>
                  </a:cubicBezTo>
                  <a:cubicBezTo>
                    <a:pt x="135" y="32"/>
                    <a:pt x="136" y="30"/>
                    <a:pt x="134" y="39"/>
                  </a:cubicBezTo>
                  <a:cubicBezTo>
                    <a:pt x="111" y="129"/>
                    <a:pt x="89" y="219"/>
                    <a:pt x="66" y="309"/>
                  </a:cubicBezTo>
                  <a:cubicBezTo>
                    <a:pt x="61" y="329"/>
                    <a:pt x="55" y="347"/>
                    <a:pt x="11" y="349"/>
                  </a:cubicBezTo>
                  <a:cubicBezTo>
                    <a:pt x="6" y="349"/>
                    <a:pt x="0" y="349"/>
                    <a:pt x="0" y="360"/>
                  </a:cubicBezTo>
                  <a:cubicBezTo>
                    <a:pt x="0" y="362"/>
                    <a:pt x="0" y="369"/>
                    <a:pt x="6" y="369"/>
                  </a:cubicBezTo>
                  <a:cubicBezTo>
                    <a:pt x="24" y="369"/>
                    <a:pt x="46" y="367"/>
                    <a:pt x="64" y="367"/>
                  </a:cubicBezTo>
                  <a:cubicBezTo>
                    <a:pt x="77" y="367"/>
                    <a:pt x="108" y="369"/>
                    <a:pt x="121" y="369"/>
                  </a:cubicBezTo>
                  <a:cubicBezTo>
                    <a:pt x="123" y="369"/>
                    <a:pt x="132" y="369"/>
                    <a:pt x="132" y="356"/>
                  </a:cubicBezTo>
                  <a:cubicBezTo>
                    <a:pt x="132" y="349"/>
                    <a:pt x="125" y="349"/>
                    <a:pt x="121" y="349"/>
                  </a:cubicBezTo>
                  <a:cubicBezTo>
                    <a:pt x="86" y="347"/>
                    <a:pt x="86" y="334"/>
                    <a:pt x="86" y="327"/>
                  </a:cubicBezTo>
                  <a:cubicBezTo>
                    <a:pt x="86" y="325"/>
                    <a:pt x="86" y="320"/>
                    <a:pt x="88" y="312"/>
                  </a:cubicBezTo>
                  <a:cubicBezTo>
                    <a:pt x="112" y="216"/>
                    <a:pt x="136" y="121"/>
                    <a:pt x="160" y="26"/>
                  </a:cubicBezTo>
                  <a:lnTo>
                    <a:pt x="160" y="26"/>
                  </a:lnTo>
                  <a:cubicBezTo>
                    <a:pt x="179" y="135"/>
                    <a:pt x="198" y="244"/>
                    <a:pt x="218" y="353"/>
                  </a:cubicBezTo>
                  <a:cubicBezTo>
                    <a:pt x="220" y="364"/>
                    <a:pt x="220" y="369"/>
                    <a:pt x="229" y="369"/>
                  </a:cubicBezTo>
                  <a:cubicBezTo>
                    <a:pt x="235" y="369"/>
                    <a:pt x="240" y="362"/>
                    <a:pt x="244" y="356"/>
                  </a:cubicBezTo>
                  <a:cubicBezTo>
                    <a:pt x="319" y="244"/>
                    <a:pt x="395" y="131"/>
                    <a:pt x="471" y="19"/>
                  </a:cubicBezTo>
                  <a:cubicBezTo>
                    <a:pt x="471" y="19"/>
                    <a:pt x="472" y="19"/>
                    <a:pt x="473" y="19"/>
                  </a:cubicBezTo>
                  <a:cubicBezTo>
                    <a:pt x="447" y="122"/>
                    <a:pt x="421" y="224"/>
                    <a:pt x="396" y="327"/>
                  </a:cubicBezTo>
                  <a:cubicBezTo>
                    <a:pt x="391" y="345"/>
                    <a:pt x="391" y="349"/>
                    <a:pt x="347" y="349"/>
                  </a:cubicBezTo>
                  <a:cubicBezTo>
                    <a:pt x="339" y="349"/>
                    <a:pt x="332" y="349"/>
                    <a:pt x="332" y="360"/>
                  </a:cubicBezTo>
                  <a:cubicBezTo>
                    <a:pt x="332" y="362"/>
                    <a:pt x="332" y="369"/>
                    <a:pt x="341" y="369"/>
                  </a:cubicBezTo>
                  <a:cubicBezTo>
                    <a:pt x="352" y="369"/>
                    <a:pt x="363" y="367"/>
                    <a:pt x="374" y="367"/>
                  </a:cubicBezTo>
                  <a:cubicBezTo>
                    <a:pt x="385" y="367"/>
                    <a:pt x="398" y="367"/>
                    <a:pt x="409" y="367"/>
                  </a:cubicBezTo>
                  <a:cubicBezTo>
                    <a:pt x="424" y="367"/>
                    <a:pt x="462" y="369"/>
                    <a:pt x="477" y="369"/>
                  </a:cubicBezTo>
                  <a:cubicBezTo>
                    <a:pt x="479" y="369"/>
                    <a:pt x="488" y="369"/>
                    <a:pt x="488" y="356"/>
                  </a:cubicBezTo>
                  <a:cubicBezTo>
                    <a:pt x="488" y="349"/>
                    <a:pt x="482" y="349"/>
                    <a:pt x="471" y="349"/>
                  </a:cubicBezTo>
                  <a:cubicBezTo>
                    <a:pt x="464" y="348"/>
                    <a:pt x="460" y="349"/>
                    <a:pt x="451" y="347"/>
                  </a:cubicBezTo>
                  <a:cubicBezTo>
                    <a:pt x="438" y="347"/>
                    <a:pt x="438" y="345"/>
                    <a:pt x="438" y="340"/>
                  </a:cubicBezTo>
                  <a:cubicBezTo>
                    <a:pt x="438" y="336"/>
                    <a:pt x="440" y="331"/>
                    <a:pt x="440" y="327"/>
                  </a:cubicBezTo>
                  <a:cubicBezTo>
                    <a:pt x="464" y="233"/>
                    <a:pt x="488" y="138"/>
                    <a:pt x="512" y="4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16" name="Полилиния 515"/>
            <p:cNvSpPr/>
            <p:nvPr/>
          </p:nvSpPr>
          <p:spPr>
            <a:xfrm>
              <a:off x="1533600" y="4385160"/>
              <a:ext cx="182880" cy="63360"/>
            </a:xfrm>
            <a:custGeom>
              <a:avLst/>
              <a:gdLst>
                <a:gd name="textAreaLeft" fmla="*/ 0 w 182880"/>
                <a:gd name="textAreaRight" fmla="*/ 184320 w 182880"/>
                <a:gd name="textAreaTop" fmla="*/ 0 h 63360"/>
                <a:gd name="textAreaBottom" fmla="*/ 64800 h 63360"/>
              </a:gdLst>
              <a:ahLst/>
              <a:cxnLst/>
              <a:rect l="textAreaLeft" t="textAreaTop" r="textAreaRight" b="textAreaBottom"/>
              <a:pathLst>
                <a:path w="512" h="180">
                  <a:moveTo>
                    <a:pt x="486" y="31"/>
                  </a:moveTo>
                  <a:cubicBezTo>
                    <a:pt x="499" y="31"/>
                    <a:pt x="512" y="31"/>
                    <a:pt x="512" y="15"/>
                  </a:cubicBezTo>
                  <a:cubicBezTo>
                    <a:pt x="512" y="0"/>
                    <a:pt x="499" y="0"/>
                    <a:pt x="488" y="0"/>
                  </a:cubicBezTo>
                  <a:cubicBezTo>
                    <a:pt x="333" y="0"/>
                    <a:pt x="179" y="0"/>
                    <a:pt x="24" y="0"/>
                  </a:cubicBezTo>
                  <a:cubicBezTo>
                    <a:pt x="13" y="0"/>
                    <a:pt x="0" y="0"/>
                    <a:pt x="0" y="15"/>
                  </a:cubicBezTo>
                  <a:cubicBezTo>
                    <a:pt x="0" y="31"/>
                    <a:pt x="13" y="31"/>
                    <a:pt x="26" y="31"/>
                  </a:cubicBezTo>
                  <a:cubicBezTo>
                    <a:pt x="179" y="31"/>
                    <a:pt x="333" y="31"/>
                    <a:pt x="486" y="31"/>
                  </a:cubicBezTo>
                  <a:moveTo>
                    <a:pt x="488" y="180"/>
                  </a:moveTo>
                  <a:cubicBezTo>
                    <a:pt x="499" y="180"/>
                    <a:pt x="512" y="180"/>
                    <a:pt x="512" y="165"/>
                  </a:cubicBezTo>
                  <a:cubicBezTo>
                    <a:pt x="512" y="149"/>
                    <a:pt x="499" y="149"/>
                    <a:pt x="486" y="149"/>
                  </a:cubicBezTo>
                  <a:cubicBezTo>
                    <a:pt x="333" y="149"/>
                    <a:pt x="179" y="149"/>
                    <a:pt x="26" y="149"/>
                  </a:cubicBezTo>
                  <a:cubicBezTo>
                    <a:pt x="13" y="149"/>
                    <a:pt x="0" y="149"/>
                    <a:pt x="0" y="165"/>
                  </a:cubicBezTo>
                  <a:cubicBezTo>
                    <a:pt x="0" y="180"/>
                    <a:pt x="13" y="180"/>
                    <a:pt x="24" y="180"/>
                  </a:cubicBezTo>
                  <a:cubicBezTo>
                    <a:pt x="179" y="180"/>
                    <a:pt x="333" y="180"/>
                    <a:pt x="488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17" name="Полилиния 516"/>
            <p:cNvSpPr/>
            <p:nvPr/>
          </p:nvSpPr>
          <p:spPr>
            <a:xfrm>
              <a:off x="1936440" y="4176360"/>
              <a:ext cx="120600" cy="124200"/>
            </a:xfrm>
            <a:custGeom>
              <a:avLst/>
              <a:gdLst>
                <a:gd name="textAreaLeft" fmla="*/ 0 w 120600"/>
                <a:gd name="textAreaRight" fmla="*/ 122040 w 120600"/>
                <a:gd name="textAreaTop" fmla="*/ 0 h 124200"/>
                <a:gd name="textAreaBottom" fmla="*/ 125640 h 124200"/>
              </a:gdLst>
              <a:ahLst/>
              <a:cxnLst/>
              <a:rect l="textAreaLeft" t="textAreaTop" r="textAreaRight" b="textAreaBottom"/>
              <a:pathLst>
                <a:path w="339" h="349">
                  <a:moveTo>
                    <a:pt x="339" y="55"/>
                  </a:moveTo>
                  <a:cubicBezTo>
                    <a:pt x="339" y="13"/>
                    <a:pt x="319" y="0"/>
                    <a:pt x="304" y="0"/>
                  </a:cubicBezTo>
                  <a:cubicBezTo>
                    <a:pt x="286" y="0"/>
                    <a:pt x="267" y="20"/>
                    <a:pt x="267" y="37"/>
                  </a:cubicBezTo>
                  <a:cubicBezTo>
                    <a:pt x="267" y="48"/>
                    <a:pt x="271" y="53"/>
                    <a:pt x="280" y="61"/>
                  </a:cubicBezTo>
                  <a:cubicBezTo>
                    <a:pt x="295" y="77"/>
                    <a:pt x="306" y="97"/>
                    <a:pt x="306" y="123"/>
                  </a:cubicBezTo>
                  <a:cubicBezTo>
                    <a:pt x="306" y="156"/>
                    <a:pt x="258" y="334"/>
                    <a:pt x="168" y="334"/>
                  </a:cubicBezTo>
                  <a:cubicBezTo>
                    <a:pt x="128" y="334"/>
                    <a:pt x="110" y="305"/>
                    <a:pt x="110" y="266"/>
                  </a:cubicBezTo>
                  <a:cubicBezTo>
                    <a:pt x="110" y="222"/>
                    <a:pt x="132" y="167"/>
                    <a:pt x="157" y="103"/>
                  </a:cubicBezTo>
                  <a:cubicBezTo>
                    <a:pt x="161" y="90"/>
                    <a:pt x="165" y="79"/>
                    <a:pt x="165" y="64"/>
                  </a:cubicBezTo>
                  <a:cubicBezTo>
                    <a:pt x="165" y="29"/>
                    <a:pt x="141" y="0"/>
                    <a:pt x="102" y="0"/>
                  </a:cubicBezTo>
                  <a:cubicBezTo>
                    <a:pt x="29" y="0"/>
                    <a:pt x="0" y="112"/>
                    <a:pt x="0" y="119"/>
                  </a:cubicBezTo>
                  <a:cubicBezTo>
                    <a:pt x="0" y="127"/>
                    <a:pt x="7" y="127"/>
                    <a:pt x="9" y="127"/>
                  </a:cubicBezTo>
                  <a:cubicBezTo>
                    <a:pt x="16" y="127"/>
                    <a:pt x="18" y="125"/>
                    <a:pt x="22" y="112"/>
                  </a:cubicBezTo>
                  <a:cubicBezTo>
                    <a:pt x="44" y="35"/>
                    <a:pt x="77" y="18"/>
                    <a:pt x="99" y="18"/>
                  </a:cubicBezTo>
                  <a:cubicBezTo>
                    <a:pt x="106" y="18"/>
                    <a:pt x="119" y="18"/>
                    <a:pt x="119" y="42"/>
                  </a:cubicBezTo>
                  <a:cubicBezTo>
                    <a:pt x="119" y="61"/>
                    <a:pt x="110" y="81"/>
                    <a:pt x="106" y="97"/>
                  </a:cubicBezTo>
                  <a:cubicBezTo>
                    <a:pt x="71" y="187"/>
                    <a:pt x="62" y="222"/>
                    <a:pt x="62" y="255"/>
                  </a:cubicBezTo>
                  <a:cubicBezTo>
                    <a:pt x="62" y="338"/>
                    <a:pt x="130" y="349"/>
                    <a:pt x="165" y="349"/>
                  </a:cubicBezTo>
                  <a:cubicBezTo>
                    <a:pt x="295" y="349"/>
                    <a:pt x="339" y="94"/>
                    <a:pt x="339" y="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18" name="Полилиния 517"/>
            <p:cNvSpPr/>
            <p:nvPr/>
          </p:nvSpPr>
          <p:spPr>
            <a:xfrm>
              <a:off x="2072880" y="4255560"/>
              <a:ext cx="68040" cy="83880"/>
            </a:xfrm>
            <a:custGeom>
              <a:avLst/>
              <a:gdLst>
                <a:gd name="textAreaLeft" fmla="*/ 0 w 68040"/>
                <a:gd name="textAreaRight" fmla="*/ 69480 w 68040"/>
                <a:gd name="textAreaTop" fmla="*/ 0 h 83880"/>
                <a:gd name="textAreaBottom" fmla="*/ 85320 h 83880"/>
              </a:gdLst>
              <a:ahLst/>
              <a:cxnLst/>
              <a:rect l="textAreaLeft" t="textAreaTop" r="textAreaRight" b="textAreaBottom"/>
              <a:pathLst>
                <a:path w="193" h="237">
                  <a:moveTo>
                    <a:pt x="81" y="114"/>
                  </a:moveTo>
                  <a:cubicBezTo>
                    <a:pt x="81" y="68"/>
                    <a:pt x="101" y="15"/>
                    <a:pt x="154" y="15"/>
                  </a:cubicBezTo>
                  <a:cubicBezTo>
                    <a:pt x="147" y="17"/>
                    <a:pt x="145" y="26"/>
                    <a:pt x="145" y="33"/>
                  </a:cubicBezTo>
                  <a:cubicBezTo>
                    <a:pt x="145" y="52"/>
                    <a:pt x="158" y="59"/>
                    <a:pt x="169" y="59"/>
                  </a:cubicBezTo>
                  <a:cubicBezTo>
                    <a:pt x="180" y="59"/>
                    <a:pt x="193" y="50"/>
                    <a:pt x="193" y="33"/>
                  </a:cubicBezTo>
                  <a:cubicBezTo>
                    <a:pt x="193" y="15"/>
                    <a:pt x="176" y="0"/>
                    <a:pt x="149" y="0"/>
                  </a:cubicBezTo>
                  <a:cubicBezTo>
                    <a:pt x="123" y="0"/>
                    <a:pt x="94" y="15"/>
                    <a:pt x="77" y="57"/>
                  </a:cubicBezTo>
                  <a:lnTo>
                    <a:pt x="77" y="57"/>
                  </a:lnTo>
                  <a:cubicBezTo>
                    <a:pt x="77" y="38"/>
                    <a:pt x="77" y="19"/>
                    <a:pt x="77" y="0"/>
                  </a:cubicBezTo>
                  <a:cubicBezTo>
                    <a:pt x="51" y="1"/>
                    <a:pt x="25" y="3"/>
                    <a:pt x="0" y="4"/>
                  </a:cubicBezTo>
                  <a:cubicBezTo>
                    <a:pt x="0" y="11"/>
                    <a:pt x="0" y="17"/>
                    <a:pt x="0" y="24"/>
                  </a:cubicBezTo>
                  <a:cubicBezTo>
                    <a:pt x="35" y="24"/>
                    <a:pt x="39" y="28"/>
                    <a:pt x="39" y="55"/>
                  </a:cubicBezTo>
                  <a:cubicBezTo>
                    <a:pt x="39" y="101"/>
                    <a:pt x="39" y="148"/>
                    <a:pt x="39" y="195"/>
                  </a:cubicBezTo>
                  <a:cubicBezTo>
                    <a:pt x="39" y="217"/>
                    <a:pt x="35" y="217"/>
                    <a:pt x="0" y="217"/>
                  </a:cubicBezTo>
                  <a:cubicBezTo>
                    <a:pt x="0" y="224"/>
                    <a:pt x="0" y="230"/>
                    <a:pt x="0" y="237"/>
                  </a:cubicBezTo>
                  <a:cubicBezTo>
                    <a:pt x="2" y="237"/>
                    <a:pt x="39" y="235"/>
                    <a:pt x="61" y="235"/>
                  </a:cubicBezTo>
                  <a:cubicBezTo>
                    <a:pt x="83" y="235"/>
                    <a:pt x="108" y="237"/>
                    <a:pt x="132" y="237"/>
                  </a:cubicBezTo>
                  <a:cubicBezTo>
                    <a:pt x="132" y="230"/>
                    <a:pt x="132" y="224"/>
                    <a:pt x="132" y="217"/>
                  </a:cubicBezTo>
                  <a:cubicBezTo>
                    <a:pt x="128" y="217"/>
                    <a:pt x="124" y="217"/>
                    <a:pt x="121" y="217"/>
                  </a:cubicBezTo>
                  <a:cubicBezTo>
                    <a:pt x="81" y="217"/>
                    <a:pt x="81" y="213"/>
                    <a:pt x="81" y="193"/>
                  </a:cubicBezTo>
                  <a:cubicBezTo>
                    <a:pt x="81" y="167"/>
                    <a:pt x="81" y="140"/>
                    <a:pt x="81" y="1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0320" rIns="90000" bIns="4032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19" name="Полилиния 518"/>
            <p:cNvSpPr/>
            <p:nvPr/>
          </p:nvSpPr>
          <p:spPr>
            <a:xfrm>
              <a:off x="2160720" y="4255560"/>
              <a:ext cx="162360" cy="83880"/>
            </a:xfrm>
            <a:custGeom>
              <a:avLst/>
              <a:gdLst>
                <a:gd name="textAreaLeft" fmla="*/ 0 w 162360"/>
                <a:gd name="textAreaRight" fmla="*/ 163800 w 162360"/>
                <a:gd name="textAreaTop" fmla="*/ 0 h 83880"/>
                <a:gd name="textAreaBottom" fmla="*/ 85320 h 83880"/>
              </a:gdLst>
              <a:ahLst/>
              <a:cxnLst/>
              <a:rect l="textAreaLeft" t="textAreaTop" r="textAreaRight" b="textAreaBottom"/>
              <a:pathLst>
                <a:path w="455" h="237">
                  <a:moveTo>
                    <a:pt x="416" y="74"/>
                  </a:moveTo>
                  <a:cubicBezTo>
                    <a:pt x="416" y="26"/>
                    <a:pt x="391" y="0"/>
                    <a:pt x="334" y="0"/>
                  </a:cubicBezTo>
                  <a:cubicBezTo>
                    <a:pt x="290" y="0"/>
                    <a:pt x="262" y="22"/>
                    <a:pt x="248" y="50"/>
                  </a:cubicBezTo>
                  <a:cubicBezTo>
                    <a:pt x="237" y="11"/>
                    <a:pt x="207" y="0"/>
                    <a:pt x="167" y="0"/>
                  </a:cubicBezTo>
                  <a:cubicBezTo>
                    <a:pt x="123" y="0"/>
                    <a:pt x="94" y="24"/>
                    <a:pt x="79" y="52"/>
                  </a:cubicBezTo>
                  <a:lnTo>
                    <a:pt x="79" y="52"/>
                  </a:lnTo>
                  <a:cubicBezTo>
                    <a:pt x="79" y="35"/>
                    <a:pt x="79" y="17"/>
                    <a:pt x="79" y="0"/>
                  </a:cubicBezTo>
                  <a:cubicBezTo>
                    <a:pt x="53" y="1"/>
                    <a:pt x="26" y="3"/>
                    <a:pt x="0" y="4"/>
                  </a:cubicBezTo>
                  <a:cubicBezTo>
                    <a:pt x="0" y="11"/>
                    <a:pt x="0" y="17"/>
                    <a:pt x="0" y="24"/>
                  </a:cubicBezTo>
                  <a:cubicBezTo>
                    <a:pt x="35" y="24"/>
                    <a:pt x="39" y="28"/>
                    <a:pt x="39" y="55"/>
                  </a:cubicBezTo>
                  <a:cubicBezTo>
                    <a:pt x="39" y="101"/>
                    <a:pt x="39" y="148"/>
                    <a:pt x="39" y="195"/>
                  </a:cubicBezTo>
                  <a:cubicBezTo>
                    <a:pt x="39" y="217"/>
                    <a:pt x="35" y="217"/>
                    <a:pt x="0" y="217"/>
                  </a:cubicBezTo>
                  <a:cubicBezTo>
                    <a:pt x="0" y="224"/>
                    <a:pt x="0" y="230"/>
                    <a:pt x="0" y="237"/>
                  </a:cubicBezTo>
                  <a:cubicBezTo>
                    <a:pt x="20" y="236"/>
                    <a:pt x="39" y="235"/>
                    <a:pt x="61" y="235"/>
                  </a:cubicBezTo>
                  <a:cubicBezTo>
                    <a:pt x="81" y="235"/>
                    <a:pt x="119" y="237"/>
                    <a:pt x="123" y="237"/>
                  </a:cubicBezTo>
                  <a:cubicBezTo>
                    <a:pt x="123" y="230"/>
                    <a:pt x="123" y="224"/>
                    <a:pt x="123" y="217"/>
                  </a:cubicBezTo>
                  <a:cubicBezTo>
                    <a:pt x="88" y="217"/>
                    <a:pt x="83" y="217"/>
                    <a:pt x="83" y="195"/>
                  </a:cubicBezTo>
                  <a:cubicBezTo>
                    <a:pt x="83" y="162"/>
                    <a:pt x="83" y="129"/>
                    <a:pt x="83" y="96"/>
                  </a:cubicBezTo>
                  <a:cubicBezTo>
                    <a:pt x="83" y="41"/>
                    <a:pt x="127" y="15"/>
                    <a:pt x="163" y="15"/>
                  </a:cubicBezTo>
                  <a:cubicBezTo>
                    <a:pt x="202" y="15"/>
                    <a:pt x="207" y="44"/>
                    <a:pt x="207" y="72"/>
                  </a:cubicBezTo>
                  <a:cubicBezTo>
                    <a:pt x="207" y="113"/>
                    <a:pt x="207" y="154"/>
                    <a:pt x="207" y="195"/>
                  </a:cubicBezTo>
                  <a:cubicBezTo>
                    <a:pt x="207" y="217"/>
                    <a:pt x="200" y="217"/>
                    <a:pt x="165" y="217"/>
                  </a:cubicBezTo>
                  <a:cubicBezTo>
                    <a:pt x="165" y="224"/>
                    <a:pt x="165" y="230"/>
                    <a:pt x="165" y="237"/>
                  </a:cubicBezTo>
                  <a:cubicBezTo>
                    <a:pt x="167" y="237"/>
                    <a:pt x="204" y="235"/>
                    <a:pt x="226" y="235"/>
                  </a:cubicBezTo>
                  <a:cubicBezTo>
                    <a:pt x="248" y="235"/>
                    <a:pt x="284" y="237"/>
                    <a:pt x="290" y="237"/>
                  </a:cubicBezTo>
                  <a:cubicBezTo>
                    <a:pt x="290" y="230"/>
                    <a:pt x="290" y="224"/>
                    <a:pt x="290" y="217"/>
                  </a:cubicBezTo>
                  <a:cubicBezTo>
                    <a:pt x="255" y="217"/>
                    <a:pt x="248" y="217"/>
                    <a:pt x="248" y="195"/>
                  </a:cubicBezTo>
                  <a:cubicBezTo>
                    <a:pt x="248" y="162"/>
                    <a:pt x="248" y="129"/>
                    <a:pt x="248" y="96"/>
                  </a:cubicBezTo>
                  <a:cubicBezTo>
                    <a:pt x="248" y="41"/>
                    <a:pt x="295" y="15"/>
                    <a:pt x="330" y="15"/>
                  </a:cubicBezTo>
                  <a:cubicBezTo>
                    <a:pt x="367" y="15"/>
                    <a:pt x="372" y="44"/>
                    <a:pt x="372" y="72"/>
                  </a:cubicBezTo>
                  <a:cubicBezTo>
                    <a:pt x="372" y="113"/>
                    <a:pt x="372" y="154"/>
                    <a:pt x="372" y="195"/>
                  </a:cubicBezTo>
                  <a:cubicBezTo>
                    <a:pt x="372" y="217"/>
                    <a:pt x="367" y="217"/>
                    <a:pt x="332" y="217"/>
                  </a:cubicBezTo>
                  <a:cubicBezTo>
                    <a:pt x="332" y="224"/>
                    <a:pt x="332" y="230"/>
                    <a:pt x="332" y="237"/>
                  </a:cubicBezTo>
                  <a:cubicBezTo>
                    <a:pt x="353" y="236"/>
                    <a:pt x="372" y="235"/>
                    <a:pt x="394" y="235"/>
                  </a:cubicBezTo>
                  <a:cubicBezTo>
                    <a:pt x="413" y="235"/>
                    <a:pt x="451" y="237"/>
                    <a:pt x="455" y="237"/>
                  </a:cubicBezTo>
                  <a:cubicBezTo>
                    <a:pt x="455" y="230"/>
                    <a:pt x="455" y="224"/>
                    <a:pt x="455" y="217"/>
                  </a:cubicBezTo>
                  <a:cubicBezTo>
                    <a:pt x="420" y="217"/>
                    <a:pt x="416" y="217"/>
                    <a:pt x="416" y="195"/>
                  </a:cubicBezTo>
                  <a:cubicBezTo>
                    <a:pt x="416" y="155"/>
                    <a:pt x="416" y="115"/>
                    <a:pt x="416" y="7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0320" rIns="90000" bIns="4032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20" name="Полилиния 519"/>
            <p:cNvSpPr/>
            <p:nvPr/>
          </p:nvSpPr>
          <p:spPr>
            <a:xfrm>
              <a:off x="2341080" y="4253760"/>
              <a:ext cx="69840" cy="87840"/>
            </a:xfrm>
            <a:custGeom>
              <a:avLst/>
              <a:gdLst>
                <a:gd name="textAreaLeft" fmla="*/ 0 w 69840"/>
                <a:gd name="textAreaRight" fmla="*/ 71280 w 69840"/>
                <a:gd name="textAreaTop" fmla="*/ 0 h 87840"/>
                <a:gd name="textAreaBottom" fmla="*/ 89280 h 87840"/>
              </a:gdLst>
              <a:ahLst/>
              <a:cxnLst/>
              <a:rect l="textAreaLeft" t="textAreaTop" r="textAreaRight" b="textAreaBottom"/>
              <a:pathLst>
                <a:path w="198" h="248">
                  <a:moveTo>
                    <a:pt x="183" y="16"/>
                  </a:moveTo>
                  <a:cubicBezTo>
                    <a:pt x="183" y="7"/>
                    <a:pt x="183" y="0"/>
                    <a:pt x="174" y="0"/>
                  </a:cubicBezTo>
                  <a:cubicBezTo>
                    <a:pt x="172" y="0"/>
                    <a:pt x="170" y="0"/>
                    <a:pt x="163" y="7"/>
                  </a:cubicBezTo>
                  <a:cubicBezTo>
                    <a:pt x="163" y="9"/>
                    <a:pt x="157" y="13"/>
                    <a:pt x="154" y="16"/>
                  </a:cubicBezTo>
                  <a:cubicBezTo>
                    <a:pt x="137" y="5"/>
                    <a:pt x="117" y="0"/>
                    <a:pt x="97" y="0"/>
                  </a:cubicBezTo>
                  <a:cubicBezTo>
                    <a:pt x="20" y="0"/>
                    <a:pt x="0" y="42"/>
                    <a:pt x="0" y="68"/>
                  </a:cubicBezTo>
                  <a:cubicBezTo>
                    <a:pt x="0" y="86"/>
                    <a:pt x="9" y="99"/>
                    <a:pt x="22" y="110"/>
                  </a:cubicBezTo>
                  <a:cubicBezTo>
                    <a:pt x="42" y="130"/>
                    <a:pt x="64" y="132"/>
                    <a:pt x="97" y="139"/>
                  </a:cubicBezTo>
                  <a:cubicBezTo>
                    <a:pt x="124" y="143"/>
                    <a:pt x="168" y="150"/>
                    <a:pt x="168" y="187"/>
                  </a:cubicBezTo>
                  <a:cubicBezTo>
                    <a:pt x="168" y="207"/>
                    <a:pt x="153" y="233"/>
                    <a:pt x="102" y="233"/>
                  </a:cubicBezTo>
                  <a:cubicBezTo>
                    <a:pt x="50" y="233"/>
                    <a:pt x="31" y="198"/>
                    <a:pt x="20" y="163"/>
                  </a:cubicBezTo>
                  <a:cubicBezTo>
                    <a:pt x="18" y="154"/>
                    <a:pt x="18" y="152"/>
                    <a:pt x="11" y="152"/>
                  </a:cubicBezTo>
                  <a:cubicBezTo>
                    <a:pt x="0" y="152"/>
                    <a:pt x="0" y="156"/>
                    <a:pt x="0" y="167"/>
                  </a:cubicBezTo>
                  <a:cubicBezTo>
                    <a:pt x="0" y="189"/>
                    <a:pt x="0" y="211"/>
                    <a:pt x="0" y="233"/>
                  </a:cubicBezTo>
                  <a:cubicBezTo>
                    <a:pt x="0" y="242"/>
                    <a:pt x="0" y="248"/>
                    <a:pt x="9" y="248"/>
                  </a:cubicBezTo>
                  <a:cubicBezTo>
                    <a:pt x="14" y="248"/>
                    <a:pt x="25" y="235"/>
                    <a:pt x="36" y="224"/>
                  </a:cubicBezTo>
                  <a:cubicBezTo>
                    <a:pt x="60" y="246"/>
                    <a:pt x="88" y="248"/>
                    <a:pt x="102" y="248"/>
                  </a:cubicBezTo>
                  <a:cubicBezTo>
                    <a:pt x="172" y="248"/>
                    <a:pt x="198" y="209"/>
                    <a:pt x="198" y="172"/>
                  </a:cubicBezTo>
                  <a:cubicBezTo>
                    <a:pt x="198" y="152"/>
                    <a:pt x="187" y="134"/>
                    <a:pt x="174" y="121"/>
                  </a:cubicBezTo>
                  <a:cubicBezTo>
                    <a:pt x="154" y="104"/>
                    <a:pt x="128" y="99"/>
                    <a:pt x="110" y="95"/>
                  </a:cubicBezTo>
                  <a:cubicBezTo>
                    <a:pt x="66" y="88"/>
                    <a:pt x="31" y="82"/>
                    <a:pt x="31" y="53"/>
                  </a:cubicBezTo>
                  <a:cubicBezTo>
                    <a:pt x="31" y="35"/>
                    <a:pt x="47" y="13"/>
                    <a:pt x="97" y="13"/>
                  </a:cubicBezTo>
                  <a:cubicBezTo>
                    <a:pt x="161" y="13"/>
                    <a:pt x="163" y="57"/>
                    <a:pt x="163" y="73"/>
                  </a:cubicBezTo>
                  <a:cubicBezTo>
                    <a:pt x="165" y="79"/>
                    <a:pt x="170" y="79"/>
                    <a:pt x="172" y="79"/>
                  </a:cubicBezTo>
                  <a:cubicBezTo>
                    <a:pt x="183" y="79"/>
                    <a:pt x="183" y="75"/>
                    <a:pt x="183" y="66"/>
                  </a:cubicBezTo>
                  <a:cubicBezTo>
                    <a:pt x="183" y="49"/>
                    <a:pt x="183" y="32"/>
                    <a:pt x="183" y="1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4280" rIns="90000" bIns="4428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21" name="Полилиния 520"/>
            <p:cNvSpPr/>
            <p:nvPr/>
          </p:nvSpPr>
          <p:spPr>
            <a:xfrm>
              <a:off x="1844640" y="4412160"/>
              <a:ext cx="672480" cy="9360"/>
            </a:xfrm>
            <a:custGeom>
              <a:avLst/>
              <a:gdLst>
                <a:gd name="textAreaLeft" fmla="*/ 0 w 672480"/>
                <a:gd name="textAreaRight" fmla="*/ 673920 w 672480"/>
                <a:gd name="textAreaTop" fmla="*/ 0 h 9360"/>
                <a:gd name="textAreaBottom" fmla="*/ 10800 h 9360"/>
              </a:gdLst>
              <a:ahLst/>
              <a:cxnLst/>
              <a:rect l="textAreaLeft" t="textAreaTop" r="textAreaRight" b="textAreaBottom"/>
              <a:pathLst>
                <a:path w="1872" h="30">
                  <a:moveTo>
                    <a:pt x="0" y="0"/>
                  </a:moveTo>
                  <a:cubicBezTo>
                    <a:pt x="624" y="0"/>
                    <a:pt x="1248" y="0"/>
                    <a:pt x="1872" y="0"/>
                  </a:cubicBezTo>
                  <a:cubicBezTo>
                    <a:pt x="1872" y="10"/>
                    <a:pt x="1872" y="20"/>
                    <a:pt x="1872" y="30"/>
                  </a:cubicBezTo>
                  <a:cubicBezTo>
                    <a:pt x="1248" y="30"/>
                    <a:pt x="624" y="30"/>
                    <a:pt x="0" y="30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4200" rIns="90000" bIns="-342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22" name="Полилиния 521"/>
            <p:cNvSpPr/>
            <p:nvPr/>
          </p:nvSpPr>
          <p:spPr>
            <a:xfrm>
              <a:off x="1859040" y="4492800"/>
              <a:ext cx="109440" cy="183600"/>
            </a:xfrm>
            <a:custGeom>
              <a:avLst/>
              <a:gdLst>
                <a:gd name="textAreaLeft" fmla="*/ 0 w 109440"/>
                <a:gd name="textAreaRight" fmla="*/ 110880 w 109440"/>
                <a:gd name="textAreaTop" fmla="*/ 0 h 183600"/>
                <a:gd name="textAreaBottom" fmla="*/ 185040 h 183600"/>
              </a:gdLst>
              <a:ahLst/>
              <a:cxnLst/>
              <a:rect l="textAreaLeft" t="textAreaTop" r="textAreaRight" b="textAreaBottom"/>
              <a:pathLst>
                <a:path w="308" h="514">
                  <a:moveTo>
                    <a:pt x="59" y="454"/>
                  </a:moveTo>
                  <a:cubicBezTo>
                    <a:pt x="86" y="428"/>
                    <a:pt x="114" y="402"/>
                    <a:pt x="141" y="375"/>
                  </a:cubicBezTo>
                  <a:cubicBezTo>
                    <a:pt x="262" y="268"/>
                    <a:pt x="308" y="226"/>
                    <a:pt x="308" y="149"/>
                  </a:cubicBezTo>
                  <a:cubicBezTo>
                    <a:pt x="308" y="61"/>
                    <a:pt x="237" y="0"/>
                    <a:pt x="143" y="0"/>
                  </a:cubicBezTo>
                  <a:cubicBezTo>
                    <a:pt x="57" y="0"/>
                    <a:pt x="0" y="70"/>
                    <a:pt x="0" y="140"/>
                  </a:cubicBezTo>
                  <a:cubicBezTo>
                    <a:pt x="0" y="182"/>
                    <a:pt x="37" y="182"/>
                    <a:pt x="39" y="182"/>
                  </a:cubicBezTo>
                  <a:cubicBezTo>
                    <a:pt x="53" y="182"/>
                    <a:pt x="79" y="173"/>
                    <a:pt x="79" y="142"/>
                  </a:cubicBezTo>
                  <a:cubicBezTo>
                    <a:pt x="79" y="123"/>
                    <a:pt x="66" y="101"/>
                    <a:pt x="39" y="101"/>
                  </a:cubicBezTo>
                  <a:cubicBezTo>
                    <a:pt x="33" y="101"/>
                    <a:pt x="31" y="101"/>
                    <a:pt x="28" y="103"/>
                  </a:cubicBezTo>
                  <a:cubicBezTo>
                    <a:pt x="46" y="52"/>
                    <a:pt x="88" y="24"/>
                    <a:pt x="134" y="24"/>
                  </a:cubicBezTo>
                  <a:cubicBezTo>
                    <a:pt x="204" y="24"/>
                    <a:pt x="237" y="85"/>
                    <a:pt x="237" y="149"/>
                  </a:cubicBezTo>
                  <a:cubicBezTo>
                    <a:pt x="237" y="211"/>
                    <a:pt x="198" y="272"/>
                    <a:pt x="156" y="320"/>
                  </a:cubicBezTo>
                  <a:cubicBezTo>
                    <a:pt x="106" y="375"/>
                    <a:pt x="56" y="430"/>
                    <a:pt x="6" y="485"/>
                  </a:cubicBezTo>
                  <a:cubicBezTo>
                    <a:pt x="0" y="494"/>
                    <a:pt x="0" y="496"/>
                    <a:pt x="0" y="514"/>
                  </a:cubicBezTo>
                  <a:cubicBezTo>
                    <a:pt x="95" y="514"/>
                    <a:pt x="190" y="514"/>
                    <a:pt x="286" y="514"/>
                  </a:cubicBezTo>
                  <a:cubicBezTo>
                    <a:pt x="293" y="469"/>
                    <a:pt x="300" y="424"/>
                    <a:pt x="308" y="380"/>
                  </a:cubicBezTo>
                  <a:cubicBezTo>
                    <a:pt x="301" y="380"/>
                    <a:pt x="295" y="380"/>
                    <a:pt x="288" y="380"/>
                  </a:cubicBezTo>
                  <a:cubicBezTo>
                    <a:pt x="284" y="402"/>
                    <a:pt x="279" y="437"/>
                    <a:pt x="270" y="448"/>
                  </a:cubicBezTo>
                  <a:cubicBezTo>
                    <a:pt x="266" y="454"/>
                    <a:pt x="215" y="454"/>
                    <a:pt x="198" y="454"/>
                  </a:cubicBezTo>
                  <a:cubicBezTo>
                    <a:pt x="152" y="454"/>
                    <a:pt x="105" y="454"/>
                    <a:pt x="59" y="45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23" name="Полилиния 522"/>
            <p:cNvSpPr/>
            <p:nvPr/>
          </p:nvSpPr>
          <p:spPr>
            <a:xfrm>
              <a:off x="1995840" y="4481640"/>
              <a:ext cx="175320" cy="194760"/>
            </a:xfrm>
            <a:custGeom>
              <a:avLst/>
              <a:gdLst>
                <a:gd name="textAreaLeft" fmla="*/ 0 w 175320"/>
                <a:gd name="textAreaRight" fmla="*/ 176760 w 175320"/>
                <a:gd name="textAreaTop" fmla="*/ 0 h 194760"/>
                <a:gd name="textAreaBottom" fmla="*/ 196200 h 194760"/>
              </a:gdLst>
              <a:ahLst/>
              <a:cxnLst/>
              <a:rect l="textAreaLeft" t="textAreaTop" r="textAreaRight" b="textAreaBottom"/>
              <a:pathLst>
                <a:path w="491" h="545">
                  <a:moveTo>
                    <a:pt x="491" y="420"/>
                  </a:moveTo>
                  <a:cubicBezTo>
                    <a:pt x="484" y="420"/>
                    <a:pt x="478" y="420"/>
                    <a:pt x="471" y="420"/>
                  </a:cubicBezTo>
                  <a:cubicBezTo>
                    <a:pt x="467" y="439"/>
                    <a:pt x="465" y="457"/>
                    <a:pt x="456" y="477"/>
                  </a:cubicBezTo>
                  <a:cubicBezTo>
                    <a:pt x="454" y="488"/>
                    <a:pt x="451" y="494"/>
                    <a:pt x="405" y="494"/>
                  </a:cubicBezTo>
                  <a:cubicBezTo>
                    <a:pt x="385" y="494"/>
                    <a:pt x="364" y="494"/>
                    <a:pt x="344" y="494"/>
                  </a:cubicBezTo>
                  <a:cubicBezTo>
                    <a:pt x="355" y="450"/>
                    <a:pt x="379" y="415"/>
                    <a:pt x="412" y="362"/>
                  </a:cubicBezTo>
                  <a:cubicBezTo>
                    <a:pt x="449" y="308"/>
                    <a:pt x="480" y="255"/>
                    <a:pt x="480" y="195"/>
                  </a:cubicBezTo>
                  <a:cubicBezTo>
                    <a:pt x="480" y="88"/>
                    <a:pt x="377" y="0"/>
                    <a:pt x="247" y="0"/>
                  </a:cubicBezTo>
                  <a:cubicBezTo>
                    <a:pt x="113" y="0"/>
                    <a:pt x="9" y="88"/>
                    <a:pt x="9" y="195"/>
                  </a:cubicBezTo>
                  <a:cubicBezTo>
                    <a:pt x="9" y="255"/>
                    <a:pt x="42" y="308"/>
                    <a:pt x="77" y="362"/>
                  </a:cubicBezTo>
                  <a:cubicBezTo>
                    <a:pt x="113" y="415"/>
                    <a:pt x="137" y="450"/>
                    <a:pt x="148" y="494"/>
                  </a:cubicBezTo>
                  <a:cubicBezTo>
                    <a:pt x="126" y="494"/>
                    <a:pt x="105" y="494"/>
                    <a:pt x="84" y="494"/>
                  </a:cubicBezTo>
                  <a:cubicBezTo>
                    <a:pt x="40" y="494"/>
                    <a:pt x="38" y="488"/>
                    <a:pt x="33" y="477"/>
                  </a:cubicBezTo>
                  <a:cubicBezTo>
                    <a:pt x="27" y="459"/>
                    <a:pt x="25" y="439"/>
                    <a:pt x="20" y="420"/>
                  </a:cubicBezTo>
                  <a:cubicBezTo>
                    <a:pt x="14" y="420"/>
                    <a:pt x="7" y="420"/>
                    <a:pt x="0" y="420"/>
                  </a:cubicBezTo>
                  <a:cubicBezTo>
                    <a:pt x="9" y="461"/>
                    <a:pt x="18" y="503"/>
                    <a:pt x="27" y="545"/>
                  </a:cubicBezTo>
                  <a:cubicBezTo>
                    <a:pt x="68" y="545"/>
                    <a:pt x="109" y="545"/>
                    <a:pt x="150" y="545"/>
                  </a:cubicBezTo>
                  <a:cubicBezTo>
                    <a:pt x="168" y="545"/>
                    <a:pt x="170" y="545"/>
                    <a:pt x="170" y="529"/>
                  </a:cubicBezTo>
                  <a:cubicBezTo>
                    <a:pt x="170" y="474"/>
                    <a:pt x="146" y="406"/>
                    <a:pt x="128" y="358"/>
                  </a:cubicBezTo>
                  <a:cubicBezTo>
                    <a:pt x="110" y="312"/>
                    <a:pt x="91" y="250"/>
                    <a:pt x="91" y="193"/>
                  </a:cubicBezTo>
                  <a:cubicBezTo>
                    <a:pt x="91" y="70"/>
                    <a:pt x="174" y="18"/>
                    <a:pt x="245" y="18"/>
                  </a:cubicBezTo>
                  <a:cubicBezTo>
                    <a:pt x="319" y="18"/>
                    <a:pt x="401" y="72"/>
                    <a:pt x="401" y="193"/>
                  </a:cubicBezTo>
                  <a:cubicBezTo>
                    <a:pt x="401" y="250"/>
                    <a:pt x="381" y="310"/>
                    <a:pt x="359" y="373"/>
                  </a:cubicBezTo>
                  <a:cubicBezTo>
                    <a:pt x="346" y="406"/>
                    <a:pt x="322" y="474"/>
                    <a:pt x="322" y="529"/>
                  </a:cubicBezTo>
                  <a:cubicBezTo>
                    <a:pt x="322" y="545"/>
                    <a:pt x="324" y="545"/>
                    <a:pt x="341" y="545"/>
                  </a:cubicBezTo>
                  <a:cubicBezTo>
                    <a:pt x="382" y="545"/>
                    <a:pt x="423" y="545"/>
                    <a:pt x="465" y="545"/>
                  </a:cubicBezTo>
                  <a:cubicBezTo>
                    <a:pt x="473" y="503"/>
                    <a:pt x="482" y="461"/>
                    <a:pt x="491" y="42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24" name="Полилиния 523"/>
            <p:cNvSpPr/>
            <p:nvPr/>
          </p:nvSpPr>
          <p:spPr>
            <a:xfrm>
              <a:off x="2195640" y="4488120"/>
              <a:ext cx="166320" cy="188280"/>
            </a:xfrm>
            <a:custGeom>
              <a:avLst/>
              <a:gdLst>
                <a:gd name="textAreaLeft" fmla="*/ 0 w 166320"/>
                <a:gd name="textAreaRight" fmla="*/ 167760 w 166320"/>
                <a:gd name="textAreaTop" fmla="*/ 0 h 188280"/>
                <a:gd name="textAreaBottom" fmla="*/ 189720 h 188280"/>
              </a:gdLst>
              <a:ahLst/>
              <a:cxnLst/>
              <a:rect l="textAreaLeft" t="textAreaTop" r="textAreaRight" b="textAreaBottom"/>
              <a:pathLst>
                <a:path w="466" h="527">
                  <a:moveTo>
                    <a:pt x="259" y="59"/>
                  </a:moveTo>
                  <a:cubicBezTo>
                    <a:pt x="266" y="32"/>
                    <a:pt x="268" y="24"/>
                    <a:pt x="341" y="24"/>
                  </a:cubicBezTo>
                  <a:cubicBezTo>
                    <a:pt x="365" y="24"/>
                    <a:pt x="369" y="24"/>
                    <a:pt x="369" y="8"/>
                  </a:cubicBezTo>
                  <a:cubicBezTo>
                    <a:pt x="369" y="0"/>
                    <a:pt x="363" y="0"/>
                    <a:pt x="358" y="0"/>
                  </a:cubicBezTo>
                  <a:cubicBezTo>
                    <a:pt x="332" y="0"/>
                    <a:pt x="268" y="2"/>
                    <a:pt x="244" y="2"/>
                  </a:cubicBezTo>
                  <a:cubicBezTo>
                    <a:pt x="220" y="2"/>
                    <a:pt x="165" y="0"/>
                    <a:pt x="140" y="0"/>
                  </a:cubicBezTo>
                  <a:cubicBezTo>
                    <a:pt x="136" y="0"/>
                    <a:pt x="125" y="0"/>
                    <a:pt x="125" y="15"/>
                  </a:cubicBezTo>
                  <a:cubicBezTo>
                    <a:pt x="125" y="24"/>
                    <a:pt x="134" y="24"/>
                    <a:pt x="147" y="24"/>
                  </a:cubicBezTo>
                  <a:cubicBezTo>
                    <a:pt x="149" y="24"/>
                    <a:pt x="165" y="24"/>
                    <a:pt x="178" y="26"/>
                  </a:cubicBezTo>
                  <a:cubicBezTo>
                    <a:pt x="191" y="26"/>
                    <a:pt x="198" y="28"/>
                    <a:pt x="198" y="37"/>
                  </a:cubicBezTo>
                  <a:cubicBezTo>
                    <a:pt x="198" y="41"/>
                    <a:pt x="198" y="43"/>
                    <a:pt x="195" y="52"/>
                  </a:cubicBezTo>
                  <a:cubicBezTo>
                    <a:pt x="161" y="191"/>
                    <a:pt x="127" y="329"/>
                    <a:pt x="92" y="467"/>
                  </a:cubicBezTo>
                  <a:cubicBezTo>
                    <a:pt x="83" y="496"/>
                    <a:pt x="81" y="503"/>
                    <a:pt x="22" y="503"/>
                  </a:cubicBezTo>
                  <a:cubicBezTo>
                    <a:pt x="8" y="503"/>
                    <a:pt x="0" y="503"/>
                    <a:pt x="0" y="518"/>
                  </a:cubicBezTo>
                  <a:cubicBezTo>
                    <a:pt x="0" y="527"/>
                    <a:pt x="6" y="527"/>
                    <a:pt x="22" y="527"/>
                  </a:cubicBezTo>
                  <a:cubicBezTo>
                    <a:pt x="140" y="527"/>
                    <a:pt x="259" y="527"/>
                    <a:pt x="378" y="527"/>
                  </a:cubicBezTo>
                  <a:cubicBezTo>
                    <a:pt x="398" y="527"/>
                    <a:pt x="398" y="527"/>
                    <a:pt x="402" y="514"/>
                  </a:cubicBezTo>
                  <a:cubicBezTo>
                    <a:pt x="423" y="458"/>
                    <a:pt x="443" y="402"/>
                    <a:pt x="464" y="347"/>
                  </a:cubicBezTo>
                  <a:cubicBezTo>
                    <a:pt x="466" y="338"/>
                    <a:pt x="466" y="338"/>
                    <a:pt x="466" y="336"/>
                  </a:cubicBezTo>
                  <a:cubicBezTo>
                    <a:pt x="466" y="333"/>
                    <a:pt x="464" y="327"/>
                    <a:pt x="457" y="327"/>
                  </a:cubicBezTo>
                  <a:cubicBezTo>
                    <a:pt x="451" y="327"/>
                    <a:pt x="451" y="331"/>
                    <a:pt x="444" y="344"/>
                  </a:cubicBezTo>
                  <a:cubicBezTo>
                    <a:pt x="418" y="415"/>
                    <a:pt x="385" y="503"/>
                    <a:pt x="250" y="503"/>
                  </a:cubicBezTo>
                  <a:cubicBezTo>
                    <a:pt x="226" y="503"/>
                    <a:pt x="202" y="503"/>
                    <a:pt x="178" y="503"/>
                  </a:cubicBezTo>
                  <a:cubicBezTo>
                    <a:pt x="167" y="503"/>
                    <a:pt x="165" y="503"/>
                    <a:pt x="160" y="503"/>
                  </a:cubicBezTo>
                  <a:cubicBezTo>
                    <a:pt x="154" y="500"/>
                    <a:pt x="151" y="500"/>
                    <a:pt x="151" y="494"/>
                  </a:cubicBezTo>
                  <a:cubicBezTo>
                    <a:pt x="151" y="492"/>
                    <a:pt x="151" y="489"/>
                    <a:pt x="154" y="476"/>
                  </a:cubicBezTo>
                  <a:cubicBezTo>
                    <a:pt x="189" y="337"/>
                    <a:pt x="224" y="198"/>
                    <a:pt x="259" y="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25" name="Полилиния 524"/>
            <p:cNvSpPr/>
            <p:nvPr/>
          </p:nvSpPr>
          <p:spPr>
            <a:xfrm>
              <a:off x="2388600" y="4582800"/>
              <a:ext cx="101520" cy="174960"/>
            </a:xfrm>
            <a:custGeom>
              <a:avLst/>
              <a:gdLst>
                <a:gd name="textAreaLeft" fmla="*/ 0 w 101520"/>
                <a:gd name="textAreaRight" fmla="*/ 102960 w 101520"/>
                <a:gd name="textAreaTop" fmla="*/ 0 h 174960"/>
                <a:gd name="textAreaBottom" fmla="*/ 176400 h 174960"/>
              </a:gdLst>
              <a:ahLst/>
              <a:cxnLst/>
              <a:rect l="textAreaLeft" t="textAreaTop" r="textAreaRight" b="textAreaBottom"/>
              <a:pathLst>
                <a:path w="286" h="490">
                  <a:moveTo>
                    <a:pt x="181" y="167"/>
                  </a:moveTo>
                  <a:cubicBezTo>
                    <a:pt x="198" y="167"/>
                    <a:pt x="216" y="167"/>
                    <a:pt x="234" y="167"/>
                  </a:cubicBezTo>
                  <a:cubicBezTo>
                    <a:pt x="245" y="167"/>
                    <a:pt x="251" y="167"/>
                    <a:pt x="251" y="154"/>
                  </a:cubicBezTo>
                  <a:cubicBezTo>
                    <a:pt x="251" y="147"/>
                    <a:pt x="245" y="147"/>
                    <a:pt x="234" y="147"/>
                  </a:cubicBezTo>
                  <a:cubicBezTo>
                    <a:pt x="217" y="147"/>
                    <a:pt x="200" y="147"/>
                    <a:pt x="183" y="147"/>
                  </a:cubicBezTo>
                  <a:cubicBezTo>
                    <a:pt x="196" y="77"/>
                    <a:pt x="201" y="53"/>
                    <a:pt x="205" y="37"/>
                  </a:cubicBezTo>
                  <a:cubicBezTo>
                    <a:pt x="207" y="27"/>
                    <a:pt x="220" y="13"/>
                    <a:pt x="234" y="13"/>
                  </a:cubicBezTo>
                  <a:cubicBezTo>
                    <a:pt x="242" y="16"/>
                    <a:pt x="247" y="13"/>
                    <a:pt x="258" y="20"/>
                  </a:cubicBezTo>
                  <a:cubicBezTo>
                    <a:pt x="236" y="29"/>
                    <a:pt x="234" y="46"/>
                    <a:pt x="234" y="51"/>
                  </a:cubicBezTo>
                  <a:cubicBezTo>
                    <a:pt x="234" y="62"/>
                    <a:pt x="242" y="70"/>
                    <a:pt x="256" y="70"/>
                  </a:cubicBezTo>
                  <a:cubicBezTo>
                    <a:pt x="271" y="70"/>
                    <a:pt x="286" y="57"/>
                    <a:pt x="286" y="37"/>
                  </a:cubicBezTo>
                  <a:cubicBezTo>
                    <a:pt x="286" y="13"/>
                    <a:pt x="260" y="0"/>
                    <a:pt x="234" y="0"/>
                  </a:cubicBezTo>
                  <a:cubicBezTo>
                    <a:pt x="209" y="0"/>
                    <a:pt x="183" y="13"/>
                    <a:pt x="168" y="40"/>
                  </a:cubicBezTo>
                  <a:cubicBezTo>
                    <a:pt x="157" y="59"/>
                    <a:pt x="152" y="84"/>
                    <a:pt x="141" y="147"/>
                  </a:cubicBezTo>
                  <a:cubicBezTo>
                    <a:pt x="127" y="147"/>
                    <a:pt x="113" y="147"/>
                    <a:pt x="99" y="147"/>
                  </a:cubicBezTo>
                  <a:cubicBezTo>
                    <a:pt x="88" y="147"/>
                    <a:pt x="80" y="147"/>
                    <a:pt x="80" y="158"/>
                  </a:cubicBezTo>
                  <a:cubicBezTo>
                    <a:pt x="80" y="167"/>
                    <a:pt x="88" y="167"/>
                    <a:pt x="97" y="167"/>
                  </a:cubicBezTo>
                  <a:cubicBezTo>
                    <a:pt x="110" y="167"/>
                    <a:pt x="124" y="167"/>
                    <a:pt x="137" y="167"/>
                  </a:cubicBezTo>
                  <a:cubicBezTo>
                    <a:pt x="137" y="169"/>
                    <a:pt x="104" y="363"/>
                    <a:pt x="91" y="422"/>
                  </a:cubicBezTo>
                  <a:cubicBezTo>
                    <a:pt x="86" y="433"/>
                    <a:pt x="77" y="475"/>
                    <a:pt x="51" y="475"/>
                  </a:cubicBezTo>
                  <a:cubicBezTo>
                    <a:pt x="44" y="472"/>
                    <a:pt x="38" y="475"/>
                    <a:pt x="29" y="468"/>
                  </a:cubicBezTo>
                  <a:cubicBezTo>
                    <a:pt x="51" y="461"/>
                    <a:pt x="51" y="442"/>
                    <a:pt x="51" y="437"/>
                  </a:cubicBezTo>
                  <a:cubicBezTo>
                    <a:pt x="51" y="426"/>
                    <a:pt x="42" y="418"/>
                    <a:pt x="31" y="418"/>
                  </a:cubicBezTo>
                  <a:cubicBezTo>
                    <a:pt x="16" y="418"/>
                    <a:pt x="0" y="431"/>
                    <a:pt x="0" y="450"/>
                  </a:cubicBezTo>
                  <a:cubicBezTo>
                    <a:pt x="0" y="475"/>
                    <a:pt x="25" y="490"/>
                    <a:pt x="51" y="490"/>
                  </a:cubicBezTo>
                  <a:cubicBezTo>
                    <a:pt x="86" y="490"/>
                    <a:pt x="110" y="455"/>
                    <a:pt x="117" y="442"/>
                  </a:cubicBezTo>
                  <a:cubicBezTo>
                    <a:pt x="137" y="407"/>
                    <a:pt x="148" y="338"/>
                    <a:pt x="150" y="332"/>
                  </a:cubicBezTo>
                  <a:cubicBezTo>
                    <a:pt x="160" y="277"/>
                    <a:pt x="170" y="222"/>
                    <a:pt x="181" y="16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26" name="Полилиния 525"/>
            <p:cNvSpPr/>
            <p:nvPr/>
          </p:nvSpPr>
          <p:spPr>
            <a:xfrm>
              <a:off x="2644560" y="4352760"/>
              <a:ext cx="183960" cy="117000"/>
            </a:xfrm>
            <a:custGeom>
              <a:avLst/>
              <a:gdLst>
                <a:gd name="textAreaLeft" fmla="*/ 0 w 183960"/>
                <a:gd name="textAreaRight" fmla="*/ 185400 w 183960"/>
                <a:gd name="textAreaTop" fmla="*/ 0 h 117000"/>
                <a:gd name="textAreaBottom" fmla="*/ 118440 h 117000"/>
              </a:gdLst>
              <a:ahLst/>
              <a:cxnLst/>
              <a:rect l="textAreaLeft" t="textAreaTop" r="textAreaRight" b="textAreaBottom"/>
              <a:pathLst>
                <a:path w="515" h="329">
                  <a:moveTo>
                    <a:pt x="515" y="24"/>
                  </a:moveTo>
                  <a:cubicBezTo>
                    <a:pt x="515" y="9"/>
                    <a:pt x="510" y="2"/>
                    <a:pt x="504" y="2"/>
                  </a:cubicBezTo>
                  <a:cubicBezTo>
                    <a:pt x="501" y="2"/>
                    <a:pt x="495" y="4"/>
                    <a:pt x="493" y="22"/>
                  </a:cubicBezTo>
                  <a:cubicBezTo>
                    <a:pt x="490" y="75"/>
                    <a:pt x="435" y="108"/>
                    <a:pt x="385" y="108"/>
                  </a:cubicBezTo>
                  <a:cubicBezTo>
                    <a:pt x="341" y="108"/>
                    <a:pt x="303" y="83"/>
                    <a:pt x="262" y="57"/>
                  </a:cubicBezTo>
                  <a:cubicBezTo>
                    <a:pt x="220" y="28"/>
                    <a:pt x="178" y="0"/>
                    <a:pt x="127" y="0"/>
                  </a:cubicBezTo>
                  <a:cubicBezTo>
                    <a:pt x="57" y="0"/>
                    <a:pt x="0" y="55"/>
                    <a:pt x="0" y="127"/>
                  </a:cubicBezTo>
                  <a:cubicBezTo>
                    <a:pt x="0" y="143"/>
                    <a:pt x="6" y="149"/>
                    <a:pt x="11" y="149"/>
                  </a:cubicBezTo>
                  <a:cubicBezTo>
                    <a:pt x="17" y="149"/>
                    <a:pt x="22" y="136"/>
                    <a:pt x="22" y="132"/>
                  </a:cubicBezTo>
                  <a:cubicBezTo>
                    <a:pt x="24" y="68"/>
                    <a:pt x="88" y="44"/>
                    <a:pt x="127" y="44"/>
                  </a:cubicBezTo>
                  <a:cubicBezTo>
                    <a:pt x="174" y="44"/>
                    <a:pt x="211" y="68"/>
                    <a:pt x="253" y="94"/>
                  </a:cubicBezTo>
                  <a:cubicBezTo>
                    <a:pt x="295" y="123"/>
                    <a:pt x="336" y="151"/>
                    <a:pt x="385" y="151"/>
                  </a:cubicBezTo>
                  <a:cubicBezTo>
                    <a:pt x="457" y="151"/>
                    <a:pt x="515" y="97"/>
                    <a:pt x="515" y="24"/>
                  </a:cubicBezTo>
                  <a:moveTo>
                    <a:pt x="515" y="204"/>
                  </a:moveTo>
                  <a:cubicBezTo>
                    <a:pt x="515" y="182"/>
                    <a:pt x="506" y="182"/>
                    <a:pt x="504" y="182"/>
                  </a:cubicBezTo>
                  <a:cubicBezTo>
                    <a:pt x="501" y="182"/>
                    <a:pt x="495" y="184"/>
                    <a:pt x="493" y="202"/>
                  </a:cubicBezTo>
                  <a:cubicBezTo>
                    <a:pt x="490" y="255"/>
                    <a:pt x="435" y="288"/>
                    <a:pt x="385" y="288"/>
                  </a:cubicBezTo>
                  <a:cubicBezTo>
                    <a:pt x="341" y="288"/>
                    <a:pt x="303" y="263"/>
                    <a:pt x="262" y="237"/>
                  </a:cubicBezTo>
                  <a:cubicBezTo>
                    <a:pt x="220" y="209"/>
                    <a:pt x="178" y="180"/>
                    <a:pt x="127" y="180"/>
                  </a:cubicBezTo>
                  <a:cubicBezTo>
                    <a:pt x="57" y="180"/>
                    <a:pt x="0" y="235"/>
                    <a:pt x="0" y="305"/>
                  </a:cubicBezTo>
                  <a:cubicBezTo>
                    <a:pt x="0" y="323"/>
                    <a:pt x="6" y="329"/>
                    <a:pt x="11" y="329"/>
                  </a:cubicBezTo>
                  <a:cubicBezTo>
                    <a:pt x="17" y="329"/>
                    <a:pt x="22" y="314"/>
                    <a:pt x="22" y="312"/>
                  </a:cubicBezTo>
                  <a:cubicBezTo>
                    <a:pt x="24" y="246"/>
                    <a:pt x="88" y="224"/>
                    <a:pt x="127" y="224"/>
                  </a:cubicBezTo>
                  <a:cubicBezTo>
                    <a:pt x="174" y="224"/>
                    <a:pt x="211" y="248"/>
                    <a:pt x="253" y="274"/>
                  </a:cubicBezTo>
                  <a:cubicBezTo>
                    <a:pt x="295" y="303"/>
                    <a:pt x="336" y="329"/>
                    <a:pt x="385" y="329"/>
                  </a:cubicBezTo>
                  <a:cubicBezTo>
                    <a:pt x="460" y="329"/>
                    <a:pt x="515" y="272"/>
                    <a:pt x="515" y="20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27" name="Полилиния 526"/>
            <p:cNvSpPr/>
            <p:nvPr/>
          </p:nvSpPr>
          <p:spPr>
            <a:xfrm>
              <a:off x="2933640" y="4302000"/>
              <a:ext cx="115560" cy="190080"/>
            </a:xfrm>
            <a:custGeom>
              <a:avLst/>
              <a:gdLst>
                <a:gd name="textAreaLeft" fmla="*/ 0 w 115560"/>
                <a:gd name="textAreaRight" fmla="*/ 117000 w 115560"/>
                <a:gd name="textAreaTop" fmla="*/ 0 h 190080"/>
                <a:gd name="textAreaBottom" fmla="*/ 191520 h 190080"/>
              </a:gdLst>
              <a:ahLst/>
              <a:cxnLst/>
              <a:rect l="textAreaLeft" t="textAreaTop" r="textAreaRight" b="textAreaBottom"/>
              <a:pathLst>
                <a:path w="325" h="532">
                  <a:moveTo>
                    <a:pt x="325" y="268"/>
                  </a:moveTo>
                  <a:cubicBezTo>
                    <a:pt x="325" y="207"/>
                    <a:pt x="321" y="143"/>
                    <a:pt x="294" y="86"/>
                  </a:cubicBezTo>
                  <a:cubicBezTo>
                    <a:pt x="259" y="13"/>
                    <a:pt x="195" y="0"/>
                    <a:pt x="162" y="0"/>
                  </a:cubicBezTo>
                  <a:cubicBezTo>
                    <a:pt x="116" y="0"/>
                    <a:pt x="59" y="20"/>
                    <a:pt x="28" y="93"/>
                  </a:cubicBezTo>
                  <a:cubicBezTo>
                    <a:pt x="4" y="145"/>
                    <a:pt x="0" y="207"/>
                    <a:pt x="0" y="268"/>
                  </a:cubicBezTo>
                  <a:cubicBezTo>
                    <a:pt x="0" y="325"/>
                    <a:pt x="2" y="396"/>
                    <a:pt x="35" y="453"/>
                  </a:cubicBezTo>
                  <a:cubicBezTo>
                    <a:pt x="68" y="517"/>
                    <a:pt x="125" y="532"/>
                    <a:pt x="162" y="532"/>
                  </a:cubicBezTo>
                  <a:cubicBezTo>
                    <a:pt x="204" y="532"/>
                    <a:pt x="264" y="514"/>
                    <a:pt x="297" y="442"/>
                  </a:cubicBezTo>
                  <a:cubicBezTo>
                    <a:pt x="321" y="389"/>
                    <a:pt x="325" y="328"/>
                    <a:pt x="325" y="268"/>
                  </a:cubicBezTo>
                  <a:moveTo>
                    <a:pt x="162" y="514"/>
                  </a:moveTo>
                  <a:cubicBezTo>
                    <a:pt x="132" y="514"/>
                    <a:pt x="85" y="495"/>
                    <a:pt x="72" y="422"/>
                  </a:cubicBezTo>
                  <a:cubicBezTo>
                    <a:pt x="63" y="374"/>
                    <a:pt x="63" y="303"/>
                    <a:pt x="63" y="257"/>
                  </a:cubicBezTo>
                  <a:cubicBezTo>
                    <a:pt x="63" y="209"/>
                    <a:pt x="63" y="158"/>
                    <a:pt x="70" y="117"/>
                  </a:cubicBezTo>
                  <a:cubicBezTo>
                    <a:pt x="85" y="24"/>
                    <a:pt x="143" y="18"/>
                    <a:pt x="162" y="18"/>
                  </a:cubicBezTo>
                  <a:cubicBezTo>
                    <a:pt x="187" y="18"/>
                    <a:pt x="239" y="31"/>
                    <a:pt x="253" y="108"/>
                  </a:cubicBezTo>
                  <a:cubicBezTo>
                    <a:pt x="261" y="152"/>
                    <a:pt x="261" y="209"/>
                    <a:pt x="261" y="257"/>
                  </a:cubicBezTo>
                  <a:cubicBezTo>
                    <a:pt x="261" y="317"/>
                    <a:pt x="261" y="369"/>
                    <a:pt x="253" y="418"/>
                  </a:cubicBezTo>
                  <a:cubicBezTo>
                    <a:pt x="242" y="492"/>
                    <a:pt x="198" y="514"/>
                    <a:pt x="162" y="5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28" name="Полилиния 527"/>
            <p:cNvSpPr/>
            <p:nvPr/>
          </p:nvSpPr>
          <p:spPr>
            <a:xfrm>
              <a:off x="3085560" y="4457880"/>
              <a:ext cx="27720" cy="27720"/>
            </a:xfrm>
            <a:custGeom>
              <a:avLst/>
              <a:gdLst>
                <a:gd name="textAreaLeft" fmla="*/ 0 w 27720"/>
                <a:gd name="textAreaRight" fmla="*/ 29160 w 27720"/>
                <a:gd name="textAreaTop" fmla="*/ 0 h 27720"/>
                <a:gd name="textAreaBottom" fmla="*/ 29160 h 27720"/>
              </a:gdLst>
              <a:ahLst/>
              <a:cxnLst/>
              <a:rect l="textAreaLeft" t="textAreaTop" r="textAreaRight" b="textAreaBottom"/>
              <a:pathLst>
                <a:path w="81" h="81">
                  <a:moveTo>
                    <a:pt x="81" y="40"/>
                  </a:moveTo>
                  <a:cubicBezTo>
                    <a:pt x="81" y="18"/>
                    <a:pt x="64" y="0"/>
                    <a:pt x="42" y="0"/>
                  </a:cubicBezTo>
                  <a:cubicBezTo>
                    <a:pt x="20" y="0"/>
                    <a:pt x="0" y="17"/>
                    <a:pt x="0" y="40"/>
                  </a:cubicBezTo>
                  <a:cubicBezTo>
                    <a:pt x="0" y="63"/>
                    <a:pt x="20" y="81"/>
                    <a:pt x="42" y="81"/>
                  </a:cubicBezTo>
                  <a:cubicBezTo>
                    <a:pt x="64" y="81"/>
                    <a:pt x="81" y="64"/>
                    <a:pt x="81" y="4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15840" rIns="90000" bIns="-1584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29" name="Полилиния 528"/>
            <p:cNvSpPr/>
            <p:nvPr/>
          </p:nvSpPr>
          <p:spPr>
            <a:xfrm>
              <a:off x="3152880" y="4302000"/>
              <a:ext cx="109440" cy="190080"/>
            </a:xfrm>
            <a:custGeom>
              <a:avLst/>
              <a:gdLst>
                <a:gd name="textAreaLeft" fmla="*/ 0 w 109440"/>
                <a:gd name="textAreaRight" fmla="*/ 110880 w 109440"/>
                <a:gd name="textAreaTop" fmla="*/ 0 h 190080"/>
                <a:gd name="textAreaBottom" fmla="*/ 191520 h 190080"/>
              </a:gdLst>
              <a:ahLst/>
              <a:cxnLst/>
              <a:rect l="textAreaLeft" t="textAreaTop" r="textAreaRight" b="textAreaBottom"/>
              <a:pathLst>
                <a:path w="308" h="532">
                  <a:moveTo>
                    <a:pt x="308" y="358"/>
                  </a:moveTo>
                  <a:cubicBezTo>
                    <a:pt x="308" y="268"/>
                    <a:pt x="246" y="191"/>
                    <a:pt x="163" y="191"/>
                  </a:cubicBezTo>
                  <a:cubicBezTo>
                    <a:pt x="125" y="191"/>
                    <a:pt x="92" y="202"/>
                    <a:pt x="64" y="229"/>
                  </a:cubicBezTo>
                  <a:cubicBezTo>
                    <a:pt x="64" y="179"/>
                    <a:pt x="64" y="129"/>
                    <a:pt x="64" y="79"/>
                  </a:cubicBezTo>
                  <a:cubicBezTo>
                    <a:pt x="79" y="84"/>
                    <a:pt x="106" y="90"/>
                    <a:pt x="130" y="90"/>
                  </a:cubicBezTo>
                  <a:cubicBezTo>
                    <a:pt x="224" y="90"/>
                    <a:pt x="279" y="20"/>
                    <a:pt x="279" y="9"/>
                  </a:cubicBezTo>
                  <a:cubicBezTo>
                    <a:pt x="279" y="5"/>
                    <a:pt x="277" y="0"/>
                    <a:pt x="271" y="0"/>
                  </a:cubicBezTo>
                  <a:cubicBezTo>
                    <a:pt x="268" y="1"/>
                    <a:pt x="268" y="0"/>
                    <a:pt x="264" y="2"/>
                  </a:cubicBezTo>
                  <a:cubicBezTo>
                    <a:pt x="249" y="9"/>
                    <a:pt x="211" y="24"/>
                    <a:pt x="161" y="24"/>
                  </a:cubicBezTo>
                  <a:cubicBezTo>
                    <a:pt x="130" y="24"/>
                    <a:pt x="92" y="20"/>
                    <a:pt x="57" y="5"/>
                  </a:cubicBezTo>
                  <a:cubicBezTo>
                    <a:pt x="51" y="0"/>
                    <a:pt x="51" y="2"/>
                    <a:pt x="48" y="0"/>
                  </a:cubicBezTo>
                  <a:cubicBezTo>
                    <a:pt x="40" y="0"/>
                    <a:pt x="40" y="7"/>
                    <a:pt x="40" y="20"/>
                  </a:cubicBezTo>
                  <a:cubicBezTo>
                    <a:pt x="40" y="96"/>
                    <a:pt x="40" y="172"/>
                    <a:pt x="40" y="249"/>
                  </a:cubicBezTo>
                  <a:cubicBezTo>
                    <a:pt x="40" y="262"/>
                    <a:pt x="40" y="268"/>
                    <a:pt x="51" y="268"/>
                  </a:cubicBezTo>
                  <a:cubicBezTo>
                    <a:pt x="55" y="268"/>
                    <a:pt x="57" y="266"/>
                    <a:pt x="62" y="262"/>
                  </a:cubicBezTo>
                  <a:cubicBezTo>
                    <a:pt x="68" y="249"/>
                    <a:pt x="97" y="207"/>
                    <a:pt x="161" y="207"/>
                  </a:cubicBezTo>
                  <a:cubicBezTo>
                    <a:pt x="200" y="207"/>
                    <a:pt x="220" y="242"/>
                    <a:pt x="227" y="257"/>
                  </a:cubicBezTo>
                  <a:cubicBezTo>
                    <a:pt x="238" y="286"/>
                    <a:pt x="240" y="314"/>
                    <a:pt x="240" y="354"/>
                  </a:cubicBezTo>
                  <a:cubicBezTo>
                    <a:pt x="240" y="380"/>
                    <a:pt x="240" y="426"/>
                    <a:pt x="222" y="459"/>
                  </a:cubicBezTo>
                  <a:cubicBezTo>
                    <a:pt x="202" y="490"/>
                    <a:pt x="174" y="510"/>
                    <a:pt x="139" y="510"/>
                  </a:cubicBezTo>
                  <a:cubicBezTo>
                    <a:pt x="81" y="510"/>
                    <a:pt x="37" y="468"/>
                    <a:pt x="24" y="424"/>
                  </a:cubicBezTo>
                  <a:cubicBezTo>
                    <a:pt x="26" y="424"/>
                    <a:pt x="31" y="424"/>
                    <a:pt x="37" y="424"/>
                  </a:cubicBezTo>
                  <a:cubicBezTo>
                    <a:pt x="64" y="424"/>
                    <a:pt x="77" y="406"/>
                    <a:pt x="77" y="387"/>
                  </a:cubicBezTo>
                  <a:cubicBezTo>
                    <a:pt x="77" y="368"/>
                    <a:pt x="64" y="350"/>
                    <a:pt x="37" y="350"/>
                  </a:cubicBezTo>
                  <a:cubicBezTo>
                    <a:pt x="26" y="350"/>
                    <a:pt x="0" y="354"/>
                    <a:pt x="0" y="389"/>
                  </a:cubicBezTo>
                  <a:cubicBezTo>
                    <a:pt x="0" y="457"/>
                    <a:pt x="53" y="532"/>
                    <a:pt x="141" y="532"/>
                  </a:cubicBezTo>
                  <a:cubicBezTo>
                    <a:pt x="231" y="532"/>
                    <a:pt x="308" y="457"/>
                    <a:pt x="308" y="35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30" name="Полилиния 529"/>
            <p:cNvSpPr/>
            <p:nvPr/>
          </p:nvSpPr>
          <p:spPr>
            <a:xfrm>
              <a:off x="3292200" y="4302000"/>
              <a:ext cx="109440" cy="183600"/>
            </a:xfrm>
            <a:custGeom>
              <a:avLst/>
              <a:gdLst>
                <a:gd name="textAreaLeft" fmla="*/ 0 w 109440"/>
                <a:gd name="textAreaRight" fmla="*/ 110880 w 109440"/>
                <a:gd name="textAreaTop" fmla="*/ 0 h 183600"/>
                <a:gd name="textAreaBottom" fmla="*/ 185040 h 183600"/>
              </a:gdLst>
              <a:ahLst/>
              <a:cxnLst/>
              <a:rect l="textAreaLeft" t="textAreaTop" r="textAreaRight" b="textAreaBottom"/>
              <a:pathLst>
                <a:path w="308" h="514">
                  <a:moveTo>
                    <a:pt x="59" y="455"/>
                  </a:moveTo>
                  <a:cubicBezTo>
                    <a:pt x="87" y="429"/>
                    <a:pt x="114" y="402"/>
                    <a:pt x="141" y="376"/>
                  </a:cubicBezTo>
                  <a:cubicBezTo>
                    <a:pt x="262" y="268"/>
                    <a:pt x="308" y="227"/>
                    <a:pt x="308" y="150"/>
                  </a:cubicBezTo>
                  <a:cubicBezTo>
                    <a:pt x="308" y="62"/>
                    <a:pt x="238" y="0"/>
                    <a:pt x="145" y="0"/>
                  </a:cubicBezTo>
                  <a:cubicBezTo>
                    <a:pt x="57" y="0"/>
                    <a:pt x="0" y="71"/>
                    <a:pt x="0" y="141"/>
                  </a:cubicBezTo>
                  <a:cubicBezTo>
                    <a:pt x="0" y="183"/>
                    <a:pt x="38" y="183"/>
                    <a:pt x="42" y="183"/>
                  </a:cubicBezTo>
                  <a:cubicBezTo>
                    <a:pt x="53" y="183"/>
                    <a:pt x="81" y="174"/>
                    <a:pt x="81" y="143"/>
                  </a:cubicBezTo>
                  <a:cubicBezTo>
                    <a:pt x="81" y="123"/>
                    <a:pt x="66" y="101"/>
                    <a:pt x="40" y="101"/>
                  </a:cubicBezTo>
                  <a:cubicBezTo>
                    <a:pt x="33" y="101"/>
                    <a:pt x="33" y="101"/>
                    <a:pt x="31" y="104"/>
                  </a:cubicBezTo>
                  <a:cubicBezTo>
                    <a:pt x="48" y="53"/>
                    <a:pt x="90" y="24"/>
                    <a:pt x="134" y="24"/>
                  </a:cubicBezTo>
                  <a:cubicBezTo>
                    <a:pt x="205" y="24"/>
                    <a:pt x="238" y="86"/>
                    <a:pt x="238" y="150"/>
                  </a:cubicBezTo>
                  <a:cubicBezTo>
                    <a:pt x="238" y="211"/>
                    <a:pt x="200" y="273"/>
                    <a:pt x="156" y="321"/>
                  </a:cubicBezTo>
                  <a:cubicBezTo>
                    <a:pt x="107" y="376"/>
                    <a:pt x="58" y="431"/>
                    <a:pt x="9" y="486"/>
                  </a:cubicBezTo>
                  <a:cubicBezTo>
                    <a:pt x="0" y="495"/>
                    <a:pt x="0" y="497"/>
                    <a:pt x="0" y="514"/>
                  </a:cubicBezTo>
                  <a:cubicBezTo>
                    <a:pt x="95" y="514"/>
                    <a:pt x="191" y="514"/>
                    <a:pt x="286" y="514"/>
                  </a:cubicBezTo>
                  <a:cubicBezTo>
                    <a:pt x="293" y="470"/>
                    <a:pt x="301" y="425"/>
                    <a:pt x="308" y="380"/>
                  </a:cubicBezTo>
                  <a:cubicBezTo>
                    <a:pt x="301" y="380"/>
                    <a:pt x="295" y="380"/>
                    <a:pt x="288" y="380"/>
                  </a:cubicBezTo>
                  <a:cubicBezTo>
                    <a:pt x="286" y="402"/>
                    <a:pt x="279" y="437"/>
                    <a:pt x="273" y="448"/>
                  </a:cubicBezTo>
                  <a:cubicBezTo>
                    <a:pt x="266" y="455"/>
                    <a:pt x="216" y="455"/>
                    <a:pt x="198" y="455"/>
                  </a:cubicBezTo>
                  <a:cubicBezTo>
                    <a:pt x="152" y="455"/>
                    <a:pt x="106" y="455"/>
                    <a:pt x="59" y="4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31" name="Полилиния 530"/>
            <p:cNvSpPr/>
            <p:nvPr/>
          </p:nvSpPr>
          <p:spPr>
            <a:xfrm>
              <a:off x="3494160" y="4340160"/>
              <a:ext cx="184680" cy="153360"/>
            </a:xfrm>
            <a:custGeom>
              <a:avLst/>
              <a:gdLst>
                <a:gd name="textAreaLeft" fmla="*/ 0 w 184680"/>
                <a:gd name="textAreaRight" fmla="*/ 186120 w 184680"/>
                <a:gd name="textAreaTop" fmla="*/ 0 h 153360"/>
                <a:gd name="textAreaBottom" fmla="*/ 154800 h 153360"/>
              </a:gdLst>
              <a:ahLst/>
              <a:cxnLst/>
              <a:rect l="textAreaLeft" t="textAreaTop" r="textAreaRight" b="textAreaBottom"/>
              <a:pathLst>
                <a:path w="517" h="430">
                  <a:moveTo>
                    <a:pt x="308" y="48"/>
                  </a:moveTo>
                  <a:cubicBezTo>
                    <a:pt x="308" y="24"/>
                    <a:pt x="288" y="0"/>
                    <a:pt x="260" y="0"/>
                  </a:cubicBezTo>
                  <a:cubicBezTo>
                    <a:pt x="229" y="0"/>
                    <a:pt x="209" y="23"/>
                    <a:pt x="209" y="48"/>
                  </a:cubicBezTo>
                  <a:cubicBezTo>
                    <a:pt x="209" y="73"/>
                    <a:pt x="231" y="99"/>
                    <a:pt x="260" y="99"/>
                  </a:cubicBezTo>
                  <a:cubicBezTo>
                    <a:pt x="288" y="99"/>
                    <a:pt x="308" y="74"/>
                    <a:pt x="308" y="48"/>
                  </a:cubicBezTo>
                  <a:moveTo>
                    <a:pt x="308" y="382"/>
                  </a:moveTo>
                  <a:cubicBezTo>
                    <a:pt x="308" y="358"/>
                    <a:pt x="288" y="334"/>
                    <a:pt x="260" y="334"/>
                  </a:cubicBezTo>
                  <a:cubicBezTo>
                    <a:pt x="229" y="334"/>
                    <a:pt x="209" y="358"/>
                    <a:pt x="209" y="382"/>
                  </a:cubicBezTo>
                  <a:cubicBezTo>
                    <a:pt x="209" y="406"/>
                    <a:pt x="231" y="430"/>
                    <a:pt x="260" y="430"/>
                  </a:cubicBezTo>
                  <a:cubicBezTo>
                    <a:pt x="288" y="430"/>
                    <a:pt x="308" y="406"/>
                    <a:pt x="308" y="382"/>
                  </a:cubicBezTo>
                  <a:moveTo>
                    <a:pt x="29" y="200"/>
                  </a:moveTo>
                  <a:cubicBezTo>
                    <a:pt x="15" y="200"/>
                    <a:pt x="0" y="200"/>
                    <a:pt x="0" y="215"/>
                  </a:cubicBezTo>
                  <a:cubicBezTo>
                    <a:pt x="0" y="230"/>
                    <a:pt x="15" y="230"/>
                    <a:pt x="29" y="230"/>
                  </a:cubicBezTo>
                  <a:cubicBezTo>
                    <a:pt x="183" y="230"/>
                    <a:pt x="337" y="230"/>
                    <a:pt x="491" y="230"/>
                  </a:cubicBezTo>
                  <a:cubicBezTo>
                    <a:pt x="504" y="230"/>
                    <a:pt x="517" y="230"/>
                    <a:pt x="517" y="215"/>
                  </a:cubicBezTo>
                  <a:cubicBezTo>
                    <a:pt x="517" y="200"/>
                    <a:pt x="504" y="200"/>
                    <a:pt x="491" y="200"/>
                  </a:cubicBezTo>
                  <a:cubicBezTo>
                    <a:pt x="337" y="200"/>
                    <a:pt x="183" y="200"/>
                    <a:pt x="29" y="20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32" name="Полилиния 531"/>
            <p:cNvSpPr/>
            <p:nvPr/>
          </p:nvSpPr>
          <p:spPr>
            <a:xfrm>
              <a:off x="3768120" y="4302000"/>
              <a:ext cx="115920" cy="190080"/>
            </a:xfrm>
            <a:custGeom>
              <a:avLst/>
              <a:gdLst>
                <a:gd name="textAreaLeft" fmla="*/ 0 w 115920"/>
                <a:gd name="textAreaRight" fmla="*/ 117360 w 115920"/>
                <a:gd name="textAreaTop" fmla="*/ 0 h 190080"/>
                <a:gd name="textAreaBottom" fmla="*/ 191520 h 190080"/>
              </a:gdLst>
              <a:ahLst/>
              <a:cxnLst/>
              <a:rect l="textAreaLeft" t="textAreaTop" r="textAreaRight" b="textAreaBottom"/>
              <a:pathLst>
                <a:path w="326" h="532">
                  <a:moveTo>
                    <a:pt x="326" y="268"/>
                  </a:moveTo>
                  <a:cubicBezTo>
                    <a:pt x="326" y="207"/>
                    <a:pt x="321" y="143"/>
                    <a:pt x="295" y="86"/>
                  </a:cubicBezTo>
                  <a:cubicBezTo>
                    <a:pt x="260" y="13"/>
                    <a:pt x="196" y="0"/>
                    <a:pt x="163" y="0"/>
                  </a:cubicBezTo>
                  <a:cubicBezTo>
                    <a:pt x="117" y="0"/>
                    <a:pt x="62" y="20"/>
                    <a:pt x="29" y="93"/>
                  </a:cubicBezTo>
                  <a:cubicBezTo>
                    <a:pt x="4" y="145"/>
                    <a:pt x="0" y="207"/>
                    <a:pt x="0" y="268"/>
                  </a:cubicBezTo>
                  <a:cubicBezTo>
                    <a:pt x="0" y="325"/>
                    <a:pt x="4" y="396"/>
                    <a:pt x="35" y="453"/>
                  </a:cubicBezTo>
                  <a:cubicBezTo>
                    <a:pt x="68" y="517"/>
                    <a:pt x="125" y="532"/>
                    <a:pt x="163" y="532"/>
                  </a:cubicBezTo>
                  <a:cubicBezTo>
                    <a:pt x="205" y="532"/>
                    <a:pt x="264" y="514"/>
                    <a:pt x="297" y="442"/>
                  </a:cubicBezTo>
                  <a:cubicBezTo>
                    <a:pt x="321" y="389"/>
                    <a:pt x="326" y="328"/>
                    <a:pt x="326" y="268"/>
                  </a:cubicBezTo>
                  <a:moveTo>
                    <a:pt x="163" y="514"/>
                  </a:moveTo>
                  <a:cubicBezTo>
                    <a:pt x="132" y="514"/>
                    <a:pt x="86" y="495"/>
                    <a:pt x="73" y="422"/>
                  </a:cubicBezTo>
                  <a:cubicBezTo>
                    <a:pt x="64" y="374"/>
                    <a:pt x="64" y="303"/>
                    <a:pt x="64" y="257"/>
                  </a:cubicBezTo>
                  <a:cubicBezTo>
                    <a:pt x="64" y="209"/>
                    <a:pt x="64" y="158"/>
                    <a:pt x="70" y="117"/>
                  </a:cubicBezTo>
                  <a:cubicBezTo>
                    <a:pt x="86" y="24"/>
                    <a:pt x="143" y="18"/>
                    <a:pt x="163" y="18"/>
                  </a:cubicBezTo>
                  <a:cubicBezTo>
                    <a:pt x="187" y="18"/>
                    <a:pt x="240" y="31"/>
                    <a:pt x="253" y="108"/>
                  </a:cubicBezTo>
                  <a:cubicBezTo>
                    <a:pt x="262" y="152"/>
                    <a:pt x="262" y="209"/>
                    <a:pt x="262" y="257"/>
                  </a:cubicBezTo>
                  <a:cubicBezTo>
                    <a:pt x="262" y="317"/>
                    <a:pt x="262" y="369"/>
                    <a:pt x="253" y="418"/>
                  </a:cubicBezTo>
                  <a:cubicBezTo>
                    <a:pt x="242" y="492"/>
                    <a:pt x="198" y="514"/>
                    <a:pt x="163" y="5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33" name="Полилиния 532"/>
            <p:cNvSpPr/>
            <p:nvPr/>
          </p:nvSpPr>
          <p:spPr>
            <a:xfrm>
              <a:off x="3920040" y="4457880"/>
              <a:ext cx="28800" cy="27720"/>
            </a:xfrm>
            <a:custGeom>
              <a:avLst/>
              <a:gdLst>
                <a:gd name="textAreaLeft" fmla="*/ 0 w 28800"/>
                <a:gd name="textAreaRight" fmla="*/ 30240 w 28800"/>
                <a:gd name="textAreaTop" fmla="*/ 0 h 27720"/>
                <a:gd name="textAreaBottom" fmla="*/ 29160 h 27720"/>
              </a:gdLst>
              <a:ahLst/>
              <a:cxnLst/>
              <a:rect l="textAreaLeft" t="textAreaTop" r="textAreaRight" b="textAreaBottom"/>
              <a:pathLst>
                <a:path w="84" h="81">
                  <a:moveTo>
                    <a:pt x="84" y="40"/>
                  </a:moveTo>
                  <a:cubicBezTo>
                    <a:pt x="84" y="18"/>
                    <a:pt x="64" y="0"/>
                    <a:pt x="42" y="0"/>
                  </a:cubicBezTo>
                  <a:cubicBezTo>
                    <a:pt x="20" y="0"/>
                    <a:pt x="0" y="17"/>
                    <a:pt x="0" y="40"/>
                  </a:cubicBezTo>
                  <a:cubicBezTo>
                    <a:pt x="0" y="63"/>
                    <a:pt x="20" y="81"/>
                    <a:pt x="42" y="81"/>
                  </a:cubicBezTo>
                  <a:cubicBezTo>
                    <a:pt x="64" y="81"/>
                    <a:pt x="84" y="64"/>
                    <a:pt x="84" y="4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15840" rIns="90000" bIns="-1584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34" name="Полилиния 533"/>
            <p:cNvSpPr/>
            <p:nvPr/>
          </p:nvSpPr>
          <p:spPr>
            <a:xfrm>
              <a:off x="3987360" y="4302000"/>
              <a:ext cx="109440" cy="183600"/>
            </a:xfrm>
            <a:custGeom>
              <a:avLst/>
              <a:gdLst>
                <a:gd name="textAreaLeft" fmla="*/ 0 w 109440"/>
                <a:gd name="textAreaRight" fmla="*/ 110880 w 109440"/>
                <a:gd name="textAreaTop" fmla="*/ 0 h 183600"/>
                <a:gd name="textAreaBottom" fmla="*/ 185040 h 183600"/>
              </a:gdLst>
              <a:ahLst/>
              <a:cxnLst/>
              <a:rect l="textAreaLeft" t="textAreaTop" r="textAreaRight" b="textAreaBottom"/>
              <a:pathLst>
                <a:path w="308" h="514">
                  <a:moveTo>
                    <a:pt x="60" y="455"/>
                  </a:moveTo>
                  <a:cubicBezTo>
                    <a:pt x="88" y="429"/>
                    <a:pt x="115" y="402"/>
                    <a:pt x="143" y="376"/>
                  </a:cubicBezTo>
                  <a:cubicBezTo>
                    <a:pt x="262" y="268"/>
                    <a:pt x="308" y="227"/>
                    <a:pt x="308" y="150"/>
                  </a:cubicBezTo>
                  <a:cubicBezTo>
                    <a:pt x="308" y="62"/>
                    <a:pt x="240" y="0"/>
                    <a:pt x="146" y="0"/>
                  </a:cubicBezTo>
                  <a:cubicBezTo>
                    <a:pt x="58" y="0"/>
                    <a:pt x="0" y="71"/>
                    <a:pt x="0" y="141"/>
                  </a:cubicBezTo>
                  <a:cubicBezTo>
                    <a:pt x="0" y="183"/>
                    <a:pt x="40" y="183"/>
                    <a:pt x="42" y="183"/>
                  </a:cubicBezTo>
                  <a:cubicBezTo>
                    <a:pt x="55" y="183"/>
                    <a:pt x="82" y="174"/>
                    <a:pt x="82" y="143"/>
                  </a:cubicBezTo>
                  <a:cubicBezTo>
                    <a:pt x="82" y="123"/>
                    <a:pt x="69" y="101"/>
                    <a:pt x="42" y="101"/>
                  </a:cubicBezTo>
                  <a:cubicBezTo>
                    <a:pt x="36" y="101"/>
                    <a:pt x="33" y="101"/>
                    <a:pt x="31" y="104"/>
                  </a:cubicBezTo>
                  <a:cubicBezTo>
                    <a:pt x="49" y="53"/>
                    <a:pt x="91" y="24"/>
                    <a:pt x="135" y="24"/>
                  </a:cubicBezTo>
                  <a:cubicBezTo>
                    <a:pt x="205" y="24"/>
                    <a:pt x="238" y="86"/>
                    <a:pt x="238" y="150"/>
                  </a:cubicBezTo>
                  <a:cubicBezTo>
                    <a:pt x="238" y="211"/>
                    <a:pt x="201" y="273"/>
                    <a:pt x="159" y="321"/>
                  </a:cubicBezTo>
                  <a:cubicBezTo>
                    <a:pt x="109" y="376"/>
                    <a:pt x="59" y="431"/>
                    <a:pt x="9" y="486"/>
                  </a:cubicBezTo>
                  <a:cubicBezTo>
                    <a:pt x="0" y="495"/>
                    <a:pt x="0" y="497"/>
                    <a:pt x="0" y="514"/>
                  </a:cubicBezTo>
                  <a:cubicBezTo>
                    <a:pt x="96" y="514"/>
                    <a:pt x="192" y="514"/>
                    <a:pt x="288" y="514"/>
                  </a:cubicBezTo>
                  <a:cubicBezTo>
                    <a:pt x="295" y="470"/>
                    <a:pt x="302" y="425"/>
                    <a:pt x="308" y="380"/>
                  </a:cubicBezTo>
                  <a:cubicBezTo>
                    <a:pt x="302" y="380"/>
                    <a:pt x="297" y="380"/>
                    <a:pt x="291" y="380"/>
                  </a:cubicBezTo>
                  <a:cubicBezTo>
                    <a:pt x="286" y="402"/>
                    <a:pt x="280" y="437"/>
                    <a:pt x="273" y="448"/>
                  </a:cubicBezTo>
                  <a:cubicBezTo>
                    <a:pt x="266" y="455"/>
                    <a:pt x="216" y="455"/>
                    <a:pt x="201" y="455"/>
                  </a:cubicBezTo>
                  <a:cubicBezTo>
                    <a:pt x="154" y="455"/>
                    <a:pt x="107" y="455"/>
                    <a:pt x="60" y="4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35" name="Полилиния 534"/>
            <p:cNvSpPr/>
            <p:nvPr/>
          </p:nvSpPr>
          <p:spPr>
            <a:xfrm>
              <a:off x="4128480" y="4299840"/>
              <a:ext cx="118080" cy="192240"/>
            </a:xfrm>
            <a:custGeom>
              <a:avLst/>
              <a:gdLst>
                <a:gd name="textAreaLeft" fmla="*/ 0 w 118080"/>
                <a:gd name="textAreaRight" fmla="*/ 119520 w 118080"/>
                <a:gd name="textAreaTop" fmla="*/ 0 h 192240"/>
                <a:gd name="textAreaBottom" fmla="*/ 193680 h 192240"/>
              </a:gdLst>
              <a:ahLst/>
              <a:cxnLst/>
              <a:rect l="textAreaLeft" t="textAreaTop" r="textAreaRight" b="textAreaBottom"/>
              <a:pathLst>
                <a:path w="332" h="538">
                  <a:moveTo>
                    <a:pt x="325" y="50"/>
                  </a:moveTo>
                  <a:cubicBezTo>
                    <a:pt x="332" y="41"/>
                    <a:pt x="332" y="39"/>
                    <a:pt x="332" y="24"/>
                  </a:cubicBezTo>
                  <a:cubicBezTo>
                    <a:pt x="269" y="24"/>
                    <a:pt x="206" y="24"/>
                    <a:pt x="143" y="24"/>
                  </a:cubicBezTo>
                  <a:cubicBezTo>
                    <a:pt x="50" y="24"/>
                    <a:pt x="48" y="13"/>
                    <a:pt x="44" y="0"/>
                  </a:cubicBezTo>
                  <a:cubicBezTo>
                    <a:pt x="38" y="0"/>
                    <a:pt x="32" y="0"/>
                    <a:pt x="26" y="0"/>
                  </a:cubicBezTo>
                  <a:cubicBezTo>
                    <a:pt x="17" y="52"/>
                    <a:pt x="9" y="105"/>
                    <a:pt x="0" y="158"/>
                  </a:cubicBezTo>
                  <a:cubicBezTo>
                    <a:pt x="6" y="158"/>
                    <a:pt x="13" y="158"/>
                    <a:pt x="20" y="158"/>
                  </a:cubicBezTo>
                  <a:cubicBezTo>
                    <a:pt x="22" y="145"/>
                    <a:pt x="28" y="96"/>
                    <a:pt x="39" y="88"/>
                  </a:cubicBezTo>
                  <a:cubicBezTo>
                    <a:pt x="44" y="83"/>
                    <a:pt x="103" y="83"/>
                    <a:pt x="114" y="83"/>
                  </a:cubicBezTo>
                  <a:cubicBezTo>
                    <a:pt x="168" y="83"/>
                    <a:pt x="221" y="83"/>
                    <a:pt x="275" y="83"/>
                  </a:cubicBezTo>
                  <a:cubicBezTo>
                    <a:pt x="266" y="96"/>
                    <a:pt x="204" y="180"/>
                    <a:pt x="187" y="204"/>
                  </a:cubicBezTo>
                  <a:cubicBezTo>
                    <a:pt x="119" y="309"/>
                    <a:pt x="92" y="417"/>
                    <a:pt x="92" y="494"/>
                  </a:cubicBezTo>
                  <a:cubicBezTo>
                    <a:pt x="92" y="503"/>
                    <a:pt x="91" y="538"/>
                    <a:pt x="127" y="538"/>
                  </a:cubicBezTo>
                  <a:cubicBezTo>
                    <a:pt x="164" y="538"/>
                    <a:pt x="165" y="503"/>
                    <a:pt x="165" y="494"/>
                  </a:cubicBezTo>
                  <a:cubicBezTo>
                    <a:pt x="165" y="482"/>
                    <a:pt x="165" y="469"/>
                    <a:pt x="165" y="457"/>
                  </a:cubicBezTo>
                  <a:cubicBezTo>
                    <a:pt x="165" y="413"/>
                    <a:pt x="167" y="371"/>
                    <a:pt x="171" y="329"/>
                  </a:cubicBezTo>
                  <a:cubicBezTo>
                    <a:pt x="176" y="312"/>
                    <a:pt x="187" y="246"/>
                    <a:pt x="220" y="197"/>
                  </a:cubicBezTo>
                  <a:cubicBezTo>
                    <a:pt x="255" y="148"/>
                    <a:pt x="290" y="99"/>
                    <a:pt x="325" y="5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Рисунок 535"/>
          <p:cNvPicPr/>
          <p:nvPr/>
        </p:nvPicPr>
        <p:blipFill>
          <a:blip r:embed="rId2"/>
          <a:stretch/>
        </p:blipFill>
        <p:spPr>
          <a:xfrm>
            <a:off x="7393680" y="21600"/>
            <a:ext cx="4733280" cy="6285240"/>
          </a:xfrm>
          <a:prstGeom prst="rect">
            <a:avLst/>
          </a:prstGeom>
          <a:ln w="0">
            <a:noFill/>
          </a:ln>
        </p:spPr>
      </p:pic>
      <p:sp>
        <p:nvSpPr>
          <p:cNvPr id="537" name="Нижний колонтитул 44"/>
          <p:cNvSpPr/>
          <p:nvPr/>
        </p:nvSpPr>
        <p:spPr>
          <a:xfrm>
            <a:off x="838440" y="6356880"/>
            <a:ext cx="10513080" cy="3625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1)  Experiment 			</a:t>
            </a:r>
            <a:r>
              <a:rPr lang="ru-RU" sz="16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Inertial waves trapping by shear flow</a:t>
            </a:r>
            <a:r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				</a:t>
            </a:r>
            <a:fld id="{44311247-FFBA-4456-B501-430431E64B7C}" type="slidenum"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6</a:t>
            </a:fld>
            <a:endParaRPr lang="ru-RU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8" name="Нижний колонтитул 45"/>
          <p:cNvSpPr/>
          <p:nvPr/>
        </p:nvSpPr>
        <p:spPr>
          <a:xfrm>
            <a:off x="838440" y="6356880"/>
            <a:ext cx="10513080" cy="362520"/>
          </a:xfrm>
          <a:prstGeom prst="rect">
            <a:avLst/>
          </a:prstGeom>
          <a:solidFill>
            <a:srgbClr val="2A609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1c) Мотивирующий эксперимент		      							</a:t>
            </a:r>
            <a:fld id="{7F70AB5A-7C08-433F-8959-8BA9D32A5225}" type="slidenum"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6</a:t>
            </a:fld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9" name="Прямоугольник 538"/>
          <p:cNvSpPr/>
          <p:nvPr/>
        </p:nvSpPr>
        <p:spPr>
          <a:xfrm>
            <a:off x="414000" y="610920"/>
            <a:ext cx="5681880" cy="192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Согласно данным эксперимента, для инерционных волн в теле вихря может достигаться баланс между собственной частотой и её доплеровским смещением от внешнего течения:                              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40" name="Группа 539"/>
          <p:cNvGrpSpPr/>
          <p:nvPr/>
        </p:nvGrpSpPr>
        <p:grpSpPr>
          <a:xfrm>
            <a:off x="2454480" y="2741400"/>
            <a:ext cx="1731960" cy="257400"/>
            <a:chOff x="2454480" y="2741400"/>
            <a:chExt cx="1731960" cy="257400"/>
          </a:xfrm>
        </p:grpSpPr>
        <p:sp>
          <p:nvSpPr>
            <p:cNvPr id="541" name="Полилиния 540"/>
            <p:cNvSpPr/>
            <p:nvPr/>
          </p:nvSpPr>
          <p:spPr>
            <a:xfrm>
              <a:off x="2454480" y="2818080"/>
              <a:ext cx="180000" cy="136440"/>
            </a:xfrm>
            <a:custGeom>
              <a:avLst/>
              <a:gdLst>
                <a:gd name="textAreaLeft" fmla="*/ 0 w 180000"/>
                <a:gd name="textAreaRight" fmla="*/ 180360 w 180000"/>
                <a:gd name="textAreaTop" fmla="*/ 0 h 136440"/>
                <a:gd name="textAreaBottom" fmla="*/ 136800 h 136440"/>
              </a:gdLst>
              <a:ahLst/>
              <a:cxnLst/>
              <a:rect l="textAreaLeft" t="textAreaTop" r="textAreaRight" b="textAreaBottom"/>
              <a:pathLst>
                <a:path w="501" h="380">
                  <a:moveTo>
                    <a:pt x="501" y="57"/>
                  </a:moveTo>
                  <a:cubicBezTo>
                    <a:pt x="501" y="19"/>
                    <a:pt x="485" y="0"/>
                    <a:pt x="468" y="0"/>
                  </a:cubicBezTo>
                  <a:cubicBezTo>
                    <a:pt x="446" y="0"/>
                    <a:pt x="422" y="19"/>
                    <a:pt x="422" y="38"/>
                  </a:cubicBezTo>
                  <a:cubicBezTo>
                    <a:pt x="422" y="48"/>
                    <a:pt x="427" y="55"/>
                    <a:pt x="434" y="65"/>
                  </a:cubicBezTo>
                  <a:cubicBezTo>
                    <a:pt x="449" y="77"/>
                    <a:pt x="465" y="98"/>
                    <a:pt x="465" y="134"/>
                  </a:cubicBezTo>
                  <a:cubicBezTo>
                    <a:pt x="465" y="167"/>
                    <a:pt x="449" y="215"/>
                    <a:pt x="422" y="254"/>
                  </a:cubicBezTo>
                  <a:cubicBezTo>
                    <a:pt x="398" y="289"/>
                    <a:pt x="367" y="318"/>
                    <a:pt x="326" y="318"/>
                  </a:cubicBezTo>
                  <a:cubicBezTo>
                    <a:pt x="278" y="318"/>
                    <a:pt x="252" y="289"/>
                    <a:pt x="245" y="244"/>
                  </a:cubicBezTo>
                  <a:cubicBezTo>
                    <a:pt x="254" y="222"/>
                    <a:pt x="273" y="167"/>
                    <a:pt x="273" y="144"/>
                  </a:cubicBezTo>
                  <a:cubicBezTo>
                    <a:pt x="273" y="134"/>
                    <a:pt x="269" y="127"/>
                    <a:pt x="259" y="127"/>
                  </a:cubicBezTo>
                  <a:cubicBezTo>
                    <a:pt x="252" y="127"/>
                    <a:pt x="242" y="127"/>
                    <a:pt x="235" y="141"/>
                  </a:cubicBezTo>
                  <a:cubicBezTo>
                    <a:pt x="225" y="158"/>
                    <a:pt x="216" y="210"/>
                    <a:pt x="216" y="242"/>
                  </a:cubicBezTo>
                  <a:cubicBezTo>
                    <a:pt x="187" y="282"/>
                    <a:pt x="154" y="318"/>
                    <a:pt x="101" y="318"/>
                  </a:cubicBezTo>
                  <a:cubicBezTo>
                    <a:pt x="46" y="318"/>
                    <a:pt x="29" y="270"/>
                    <a:pt x="29" y="222"/>
                  </a:cubicBezTo>
                  <a:cubicBezTo>
                    <a:pt x="29" y="117"/>
                    <a:pt x="113" y="29"/>
                    <a:pt x="113" y="19"/>
                  </a:cubicBezTo>
                  <a:cubicBezTo>
                    <a:pt x="113" y="10"/>
                    <a:pt x="108" y="2"/>
                    <a:pt x="98" y="2"/>
                  </a:cubicBezTo>
                  <a:cubicBezTo>
                    <a:pt x="86" y="2"/>
                    <a:pt x="82" y="14"/>
                    <a:pt x="77" y="22"/>
                  </a:cubicBezTo>
                  <a:cubicBezTo>
                    <a:pt x="34" y="84"/>
                    <a:pt x="0" y="182"/>
                    <a:pt x="0" y="258"/>
                  </a:cubicBezTo>
                  <a:cubicBezTo>
                    <a:pt x="0" y="318"/>
                    <a:pt x="22" y="380"/>
                    <a:pt x="89" y="380"/>
                  </a:cubicBezTo>
                  <a:cubicBezTo>
                    <a:pt x="149" y="380"/>
                    <a:pt x="190" y="337"/>
                    <a:pt x="218" y="292"/>
                  </a:cubicBezTo>
                  <a:cubicBezTo>
                    <a:pt x="228" y="340"/>
                    <a:pt x="259" y="380"/>
                    <a:pt x="312" y="380"/>
                  </a:cubicBezTo>
                  <a:cubicBezTo>
                    <a:pt x="377" y="380"/>
                    <a:pt x="417" y="328"/>
                    <a:pt x="449" y="266"/>
                  </a:cubicBezTo>
                  <a:cubicBezTo>
                    <a:pt x="468" y="225"/>
                    <a:pt x="501" y="110"/>
                    <a:pt x="501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542" name="Полилиния 541"/>
            <p:cNvSpPr/>
            <p:nvPr/>
          </p:nvSpPr>
          <p:spPr>
            <a:xfrm>
              <a:off x="2743920" y="2869560"/>
              <a:ext cx="184320" cy="11520"/>
            </a:xfrm>
            <a:custGeom>
              <a:avLst/>
              <a:gdLst>
                <a:gd name="textAreaLeft" fmla="*/ 0 w 184320"/>
                <a:gd name="textAreaRight" fmla="*/ 184680 w 184320"/>
                <a:gd name="textAreaTop" fmla="*/ 0 h 11520"/>
                <a:gd name="textAreaBottom" fmla="*/ 11880 h 11520"/>
              </a:gdLst>
              <a:ahLst/>
              <a:cxnLst/>
              <a:rect l="textAreaLeft" t="textAreaTop" r="textAreaRight" b="textAreaBottom"/>
              <a:pathLst>
                <a:path w="513" h="33">
                  <a:moveTo>
                    <a:pt x="485" y="33"/>
                  </a:moveTo>
                  <a:cubicBezTo>
                    <a:pt x="499" y="33"/>
                    <a:pt x="513" y="33"/>
                    <a:pt x="513" y="17"/>
                  </a:cubicBezTo>
                  <a:cubicBezTo>
                    <a:pt x="513" y="0"/>
                    <a:pt x="499" y="0"/>
                    <a:pt x="485" y="0"/>
                  </a:cubicBezTo>
                  <a:cubicBezTo>
                    <a:pt x="333" y="0"/>
                    <a:pt x="181" y="0"/>
                    <a:pt x="29" y="0"/>
                  </a:cubicBezTo>
                  <a:cubicBezTo>
                    <a:pt x="14" y="0"/>
                    <a:pt x="0" y="0"/>
                    <a:pt x="0" y="17"/>
                  </a:cubicBezTo>
                  <a:cubicBezTo>
                    <a:pt x="0" y="33"/>
                    <a:pt x="14" y="33"/>
                    <a:pt x="29" y="33"/>
                  </a:cubicBezTo>
                  <a:cubicBezTo>
                    <a:pt x="181" y="33"/>
                    <a:pt x="333" y="33"/>
                    <a:pt x="485" y="3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3120" rIns="90000" bIns="-3312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543" name="Полилиния 542"/>
            <p:cNvSpPr/>
            <p:nvPr/>
          </p:nvSpPr>
          <p:spPr>
            <a:xfrm>
              <a:off x="3038400" y="2741400"/>
              <a:ext cx="136800" cy="213120"/>
            </a:xfrm>
            <a:custGeom>
              <a:avLst/>
              <a:gdLst>
                <a:gd name="textAreaLeft" fmla="*/ 0 w 136800"/>
                <a:gd name="textAreaRight" fmla="*/ 137160 w 136800"/>
                <a:gd name="textAreaTop" fmla="*/ 0 h 213120"/>
                <a:gd name="textAreaBottom" fmla="*/ 213480 h 213120"/>
              </a:gdLst>
              <a:ahLst/>
              <a:cxnLst/>
              <a:rect l="textAreaLeft" t="textAreaTop" r="textAreaRight" b="textAreaBottom"/>
              <a:pathLst>
                <a:path w="381" h="593">
                  <a:moveTo>
                    <a:pt x="194" y="10"/>
                  </a:moveTo>
                  <a:cubicBezTo>
                    <a:pt x="191" y="6"/>
                    <a:pt x="194" y="0"/>
                    <a:pt x="185" y="0"/>
                  </a:cubicBezTo>
                  <a:cubicBezTo>
                    <a:pt x="166" y="0"/>
                    <a:pt x="103" y="7"/>
                    <a:pt x="82" y="10"/>
                  </a:cubicBezTo>
                  <a:cubicBezTo>
                    <a:pt x="74" y="10"/>
                    <a:pt x="65" y="10"/>
                    <a:pt x="65" y="26"/>
                  </a:cubicBezTo>
                  <a:cubicBezTo>
                    <a:pt x="65" y="36"/>
                    <a:pt x="74" y="36"/>
                    <a:pt x="86" y="36"/>
                  </a:cubicBezTo>
                  <a:cubicBezTo>
                    <a:pt x="127" y="36"/>
                    <a:pt x="127" y="41"/>
                    <a:pt x="127" y="50"/>
                  </a:cubicBezTo>
                  <a:cubicBezTo>
                    <a:pt x="126" y="56"/>
                    <a:pt x="126" y="61"/>
                    <a:pt x="125" y="67"/>
                  </a:cubicBezTo>
                  <a:cubicBezTo>
                    <a:pt x="84" y="228"/>
                    <a:pt x="43" y="389"/>
                    <a:pt x="2" y="550"/>
                  </a:cubicBezTo>
                  <a:cubicBezTo>
                    <a:pt x="0" y="562"/>
                    <a:pt x="0" y="565"/>
                    <a:pt x="0" y="569"/>
                  </a:cubicBezTo>
                  <a:cubicBezTo>
                    <a:pt x="0" y="588"/>
                    <a:pt x="17" y="593"/>
                    <a:pt x="24" y="593"/>
                  </a:cubicBezTo>
                  <a:cubicBezTo>
                    <a:pt x="36" y="593"/>
                    <a:pt x="48" y="584"/>
                    <a:pt x="53" y="574"/>
                  </a:cubicBezTo>
                  <a:cubicBezTo>
                    <a:pt x="58" y="567"/>
                    <a:pt x="96" y="411"/>
                    <a:pt x="101" y="390"/>
                  </a:cubicBezTo>
                  <a:cubicBezTo>
                    <a:pt x="130" y="392"/>
                    <a:pt x="199" y="407"/>
                    <a:pt x="199" y="462"/>
                  </a:cubicBezTo>
                  <a:cubicBezTo>
                    <a:pt x="199" y="469"/>
                    <a:pt x="199" y="471"/>
                    <a:pt x="194" y="481"/>
                  </a:cubicBezTo>
                  <a:cubicBezTo>
                    <a:pt x="194" y="490"/>
                    <a:pt x="192" y="500"/>
                    <a:pt x="192" y="509"/>
                  </a:cubicBezTo>
                  <a:cubicBezTo>
                    <a:pt x="192" y="560"/>
                    <a:pt x="225" y="593"/>
                    <a:pt x="269" y="593"/>
                  </a:cubicBezTo>
                  <a:cubicBezTo>
                    <a:pt x="295" y="593"/>
                    <a:pt x="317" y="579"/>
                    <a:pt x="336" y="548"/>
                  </a:cubicBezTo>
                  <a:cubicBezTo>
                    <a:pt x="357" y="512"/>
                    <a:pt x="357" y="492"/>
                    <a:pt x="367" y="464"/>
                  </a:cubicBezTo>
                  <a:cubicBezTo>
                    <a:pt x="367" y="454"/>
                    <a:pt x="360" y="454"/>
                    <a:pt x="357" y="454"/>
                  </a:cubicBezTo>
                  <a:cubicBezTo>
                    <a:pt x="348" y="454"/>
                    <a:pt x="348" y="457"/>
                    <a:pt x="345" y="469"/>
                  </a:cubicBezTo>
                  <a:cubicBezTo>
                    <a:pt x="329" y="531"/>
                    <a:pt x="309" y="574"/>
                    <a:pt x="271" y="574"/>
                  </a:cubicBezTo>
                  <a:cubicBezTo>
                    <a:pt x="254" y="574"/>
                    <a:pt x="245" y="565"/>
                    <a:pt x="245" y="533"/>
                  </a:cubicBezTo>
                  <a:cubicBezTo>
                    <a:pt x="245" y="519"/>
                    <a:pt x="247" y="500"/>
                    <a:pt x="252" y="488"/>
                  </a:cubicBezTo>
                  <a:cubicBezTo>
                    <a:pt x="254" y="474"/>
                    <a:pt x="254" y="469"/>
                    <a:pt x="254" y="462"/>
                  </a:cubicBezTo>
                  <a:cubicBezTo>
                    <a:pt x="254" y="407"/>
                    <a:pt x="202" y="383"/>
                    <a:pt x="130" y="373"/>
                  </a:cubicBezTo>
                  <a:cubicBezTo>
                    <a:pt x="156" y="359"/>
                    <a:pt x="182" y="330"/>
                    <a:pt x="202" y="311"/>
                  </a:cubicBezTo>
                  <a:cubicBezTo>
                    <a:pt x="242" y="266"/>
                    <a:pt x="281" y="230"/>
                    <a:pt x="324" y="230"/>
                  </a:cubicBezTo>
                  <a:cubicBezTo>
                    <a:pt x="329" y="230"/>
                    <a:pt x="329" y="230"/>
                    <a:pt x="331" y="232"/>
                  </a:cubicBezTo>
                  <a:cubicBezTo>
                    <a:pt x="341" y="232"/>
                    <a:pt x="341" y="232"/>
                    <a:pt x="348" y="239"/>
                  </a:cubicBezTo>
                  <a:cubicBezTo>
                    <a:pt x="350" y="239"/>
                    <a:pt x="350" y="239"/>
                    <a:pt x="350" y="242"/>
                  </a:cubicBezTo>
                  <a:cubicBezTo>
                    <a:pt x="312" y="244"/>
                    <a:pt x="302" y="277"/>
                    <a:pt x="302" y="287"/>
                  </a:cubicBezTo>
                  <a:cubicBezTo>
                    <a:pt x="302" y="299"/>
                    <a:pt x="312" y="316"/>
                    <a:pt x="336" y="316"/>
                  </a:cubicBezTo>
                  <a:cubicBezTo>
                    <a:pt x="357" y="316"/>
                    <a:pt x="381" y="297"/>
                    <a:pt x="381" y="266"/>
                  </a:cubicBezTo>
                  <a:cubicBezTo>
                    <a:pt x="381" y="239"/>
                    <a:pt x="362" y="213"/>
                    <a:pt x="324" y="213"/>
                  </a:cubicBezTo>
                  <a:cubicBezTo>
                    <a:pt x="300" y="213"/>
                    <a:pt x="261" y="218"/>
                    <a:pt x="202" y="287"/>
                  </a:cubicBezTo>
                  <a:cubicBezTo>
                    <a:pt x="173" y="318"/>
                    <a:pt x="139" y="352"/>
                    <a:pt x="108" y="364"/>
                  </a:cubicBezTo>
                  <a:cubicBezTo>
                    <a:pt x="137" y="246"/>
                    <a:pt x="166" y="128"/>
                    <a:pt x="194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544" name="Полилиния 543"/>
            <p:cNvSpPr/>
            <p:nvPr/>
          </p:nvSpPr>
          <p:spPr>
            <a:xfrm>
              <a:off x="3189240" y="2903400"/>
              <a:ext cx="113760" cy="95400"/>
            </a:xfrm>
            <a:custGeom>
              <a:avLst/>
              <a:gdLst>
                <a:gd name="textAreaLeft" fmla="*/ 0 w 113760"/>
                <a:gd name="textAreaRight" fmla="*/ 114120 w 113760"/>
                <a:gd name="textAreaTop" fmla="*/ 0 h 95400"/>
                <a:gd name="textAreaBottom" fmla="*/ 95760 h 95400"/>
              </a:gdLst>
              <a:ahLst/>
              <a:cxnLst/>
              <a:rect l="textAreaLeft" t="textAreaTop" r="textAreaRight" b="textAreaBottom"/>
              <a:pathLst>
                <a:path w="317" h="266">
                  <a:moveTo>
                    <a:pt x="120" y="196"/>
                  </a:moveTo>
                  <a:cubicBezTo>
                    <a:pt x="113" y="218"/>
                    <a:pt x="94" y="249"/>
                    <a:pt x="65" y="249"/>
                  </a:cubicBezTo>
                  <a:cubicBezTo>
                    <a:pt x="62" y="249"/>
                    <a:pt x="46" y="249"/>
                    <a:pt x="31" y="239"/>
                  </a:cubicBezTo>
                  <a:cubicBezTo>
                    <a:pt x="55" y="232"/>
                    <a:pt x="58" y="210"/>
                    <a:pt x="58" y="208"/>
                  </a:cubicBezTo>
                  <a:cubicBezTo>
                    <a:pt x="58" y="196"/>
                    <a:pt x="48" y="187"/>
                    <a:pt x="34" y="187"/>
                  </a:cubicBezTo>
                  <a:cubicBezTo>
                    <a:pt x="17" y="187"/>
                    <a:pt x="0" y="201"/>
                    <a:pt x="0" y="222"/>
                  </a:cubicBezTo>
                  <a:cubicBezTo>
                    <a:pt x="0" y="251"/>
                    <a:pt x="34" y="266"/>
                    <a:pt x="62" y="266"/>
                  </a:cubicBezTo>
                  <a:cubicBezTo>
                    <a:pt x="89" y="266"/>
                    <a:pt x="115" y="249"/>
                    <a:pt x="130" y="222"/>
                  </a:cubicBezTo>
                  <a:cubicBezTo>
                    <a:pt x="144" y="254"/>
                    <a:pt x="175" y="266"/>
                    <a:pt x="199" y="266"/>
                  </a:cubicBezTo>
                  <a:cubicBezTo>
                    <a:pt x="266" y="266"/>
                    <a:pt x="302" y="191"/>
                    <a:pt x="302" y="175"/>
                  </a:cubicBezTo>
                  <a:cubicBezTo>
                    <a:pt x="302" y="167"/>
                    <a:pt x="295" y="167"/>
                    <a:pt x="293" y="167"/>
                  </a:cubicBezTo>
                  <a:cubicBezTo>
                    <a:pt x="285" y="167"/>
                    <a:pt x="285" y="170"/>
                    <a:pt x="283" y="177"/>
                  </a:cubicBezTo>
                  <a:cubicBezTo>
                    <a:pt x="269" y="218"/>
                    <a:pt x="235" y="249"/>
                    <a:pt x="202" y="249"/>
                  </a:cubicBezTo>
                  <a:cubicBezTo>
                    <a:pt x="178" y="249"/>
                    <a:pt x="166" y="232"/>
                    <a:pt x="166" y="210"/>
                  </a:cubicBezTo>
                  <a:cubicBezTo>
                    <a:pt x="166" y="196"/>
                    <a:pt x="180" y="141"/>
                    <a:pt x="197" y="77"/>
                  </a:cubicBezTo>
                  <a:cubicBezTo>
                    <a:pt x="209" y="31"/>
                    <a:pt x="235" y="17"/>
                    <a:pt x="254" y="17"/>
                  </a:cubicBezTo>
                  <a:cubicBezTo>
                    <a:pt x="265" y="19"/>
                    <a:pt x="273" y="17"/>
                    <a:pt x="285" y="24"/>
                  </a:cubicBezTo>
                  <a:cubicBezTo>
                    <a:pt x="266" y="31"/>
                    <a:pt x="259" y="45"/>
                    <a:pt x="259" y="57"/>
                  </a:cubicBezTo>
                  <a:cubicBezTo>
                    <a:pt x="259" y="69"/>
                    <a:pt x="269" y="79"/>
                    <a:pt x="283" y="79"/>
                  </a:cubicBezTo>
                  <a:cubicBezTo>
                    <a:pt x="297" y="79"/>
                    <a:pt x="317" y="67"/>
                    <a:pt x="317" y="43"/>
                  </a:cubicBezTo>
                  <a:cubicBezTo>
                    <a:pt x="317" y="10"/>
                    <a:pt x="278" y="0"/>
                    <a:pt x="254" y="0"/>
                  </a:cubicBezTo>
                  <a:cubicBezTo>
                    <a:pt x="225" y="0"/>
                    <a:pt x="202" y="19"/>
                    <a:pt x="190" y="41"/>
                  </a:cubicBezTo>
                  <a:cubicBezTo>
                    <a:pt x="178" y="17"/>
                    <a:pt x="151" y="0"/>
                    <a:pt x="118" y="0"/>
                  </a:cubicBezTo>
                  <a:cubicBezTo>
                    <a:pt x="53" y="0"/>
                    <a:pt x="14" y="72"/>
                    <a:pt x="14" y="91"/>
                  </a:cubicBezTo>
                  <a:cubicBezTo>
                    <a:pt x="14" y="98"/>
                    <a:pt x="22" y="98"/>
                    <a:pt x="24" y="98"/>
                  </a:cubicBezTo>
                  <a:cubicBezTo>
                    <a:pt x="31" y="98"/>
                    <a:pt x="34" y="96"/>
                    <a:pt x="36" y="89"/>
                  </a:cubicBezTo>
                  <a:cubicBezTo>
                    <a:pt x="50" y="41"/>
                    <a:pt x="86" y="17"/>
                    <a:pt x="118" y="17"/>
                  </a:cubicBezTo>
                  <a:cubicBezTo>
                    <a:pt x="137" y="17"/>
                    <a:pt x="151" y="26"/>
                    <a:pt x="151" y="55"/>
                  </a:cubicBezTo>
                  <a:cubicBezTo>
                    <a:pt x="151" y="67"/>
                    <a:pt x="144" y="96"/>
                    <a:pt x="139" y="117"/>
                  </a:cubicBezTo>
                  <a:cubicBezTo>
                    <a:pt x="133" y="144"/>
                    <a:pt x="126" y="170"/>
                    <a:pt x="120" y="1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545" name="Полилиния 544"/>
            <p:cNvSpPr/>
            <p:nvPr/>
          </p:nvSpPr>
          <p:spPr>
            <a:xfrm>
              <a:off x="3352680" y="2744640"/>
              <a:ext cx="209520" cy="212400"/>
            </a:xfrm>
            <a:custGeom>
              <a:avLst/>
              <a:gdLst>
                <a:gd name="textAreaLeft" fmla="*/ 0 w 209520"/>
                <a:gd name="textAreaRight" fmla="*/ 209880 w 209520"/>
                <a:gd name="textAreaTop" fmla="*/ 0 h 212400"/>
                <a:gd name="textAreaBottom" fmla="*/ 212760 h 212400"/>
              </a:gdLst>
              <a:ahLst/>
              <a:cxnLst/>
              <a:rect l="textAreaLeft" t="textAreaTop" r="textAreaRight" b="textAreaBottom"/>
              <a:pathLst>
                <a:path w="583" h="591">
                  <a:moveTo>
                    <a:pt x="477" y="89"/>
                  </a:moveTo>
                  <a:cubicBezTo>
                    <a:pt x="487" y="55"/>
                    <a:pt x="501" y="29"/>
                    <a:pt x="569" y="26"/>
                  </a:cubicBezTo>
                  <a:cubicBezTo>
                    <a:pt x="573" y="26"/>
                    <a:pt x="583" y="26"/>
                    <a:pt x="583" y="10"/>
                  </a:cubicBezTo>
                  <a:cubicBezTo>
                    <a:pt x="580" y="6"/>
                    <a:pt x="583" y="0"/>
                    <a:pt x="573" y="0"/>
                  </a:cubicBezTo>
                  <a:cubicBezTo>
                    <a:pt x="545" y="0"/>
                    <a:pt x="516" y="2"/>
                    <a:pt x="487" y="2"/>
                  </a:cubicBezTo>
                  <a:cubicBezTo>
                    <a:pt x="458" y="2"/>
                    <a:pt x="427" y="0"/>
                    <a:pt x="398" y="0"/>
                  </a:cubicBezTo>
                  <a:cubicBezTo>
                    <a:pt x="393" y="0"/>
                    <a:pt x="384" y="0"/>
                    <a:pt x="384" y="17"/>
                  </a:cubicBezTo>
                  <a:cubicBezTo>
                    <a:pt x="384" y="26"/>
                    <a:pt x="393" y="26"/>
                    <a:pt x="398" y="26"/>
                  </a:cubicBezTo>
                  <a:cubicBezTo>
                    <a:pt x="446" y="26"/>
                    <a:pt x="456" y="45"/>
                    <a:pt x="456" y="62"/>
                  </a:cubicBezTo>
                  <a:cubicBezTo>
                    <a:pt x="456" y="65"/>
                    <a:pt x="456" y="79"/>
                    <a:pt x="453" y="81"/>
                  </a:cubicBezTo>
                  <a:cubicBezTo>
                    <a:pt x="429" y="181"/>
                    <a:pt x="404" y="281"/>
                    <a:pt x="379" y="380"/>
                  </a:cubicBezTo>
                  <a:cubicBezTo>
                    <a:pt x="350" y="493"/>
                    <a:pt x="252" y="567"/>
                    <a:pt x="168" y="567"/>
                  </a:cubicBezTo>
                  <a:cubicBezTo>
                    <a:pt x="110" y="567"/>
                    <a:pt x="65" y="529"/>
                    <a:pt x="65" y="457"/>
                  </a:cubicBezTo>
                  <a:cubicBezTo>
                    <a:pt x="65" y="454"/>
                    <a:pt x="65" y="428"/>
                    <a:pt x="74" y="392"/>
                  </a:cubicBezTo>
                  <a:cubicBezTo>
                    <a:pt x="102" y="283"/>
                    <a:pt x="129" y="174"/>
                    <a:pt x="156" y="65"/>
                  </a:cubicBezTo>
                  <a:cubicBezTo>
                    <a:pt x="163" y="33"/>
                    <a:pt x="166" y="26"/>
                    <a:pt x="228" y="26"/>
                  </a:cubicBezTo>
                  <a:cubicBezTo>
                    <a:pt x="249" y="26"/>
                    <a:pt x="257" y="26"/>
                    <a:pt x="257" y="10"/>
                  </a:cubicBezTo>
                  <a:cubicBezTo>
                    <a:pt x="257" y="0"/>
                    <a:pt x="247" y="0"/>
                    <a:pt x="245" y="0"/>
                  </a:cubicBezTo>
                  <a:cubicBezTo>
                    <a:pt x="221" y="0"/>
                    <a:pt x="161" y="2"/>
                    <a:pt x="137" y="2"/>
                  </a:cubicBezTo>
                  <a:cubicBezTo>
                    <a:pt x="113" y="2"/>
                    <a:pt x="53" y="0"/>
                    <a:pt x="26" y="0"/>
                  </a:cubicBezTo>
                  <a:cubicBezTo>
                    <a:pt x="22" y="0"/>
                    <a:pt x="12" y="0"/>
                    <a:pt x="12" y="17"/>
                  </a:cubicBezTo>
                  <a:cubicBezTo>
                    <a:pt x="12" y="26"/>
                    <a:pt x="19" y="26"/>
                    <a:pt x="36" y="26"/>
                  </a:cubicBezTo>
                  <a:cubicBezTo>
                    <a:pt x="46" y="27"/>
                    <a:pt x="53" y="26"/>
                    <a:pt x="67" y="29"/>
                  </a:cubicBezTo>
                  <a:cubicBezTo>
                    <a:pt x="82" y="29"/>
                    <a:pt x="89" y="31"/>
                    <a:pt x="89" y="41"/>
                  </a:cubicBezTo>
                  <a:cubicBezTo>
                    <a:pt x="89" y="45"/>
                    <a:pt x="82" y="81"/>
                    <a:pt x="77" y="100"/>
                  </a:cubicBezTo>
                  <a:cubicBezTo>
                    <a:pt x="70" y="125"/>
                    <a:pt x="64" y="150"/>
                    <a:pt x="58" y="175"/>
                  </a:cubicBezTo>
                  <a:cubicBezTo>
                    <a:pt x="50" y="208"/>
                    <a:pt x="10" y="366"/>
                    <a:pt x="5" y="383"/>
                  </a:cubicBezTo>
                  <a:cubicBezTo>
                    <a:pt x="0" y="407"/>
                    <a:pt x="0" y="419"/>
                    <a:pt x="0" y="431"/>
                  </a:cubicBezTo>
                  <a:cubicBezTo>
                    <a:pt x="0" y="533"/>
                    <a:pt x="77" y="591"/>
                    <a:pt x="166" y="591"/>
                  </a:cubicBezTo>
                  <a:cubicBezTo>
                    <a:pt x="271" y="591"/>
                    <a:pt x="377" y="498"/>
                    <a:pt x="403" y="385"/>
                  </a:cubicBezTo>
                  <a:cubicBezTo>
                    <a:pt x="428" y="286"/>
                    <a:pt x="453" y="187"/>
                    <a:pt x="477" y="8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546" name="Полилиния 545"/>
            <p:cNvSpPr/>
            <p:nvPr/>
          </p:nvSpPr>
          <p:spPr>
            <a:xfrm>
              <a:off x="3673800" y="2840400"/>
              <a:ext cx="200880" cy="70200"/>
            </a:xfrm>
            <a:custGeom>
              <a:avLst/>
              <a:gdLst>
                <a:gd name="textAreaLeft" fmla="*/ 0 w 200880"/>
                <a:gd name="textAreaRight" fmla="*/ 201240 w 200880"/>
                <a:gd name="textAreaTop" fmla="*/ 0 h 70200"/>
                <a:gd name="textAreaBottom" fmla="*/ 70560 h 70200"/>
              </a:gdLst>
              <a:ahLst/>
              <a:cxnLst/>
              <a:rect l="textAreaLeft" t="textAreaTop" r="textAreaRight" b="textAreaBottom"/>
              <a:pathLst>
                <a:path w="559" h="196">
                  <a:moveTo>
                    <a:pt x="530" y="33"/>
                  </a:moveTo>
                  <a:cubicBezTo>
                    <a:pt x="545" y="33"/>
                    <a:pt x="559" y="33"/>
                    <a:pt x="559" y="17"/>
                  </a:cubicBezTo>
                  <a:cubicBezTo>
                    <a:pt x="559" y="0"/>
                    <a:pt x="545" y="0"/>
                    <a:pt x="533" y="0"/>
                  </a:cubicBezTo>
                  <a:cubicBezTo>
                    <a:pt x="364" y="0"/>
                    <a:pt x="195" y="0"/>
                    <a:pt x="26" y="0"/>
                  </a:cubicBezTo>
                  <a:cubicBezTo>
                    <a:pt x="14" y="0"/>
                    <a:pt x="0" y="0"/>
                    <a:pt x="0" y="17"/>
                  </a:cubicBezTo>
                  <a:cubicBezTo>
                    <a:pt x="0" y="33"/>
                    <a:pt x="14" y="33"/>
                    <a:pt x="29" y="33"/>
                  </a:cubicBezTo>
                  <a:cubicBezTo>
                    <a:pt x="196" y="33"/>
                    <a:pt x="363" y="33"/>
                    <a:pt x="530" y="33"/>
                  </a:cubicBezTo>
                  <a:moveTo>
                    <a:pt x="533" y="196"/>
                  </a:moveTo>
                  <a:cubicBezTo>
                    <a:pt x="545" y="196"/>
                    <a:pt x="559" y="196"/>
                    <a:pt x="559" y="179"/>
                  </a:cubicBezTo>
                  <a:cubicBezTo>
                    <a:pt x="559" y="163"/>
                    <a:pt x="545" y="163"/>
                    <a:pt x="530" y="163"/>
                  </a:cubicBezTo>
                  <a:cubicBezTo>
                    <a:pt x="363" y="163"/>
                    <a:pt x="196" y="163"/>
                    <a:pt x="29" y="163"/>
                  </a:cubicBezTo>
                  <a:cubicBezTo>
                    <a:pt x="14" y="163"/>
                    <a:pt x="0" y="163"/>
                    <a:pt x="0" y="179"/>
                  </a:cubicBezTo>
                  <a:cubicBezTo>
                    <a:pt x="0" y="196"/>
                    <a:pt x="14" y="196"/>
                    <a:pt x="26" y="196"/>
                  </a:cubicBezTo>
                  <a:cubicBezTo>
                    <a:pt x="195" y="196"/>
                    <a:pt x="364" y="196"/>
                    <a:pt x="533" y="1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5560" rIns="90000" bIns="2556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547" name="Полилиния 546"/>
            <p:cNvSpPr/>
            <p:nvPr/>
          </p:nvSpPr>
          <p:spPr>
            <a:xfrm>
              <a:off x="3988080" y="2750040"/>
              <a:ext cx="127440" cy="207000"/>
            </a:xfrm>
            <a:custGeom>
              <a:avLst/>
              <a:gdLst>
                <a:gd name="textAreaLeft" fmla="*/ 0 w 127440"/>
                <a:gd name="textAreaRight" fmla="*/ 127800 w 127440"/>
                <a:gd name="textAreaTop" fmla="*/ 0 h 207000"/>
                <a:gd name="textAreaBottom" fmla="*/ 207360 h 207000"/>
              </a:gdLst>
              <a:ahLst/>
              <a:cxnLst/>
              <a:rect l="textAreaLeft" t="textAreaTop" r="textAreaRight" b="textAreaBottom"/>
              <a:pathLst>
                <a:path w="355" h="576">
                  <a:moveTo>
                    <a:pt x="355" y="289"/>
                  </a:moveTo>
                  <a:cubicBezTo>
                    <a:pt x="355" y="222"/>
                    <a:pt x="353" y="155"/>
                    <a:pt x="321" y="93"/>
                  </a:cubicBezTo>
                  <a:cubicBezTo>
                    <a:pt x="283" y="14"/>
                    <a:pt x="213" y="0"/>
                    <a:pt x="180" y="0"/>
                  </a:cubicBezTo>
                  <a:cubicBezTo>
                    <a:pt x="127" y="0"/>
                    <a:pt x="67" y="22"/>
                    <a:pt x="31" y="100"/>
                  </a:cubicBezTo>
                  <a:cubicBezTo>
                    <a:pt x="5" y="158"/>
                    <a:pt x="0" y="222"/>
                    <a:pt x="0" y="289"/>
                  </a:cubicBezTo>
                  <a:cubicBezTo>
                    <a:pt x="0" y="354"/>
                    <a:pt x="5" y="428"/>
                    <a:pt x="38" y="493"/>
                  </a:cubicBezTo>
                  <a:cubicBezTo>
                    <a:pt x="74" y="560"/>
                    <a:pt x="137" y="576"/>
                    <a:pt x="178" y="576"/>
                  </a:cubicBezTo>
                  <a:cubicBezTo>
                    <a:pt x="223" y="576"/>
                    <a:pt x="288" y="560"/>
                    <a:pt x="324" y="481"/>
                  </a:cubicBezTo>
                  <a:cubicBezTo>
                    <a:pt x="353" y="423"/>
                    <a:pt x="355" y="356"/>
                    <a:pt x="355" y="289"/>
                  </a:cubicBezTo>
                  <a:moveTo>
                    <a:pt x="178" y="560"/>
                  </a:moveTo>
                  <a:cubicBezTo>
                    <a:pt x="144" y="560"/>
                    <a:pt x="96" y="538"/>
                    <a:pt x="79" y="457"/>
                  </a:cubicBezTo>
                  <a:cubicBezTo>
                    <a:pt x="72" y="407"/>
                    <a:pt x="72" y="330"/>
                    <a:pt x="72" y="280"/>
                  </a:cubicBezTo>
                  <a:cubicBezTo>
                    <a:pt x="72" y="227"/>
                    <a:pt x="72" y="172"/>
                    <a:pt x="77" y="127"/>
                  </a:cubicBezTo>
                  <a:cubicBezTo>
                    <a:pt x="94" y="26"/>
                    <a:pt x="156" y="19"/>
                    <a:pt x="178" y="19"/>
                  </a:cubicBezTo>
                  <a:cubicBezTo>
                    <a:pt x="206" y="19"/>
                    <a:pt x="261" y="33"/>
                    <a:pt x="278" y="117"/>
                  </a:cubicBezTo>
                  <a:cubicBezTo>
                    <a:pt x="285" y="163"/>
                    <a:pt x="285" y="227"/>
                    <a:pt x="285" y="280"/>
                  </a:cubicBezTo>
                  <a:cubicBezTo>
                    <a:pt x="285" y="344"/>
                    <a:pt x="285" y="399"/>
                    <a:pt x="276" y="454"/>
                  </a:cubicBezTo>
                  <a:cubicBezTo>
                    <a:pt x="264" y="533"/>
                    <a:pt x="216" y="560"/>
                    <a:pt x="178" y="5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548" name="Полилиния 547"/>
            <p:cNvSpPr/>
            <p:nvPr/>
          </p:nvSpPr>
          <p:spPr>
            <a:xfrm>
              <a:off x="4154760" y="2919600"/>
              <a:ext cx="31680" cy="31680"/>
            </a:xfrm>
            <a:custGeom>
              <a:avLst/>
              <a:gdLst>
                <a:gd name="textAreaLeft" fmla="*/ 0 w 31680"/>
                <a:gd name="textAreaRight" fmla="*/ 32040 w 31680"/>
                <a:gd name="textAreaTop" fmla="*/ 0 h 31680"/>
                <a:gd name="textAreaBottom" fmla="*/ 32040 h 31680"/>
              </a:gdLst>
              <a:ahLst/>
              <a:cxnLst/>
              <a:rect l="textAreaLeft" t="textAreaTop" r="textAreaRight" b="textAreaBottom"/>
              <a:pathLst>
                <a:path w="89" h="89">
                  <a:moveTo>
                    <a:pt x="89" y="43"/>
                  </a:moveTo>
                  <a:cubicBezTo>
                    <a:pt x="89" y="19"/>
                    <a:pt x="67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67"/>
                    <a:pt x="19" y="89"/>
                    <a:pt x="43" y="89"/>
                  </a:cubicBezTo>
                  <a:cubicBezTo>
                    <a:pt x="67" y="89"/>
                    <a:pt x="89" y="67"/>
                    <a:pt x="89" y="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12960" rIns="90000" bIns="-12960" anchor="ctr" anchorCtr="1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Рисунок 548"/>
          <p:cNvPicPr/>
          <p:nvPr/>
        </p:nvPicPr>
        <p:blipFill>
          <a:blip r:embed="rId2"/>
          <a:stretch/>
        </p:blipFill>
        <p:spPr>
          <a:xfrm>
            <a:off x="7663680" y="3600000"/>
            <a:ext cx="4502880" cy="2731680"/>
          </a:xfrm>
          <a:prstGeom prst="rect">
            <a:avLst/>
          </a:prstGeom>
          <a:ln w="0">
            <a:noFill/>
          </a:ln>
        </p:spPr>
      </p:pic>
      <p:sp>
        <p:nvSpPr>
          <p:cNvPr id="550" name="PlaceHolder 1"/>
          <p:cNvSpPr>
            <a:spLocks noGrp="1"/>
          </p:cNvSpPr>
          <p:nvPr>
            <p:ph type="title"/>
          </p:nvPr>
        </p:nvSpPr>
        <p:spPr>
          <a:xfrm>
            <a:off x="831960" y="533880"/>
            <a:ext cx="10513080" cy="645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4000" b="1" strike="noStrike" spc="-1">
                <a:solidFill>
                  <a:schemeClr val="accent1">
                    <a:lumMod val="50000"/>
                  </a:schemeClr>
                </a:solidFill>
                <a:latin typeface="Calibri"/>
              </a:rPr>
              <a:t>Распространение волны в невязком пределе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1" name="Нижний колонтитул 49"/>
          <p:cNvSpPr/>
          <p:nvPr/>
        </p:nvSpPr>
        <p:spPr>
          <a:xfrm>
            <a:off x="838440" y="6356880"/>
            <a:ext cx="10513080" cy="3625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2a)  Propagation in inviscid limit		</a:t>
            </a:r>
            <a:r>
              <a:rPr lang="ru-RU" sz="16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Inertial waves trapping by shear flow</a:t>
            </a:r>
            <a:r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				</a:t>
            </a:r>
            <a:fld id="{799FDBD0-DC97-486D-87FC-AC5C3B6DC835}" type="slidenum"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7</a:t>
            </a:fld>
            <a:endParaRPr lang="ru-RU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2" name="Прямоугольник 551"/>
          <p:cNvSpPr/>
          <p:nvPr/>
        </p:nvSpPr>
        <p:spPr>
          <a:xfrm>
            <a:off x="540000" y="1584000"/>
            <a:ext cx="10931400" cy="477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Рассмотрим линеаризованную модель монохроматической волны, попадающую в область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с внешним плоским сдвиговым течением           (для определенности             ):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Наша модель однородна по координатам         и времени. В фурье-пространстве: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приходим к уравнению на одну компоненту скорости        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200000"/>
              </a:lnSpc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2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                    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Усредненные поток энергии, сдвиговый тензор Рейнольдса постоянны            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53" name="Группа 552"/>
          <p:cNvGrpSpPr/>
          <p:nvPr/>
        </p:nvGrpSpPr>
        <p:grpSpPr>
          <a:xfrm>
            <a:off x="2520720" y="3447000"/>
            <a:ext cx="4200120" cy="248760"/>
            <a:chOff x="2520720" y="3447000"/>
            <a:chExt cx="4200120" cy="248760"/>
          </a:xfrm>
        </p:grpSpPr>
        <p:sp>
          <p:nvSpPr>
            <p:cNvPr id="554" name="Полилиния 553"/>
            <p:cNvSpPr/>
            <p:nvPr/>
          </p:nvSpPr>
          <p:spPr>
            <a:xfrm>
              <a:off x="2520720" y="3447000"/>
              <a:ext cx="144360" cy="201240"/>
            </a:xfrm>
            <a:custGeom>
              <a:avLst/>
              <a:gdLst>
                <a:gd name="textAreaLeft" fmla="*/ 0 w 144360"/>
                <a:gd name="textAreaRight" fmla="*/ 146520 w 144360"/>
                <a:gd name="textAreaTop" fmla="*/ 0 h 201240"/>
                <a:gd name="textAreaBottom" fmla="*/ 203400 h 201240"/>
              </a:gdLst>
              <a:ahLst/>
              <a:cxnLst/>
              <a:rect l="textAreaLeft" t="textAreaTop" r="textAreaRight" b="textAreaBottom"/>
              <a:pathLst>
                <a:path w="407" h="565">
                  <a:moveTo>
                    <a:pt x="328" y="289"/>
                  </a:moveTo>
                  <a:cubicBezTo>
                    <a:pt x="319" y="241"/>
                    <a:pt x="288" y="199"/>
                    <a:pt x="227" y="199"/>
                  </a:cubicBezTo>
                  <a:cubicBezTo>
                    <a:pt x="180" y="199"/>
                    <a:pt x="130" y="210"/>
                    <a:pt x="70" y="270"/>
                  </a:cubicBezTo>
                  <a:cubicBezTo>
                    <a:pt x="7" y="335"/>
                    <a:pt x="0" y="405"/>
                    <a:pt x="0" y="430"/>
                  </a:cubicBezTo>
                  <a:cubicBezTo>
                    <a:pt x="0" y="478"/>
                    <a:pt x="35" y="565"/>
                    <a:pt x="143" y="565"/>
                  </a:cubicBezTo>
                  <a:cubicBezTo>
                    <a:pt x="326" y="565"/>
                    <a:pt x="407" y="309"/>
                    <a:pt x="407" y="199"/>
                  </a:cubicBezTo>
                  <a:cubicBezTo>
                    <a:pt x="407" y="77"/>
                    <a:pt x="334" y="0"/>
                    <a:pt x="240" y="0"/>
                  </a:cubicBezTo>
                  <a:cubicBezTo>
                    <a:pt x="128" y="0"/>
                    <a:pt x="92" y="99"/>
                    <a:pt x="92" y="121"/>
                  </a:cubicBezTo>
                  <a:cubicBezTo>
                    <a:pt x="92" y="132"/>
                    <a:pt x="99" y="149"/>
                    <a:pt x="121" y="149"/>
                  </a:cubicBezTo>
                  <a:cubicBezTo>
                    <a:pt x="147" y="149"/>
                    <a:pt x="163" y="125"/>
                    <a:pt x="163" y="107"/>
                  </a:cubicBezTo>
                  <a:cubicBezTo>
                    <a:pt x="163" y="81"/>
                    <a:pt x="139" y="81"/>
                    <a:pt x="128" y="81"/>
                  </a:cubicBezTo>
                  <a:cubicBezTo>
                    <a:pt x="161" y="24"/>
                    <a:pt x="216" y="20"/>
                    <a:pt x="238" y="20"/>
                  </a:cubicBezTo>
                  <a:cubicBezTo>
                    <a:pt x="295" y="20"/>
                    <a:pt x="350" y="59"/>
                    <a:pt x="350" y="158"/>
                  </a:cubicBezTo>
                  <a:cubicBezTo>
                    <a:pt x="350" y="188"/>
                    <a:pt x="343" y="228"/>
                    <a:pt x="328" y="289"/>
                  </a:cubicBezTo>
                  <a:moveTo>
                    <a:pt x="145" y="544"/>
                  </a:moveTo>
                  <a:cubicBezTo>
                    <a:pt x="59" y="544"/>
                    <a:pt x="59" y="465"/>
                    <a:pt x="59" y="458"/>
                  </a:cubicBezTo>
                  <a:cubicBezTo>
                    <a:pt x="59" y="436"/>
                    <a:pt x="79" y="329"/>
                    <a:pt x="110" y="283"/>
                  </a:cubicBezTo>
                  <a:cubicBezTo>
                    <a:pt x="141" y="239"/>
                    <a:pt x="180" y="215"/>
                    <a:pt x="227" y="215"/>
                  </a:cubicBezTo>
                  <a:cubicBezTo>
                    <a:pt x="312" y="215"/>
                    <a:pt x="312" y="300"/>
                    <a:pt x="312" y="316"/>
                  </a:cubicBezTo>
                  <a:cubicBezTo>
                    <a:pt x="312" y="373"/>
                    <a:pt x="264" y="544"/>
                    <a:pt x="145" y="54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55" name="Полилиния 554"/>
            <p:cNvSpPr/>
            <p:nvPr/>
          </p:nvSpPr>
          <p:spPr>
            <a:xfrm>
              <a:off x="2665800" y="3565440"/>
              <a:ext cx="63360" cy="120240"/>
            </a:xfrm>
            <a:custGeom>
              <a:avLst/>
              <a:gdLst>
                <a:gd name="textAreaLeft" fmla="*/ 0 w 63360"/>
                <a:gd name="textAreaRight" fmla="*/ 65520 w 63360"/>
                <a:gd name="textAreaTop" fmla="*/ 0 h 120240"/>
                <a:gd name="textAreaBottom" fmla="*/ 122400 h 120240"/>
              </a:gdLst>
              <a:ahLst/>
              <a:cxnLst/>
              <a:rect l="textAreaLeft" t="textAreaTop" r="textAreaRight" b="textAreaBottom"/>
              <a:pathLst>
                <a:path w="182" h="340">
                  <a:moveTo>
                    <a:pt x="109" y="123"/>
                  </a:moveTo>
                  <a:cubicBezTo>
                    <a:pt x="128" y="123"/>
                    <a:pt x="146" y="123"/>
                    <a:pt x="164" y="123"/>
                  </a:cubicBezTo>
                  <a:cubicBezTo>
                    <a:pt x="175" y="123"/>
                    <a:pt x="182" y="123"/>
                    <a:pt x="182" y="112"/>
                  </a:cubicBezTo>
                  <a:cubicBezTo>
                    <a:pt x="182" y="103"/>
                    <a:pt x="175" y="103"/>
                    <a:pt x="167" y="103"/>
                  </a:cubicBezTo>
                  <a:cubicBezTo>
                    <a:pt x="149" y="103"/>
                    <a:pt x="131" y="103"/>
                    <a:pt x="114" y="103"/>
                  </a:cubicBezTo>
                  <a:cubicBezTo>
                    <a:pt x="120" y="76"/>
                    <a:pt x="127" y="50"/>
                    <a:pt x="134" y="24"/>
                  </a:cubicBezTo>
                  <a:cubicBezTo>
                    <a:pt x="136" y="22"/>
                    <a:pt x="136" y="20"/>
                    <a:pt x="136" y="17"/>
                  </a:cubicBezTo>
                  <a:cubicBezTo>
                    <a:pt x="136" y="6"/>
                    <a:pt x="129" y="0"/>
                    <a:pt x="118" y="0"/>
                  </a:cubicBezTo>
                  <a:cubicBezTo>
                    <a:pt x="105" y="0"/>
                    <a:pt x="96" y="9"/>
                    <a:pt x="92" y="22"/>
                  </a:cubicBezTo>
                  <a:cubicBezTo>
                    <a:pt x="87" y="37"/>
                    <a:pt x="96" y="11"/>
                    <a:pt x="72" y="103"/>
                  </a:cubicBezTo>
                  <a:cubicBezTo>
                    <a:pt x="54" y="103"/>
                    <a:pt x="35" y="103"/>
                    <a:pt x="17" y="103"/>
                  </a:cubicBezTo>
                  <a:cubicBezTo>
                    <a:pt x="6" y="103"/>
                    <a:pt x="0" y="103"/>
                    <a:pt x="0" y="116"/>
                  </a:cubicBezTo>
                  <a:cubicBezTo>
                    <a:pt x="0" y="123"/>
                    <a:pt x="6" y="123"/>
                    <a:pt x="15" y="123"/>
                  </a:cubicBezTo>
                  <a:cubicBezTo>
                    <a:pt x="33" y="123"/>
                    <a:pt x="50" y="123"/>
                    <a:pt x="68" y="123"/>
                  </a:cubicBezTo>
                  <a:cubicBezTo>
                    <a:pt x="57" y="165"/>
                    <a:pt x="46" y="207"/>
                    <a:pt x="35" y="250"/>
                  </a:cubicBezTo>
                  <a:cubicBezTo>
                    <a:pt x="33" y="263"/>
                    <a:pt x="26" y="283"/>
                    <a:pt x="26" y="289"/>
                  </a:cubicBezTo>
                  <a:cubicBezTo>
                    <a:pt x="26" y="322"/>
                    <a:pt x="55" y="340"/>
                    <a:pt x="85" y="340"/>
                  </a:cubicBezTo>
                  <a:cubicBezTo>
                    <a:pt x="145" y="340"/>
                    <a:pt x="180" y="265"/>
                    <a:pt x="180" y="258"/>
                  </a:cubicBezTo>
                  <a:cubicBezTo>
                    <a:pt x="180" y="252"/>
                    <a:pt x="174" y="254"/>
                    <a:pt x="171" y="252"/>
                  </a:cubicBezTo>
                  <a:cubicBezTo>
                    <a:pt x="164" y="252"/>
                    <a:pt x="162" y="252"/>
                    <a:pt x="158" y="261"/>
                  </a:cubicBezTo>
                  <a:cubicBezTo>
                    <a:pt x="145" y="296"/>
                    <a:pt x="116" y="326"/>
                    <a:pt x="85" y="326"/>
                  </a:cubicBezTo>
                  <a:cubicBezTo>
                    <a:pt x="74" y="326"/>
                    <a:pt x="68" y="318"/>
                    <a:pt x="68" y="300"/>
                  </a:cubicBezTo>
                  <a:cubicBezTo>
                    <a:pt x="68" y="293"/>
                    <a:pt x="70" y="283"/>
                    <a:pt x="70" y="278"/>
                  </a:cubicBezTo>
                  <a:cubicBezTo>
                    <a:pt x="83" y="226"/>
                    <a:pt x="96" y="174"/>
                    <a:pt x="109" y="12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56" name="Полилиния 555"/>
            <p:cNvSpPr/>
            <p:nvPr/>
          </p:nvSpPr>
          <p:spPr>
            <a:xfrm>
              <a:off x="2847600" y="3503880"/>
              <a:ext cx="245160" cy="141480"/>
            </a:xfrm>
            <a:custGeom>
              <a:avLst/>
              <a:gdLst>
                <a:gd name="textAreaLeft" fmla="*/ 0 w 245160"/>
                <a:gd name="textAreaRight" fmla="*/ 247320 w 245160"/>
                <a:gd name="textAreaTop" fmla="*/ 0 h 141480"/>
                <a:gd name="textAreaBottom" fmla="*/ 143640 h 141480"/>
              </a:gdLst>
              <a:ahLst/>
              <a:cxnLst/>
              <a:rect l="textAreaLeft" t="textAreaTop" r="textAreaRight" b="textAreaBottom"/>
              <a:pathLst>
                <a:path w="687" h="399">
                  <a:moveTo>
                    <a:pt x="603" y="215"/>
                  </a:moveTo>
                  <a:cubicBezTo>
                    <a:pt x="561" y="247"/>
                    <a:pt x="539" y="278"/>
                    <a:pt x="533" y="289"/>
                  </a:cubicBezTo>
                  <a:cubicBezTo>
                    <a:pt x="500" y="342"/>
                    <a:pt x="506" y="356"/>
                    <a:pt x="493" y="390"/>
                  </a:cubicBezTo>
                  <a:cubicBezTo>
                    <a:pt x="493" y="399"/>
                    <a:pt x="502" y="399"/>
                    <a:pt x="509" y="399"/>
                  </a:cubicBezTo>
                  <a:cubicBezTo>
                    <a:pt x="522" y="399"/>
                    <a:pt x="522" y="399"/>
                    <a:pt x="524" y="383"/>
                  </a:cubicBezTo>
                  <a:cubicBezTo>
                    <a:pt x="544" y="309"/>
                    <a:pt x="588" y="245"/>
                    <a:pt x="676" y="210"/>
                  </a:cubicBezTo>
                  <a:cubicBezTo>
                    <a:pt x="684" y="206"/>
                    <a:pt x="687" y="204"/>
                    <a:pt x="687" y="199"/>
                  </a:cubicBezTo>
                  <a:cubicBezTo>
                    <a:pt x="687" y="195"/>
                    <a:pt x="682" y="193"/>
                    <a:pt x="680" y="191"/>
                  </a:cubicBezTo>
                  <a:cubicBezTo>
                    <a:pt x="647" y="177"/>
                    <a:pt x="552" y="140"/>
                    <a:pt x="524" y="11"/>
                  </a:cubicBezTo>
                  <a:cubicBezTo>
                    <a:pt x="522" y="2"/>
                    <a:pt x="522" y="0"/>
                    <a:pt x="509" y="0"/>
                  </a:cubicBezTo>
                  <a:cubicBezTo>
                    <a:pt x="502" y="0"/>
                    <a:pt x="493" y="0"/>
                    <a:pt x="493" y="9"/>
                  </a:cubicBezTo>
                  <a:cubicBezTo>
                    <a:pt x="493" y="11"/>
                    <a:pt x="500" y="59"/>
                    <a:pt x="533" y="109"/>
                  </a:cubicBezTo>
                  <a:cubicBezTo>
                    <a:pt x="548" y="134"/>
                    <a:pt x="570" y="160"/>
                    <a:pt x="603" y="184"/>
                  </a:cubicBezTo>
                  <a:cubicBezTo>
                    <a:pt x="412" y="184"/>
                    <a:pt x="220" y="184"/>
                    <a:pt x="29" y="184"/>
                  </a:cubicBezTo>
                  <a:cubicBezTo>
                    <a:pt x="16" y="184"/>
                    <a:pt x="0" y="184"/>
                    <a:pt x="0" y="199"/>
                  </a:cubicBezTo>
                  <a:cubicBezTo>
                    <a:pt x="0" y="215"/>
                    <a:pt x="16" y="215"/>
                    <a:pt x="29" y="215"/>
                  </a:cubicBezTo>
                  <a:cubicBezTo>
                    <a:pt x="220" y="215"/>
                    <a:pt x="412" y="215"/>
                    <a:pt x="603" y="21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57" name="Полилиния 556"/>
            <p:cNvSpPr/>
            <p:nvPr/>
          </p:nvSpPr>
          <p:spPr>
            <a:xfrm>
              <a:off x="3211200" y="3570120"/>
              <a:ext cx="168120" cy="9000"/>
            </a:xfrm>
            <a:custGeom>
              <a:avLst/>
              <a:gdLst>
                <a:gd name="textAreaLeft" fmla="*/ 0 w 168120"/>
                <a:gd name="textAreaRight" fmla="*/ 170280 w 168120"/>
                <a:gd name="textAreaTop" fmla="*/ 0 h 9000"/>
                <a:gd name="textAreaBottom" fmla="*/ 11160 h 9000"/>
              </a:gdLst>
              <a:ahLst/>
              <a:cxnLst/>
              <a:rect l="textAreaLeft" t="textAreaTop" r="textAreaRight" b="textAreaBottom"/>
              <a:pathLst>
                <a:path w="473" h="31">
                  <a:moveTo>
                    <a:pt x="444" y="31"/>
                  </a:moveTo>
                  <a:cubicBezTo>
                    <a:pt x="458" y="31"/>
                    <a:pt x="473" y="31"/>
                    <a:pt x="473" y="15"/>
                  </a:cubicBezTo>
                  <a:cubicBezTo>
                    <a:pt x="473" y="0"/>
                    <a:pt x="458" y="0"/>
                    <a:pt x="444" y="0"/>
                  </a:cubicBezTo>
                  <a:cubicBezTo>
                    <a:pt x="305" y="0"/>
                    <a:pt x="166" y="0"/>
                    <a:pt x="26" y="0"/>
                  </a:cubicBezTo>
                  <a:cubicBezTo>
                    <a:pt x="13" y="0"/>
                    <a:pt x="0" y="0"/>
                    <a:pt x="0" y="15"/>
                  </a:cubicBezTo>
                  <a:cubicBezTo>
                    <a:pt x="0" y="31"/>
                    <a:pt x="13" y="31"/>
                    <a:pt x="26" y="31"/>
                  </a:cubicBezTo>
                  <a:cubicBezTo>
                    <a:pt x="166" y="31"/>
                    <a:pt x="305" y="31"/>
                    <a:pt x="444" y="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3840" rIns="90000" bIns="-33840" anchor="ctr" anchorCtr="1">
              <a:noAutofit/>
            </a:bodyPr>
            <a:lstStyle/>
            <a:p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58" name="Полилиния 557"/>
            <p:cNvSpPr/>
            <p:nvPr/>
          </p:nvSpPr>
          <p:spPr>
            <a:xfrm>
              <a:off x="3412440" y="3462120"/>
              <a:ext cx="71280" cy="183240"/>
            </a:xfrm>
            <a:custGeom>
              <a:avLst/>
              <a:gdLst>
                <a:gd name="textAreaLeft" fmla="*/ 0 w 71280"/>
                <a:gd name="textAreaRight" fmla="*/ 73440 w 71280"/>
                <a:gd name="textAreaTop" fmla="*/ 0 h 183240"/>
                <a:gd name="textAreaBottom" fmla="*/ 185400 h 183240"/>
              </a:gdLst>
              <a:ahLst/>
              <a:cxnLst/>
              <a:rect l="textAreaLeft" t="textAreaTop" r="textAreaRight" b="textAreaBottom"/>
              <a:pathLst>
                <a:path w="204" h="515">
                  <a:moveTo>
                    <a:pt x="198" y="28"/>
                  </a:moveTo>
                  <a:cubicBezTo>
                    <a:pt x="198" y="13"/>
                    <a:pt x="187" y="0"/>
                    <a:pt x="169" y="0"/>
                  </a:cubicBezTo>
                  <a:cubicBezTo>
                    <a:pt x="147" y="0"/>
                    <a:pt x="127" y="19"/>
                    <a:pt x="127" y="41"/>
                  </a:cubicBezTo>
                  <a:cubicBezTo>
                    <a:pt x="127" y="54"/>
                    <a:pt x="138" y="68"/>
                    <a:pt x="156" y="68"/>
                  </a:cubicBezTo>
                  <a:cubicBezTo>
                    <a:pt x="173" y="68"/>
                    <a:pt x="198" y="50"/>
                    <a:pt x="198" y="28"/>
                  </a:cubicBezTo>
                  <a:moveTo>
                    <a:pt x="138" y="315"/>
                  </a:moveTo>
                  <a:cubicBezTo>
                    <a:pt x="147" y="293"/>
                    <a:pt x="147" y="293"/>
                    <a:pt x="156" y="271"/>
                  </a:cubicBezTo>
                  <a:cubicBezTo>
                    <a:pt x="162" y="256"/>
                    <a:pt x="167" y="245"/>
                    <a:pt x="167" y="232"/>
                  </a:cubicBezTo>
                  <a:cubicBezTo>
                    <a:pt x="167" y="197"/>
                    <a:pt x="140" y="168"/>
                    <a:pt x="103" y="168"/>
                  </a:cubicBezTo>
                  <a:cubicBezTo>
                    <a:pt x="30" y="168"/>
                    <a:pt x="0" y="280"/>
                    <a:pt x="0" y="287"/>
                  </a:cubicBezTo>
                  <a:cubicBezTo>
                    <a:pt x="0" y="293"/>
                    <a:pt x="8" y="293"/>
                    <a:pt x="11" y="293"/>
                  </a:cubicBezTo>
                  <a:cubicBezTo>
                    <a:pt x="17" y="293"/>
                    <a:pt x="17" y="293"/>
                    <a:pt x="22" y="280"/>
                  </a:cubicBezTo>
                  <a:cubicBezTo>
                    <a:pt x="44" y="208"/>
                    <a:pt x="74" y="186"/>
                    <a:pt x="101" y="186"/>
                  </a:cubicBezTo>
                  <a:cubicBezTo>
                    <a:pt x="107" y="186"/>
                    <a:pt x="118" y="186"/>
                    <a:pt x="118" y="210"/>
                  </a:cubicBezTo>
                  <a:cubicBezTo>
                    <a:pt x="118" y="225"/>
                    <a:pt x="114" y="241"/>
                    <a:pt x="112" y="250"/>
                  </a:cubicBezTo>
                  <a:cubicBezTo>
                    <a:pt x="105" y="269"/>
                    <a:pt x="70" y="359"/>
                    <a:pt x="57" y="392"/>
                  </a:cubicBezTo>
                  <a:cubicBezTo>
                    <a:pt x="50" y="412"/>
                    <a:pt x="39" y="436"/>
                    <a:pt x="39" y="453"/>
                  </a:cubicBezTo>
                  <a:cubicBezTo>
                    <a:pt x="39" y="488"/>
                    <a:pt x="66" y="515"/>
                    <a:pt x="103" y="515"/>
                  </a:cubicBezTo>
                  <a:cubicBezTo>
                    <a:pt x="176" y="515"/>
                    <a:pt x="204" y="405"/>
                    <a:pt x="204" y="396"/>
                  </a:cubicBezTo>
                  <a:cubicBezTo>
                    <a:pt x="204" y="390"/>
                    <a:pt x="198" y="390"/>
                    <a:pt x="195" y="390"/>
                  </a:cubicBezTo>
                  <a:cubicBezTo>
                    <a:pt x="187" y="390"/>
                    <a:pt x="187" y="392"/>
                    <a:pt x="184" y="403"/>
                  </a:cubicBezTo>
                  <a:cubicBezTo>
                    <a:pt x="169" y="451"/>
                    <a:pt x="145" y="499"/>
                    <a:pt x="105" y="499"/>
                  </a:cubicBezTo>
                  <a:cubicBezTo>
                    <a:pt x="92" y="499"/>
                    <a:pt x="85" y="491"/>
                    <a:pt x="85" y="473"/>
                  </a:cubicBezTo>
                  <a:cubicBezTo>
                    <a:pt x="85" y="453"/>
                    <a:pt x="90" y="442"/>
                    <a:pt x="110" y="396"/>
                  </a:cubicBezTo>
                  <a:cubicBezTo>
                    <a:pt x="119" y="369"/>
                    <a:pt x="129" y="342"/>
                    <a:pt x="138" y="31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59" name="Полилиния 558"/>
            <p:cNvSpPr/>
            <p:nvPr/>
          </p:nvSpPr>
          <p:spPr>
            <a:xfrm>
              <a:off x="3503520" y="3522600"/>
              <a:ext cx="163080" cy="122760"/>
            </a:xfrm>
            <a:custGeom>
              <a:avLst/>
              <a:gdLst>
                <a:gd name="textAreaLeft" fmla="*/ 0 w 163080"/>
                <a:gd name="textAreaRight" fmla="*/ 165240 w 163080"/>
                <a:gd name="textAreaTop" fmla="*/ 0 h 122760"/>
                <a:gd name="textAreaBottom" fmla="*/ 124920 h 122760"/>
              </a:gdLst>
              <a:ahLst/>
              <a:cxnLst/>
              <a:rect l="textAreaLeft" t="textAreaTop" r="textAreaRight" b="textAreaBottom"/>
              <a:pathLst>
                <a:path w="459" h="347">
                  <a:moveTo>
                    <a:pt x="459" y="53"/>
                  </a:moveTo>
                  <a:cubicBezTo>
                    <a:pt x="459" y="20"/>
                    <a:pt x="446" y="0"/>
                    <a:pt x="429" y="0"/>
                  </a:cubicBezTo>
                  <a:cubicBezTo>
                    <a:pt x="409" y="0"/>
                    <a:pt x="387" y="18"/>
                    <a:pt x="387" y="35"/>
                  </a:cubicBezTo>
                  <a:cubicBezTo>
                    <a:pt x="387" y="44"/>
                    <a:pt x="391" y="53"/>
                    <a:pt x="398" y="60"/>
                  </a:cubicBezTo>
                  <a:cubicBezTo>
                    <a:pt x="411" y="71"/>
                    <a:pt x="426" y="90"/>
                    <a:pt x="426" y="123"/>
                  </a:cubicBezTo>
                  <a:cubicBezTo>
                    <a:pt x="426" y="154"/>
                    <a:pt x="411" y="198"/>
                    <a:pt x="387" y="233"/>
                  </a:cubicBezTo>
                  <a:cubicBezTo>
                    <a:pt x="365" y="266"/>
                    <a:pt x="336" y="292"/>
                    <a:pt x="299" y="292"/>
                  </a:cubicBezTo>
                  <a:cubicBezTo>
                    <a:pt x="255" y="292"/>
                    <a:pt x="231" y="266"/>
                    <a:pt x="224" y="224"/>
                  </a:cubicBezTo>
                  <a:cubicBezTo>
                    <a:pt x="233" y="204"/>
                    <a:pt x="250" y="154"/>
                    <a:pt x="250" y="132"/>
                  </a:cubicBezTo>
                  <a:cubicBezTo>
                    <a:pt x="250" y="123"/>
                    <a:pt x="246" y="117"/>
                    <a:pt x="237" y="117"/>
                  </a:cubicBezTo>
                  <a:cubicBezTo>
                    <a:pt x="231" y="117"/>
                    <a:pt x="222" y="117"/>
                    <a:pt x="215" y="130"/>
                  </a:cubicBezTo>
                  <a:cubicBezTo>
                    <a:pt x="206" y="145"/>
                    <a:pt x="198" y="193"/>
                    <a:pt x="198" y="222"/>
                  </a:cubicBezTo>
                  <a:cubicBezTo>
                    <a:pt x="171" y="257"/>
                    <a:pt x="140" y="292"/>
                    <a:pt x="92" y="292"/>
                  </a:cubicBezTo>
                  <a:cubicBezTo>
                    <a:pt x="41" y="292"/>
                    <a:pt x="26" y="248"/>
                    <a:pt x="26" y="204"/>
                  </a:cubicBezTo>
                  <a:cubicBezTo>
                    <a:pt x="26" y="108"/>
                    <a:pt x="105" y="27"/>
                    <a:pt x="105" y="18"/>
                  </a:cubicBezTo>
                  <a:cubicBezTo>
                    <a:pt x="105" y="9"/>
                    <a:pt x="99" y="3"/>
                    <a:pt x="90" y="3"/>
                  </a:cubicBezTo>
                  <a:cubicBezTo>
                    <a:pt x="79" y="3"/>
                    <a:pt x="74" y="14"/>
                    <a:pt x="70" y="20"/>
                  </a:cubicBezTo>
                  <a:cubicBezTo>
                    <a:pt x="30" y="77"/>
                    <a:pt x="0" y="167"/>
                    <a:pt x="0" y="237"/>
                  </a:cubicBezTo>
                  <a:cubicBezTo>
                    <a:pt x="0" y="290"/>
                    <a:pt x="19" y="347"/>
                    <a:pt x="81" y="347"/>
                  </a:cubicBezTo>
                  <a:cubicBezTo>
                    <a:pt x="136" y="347"/>
                    <a:pt x="173" y="309"/>
                    <a:pt x="200" y="268"/>
                  </a:cubicBezTo>
                  <a:cubicBezTo>
                    <a:pt x="209" y="312"/>
                    <a:pt x="237" y="347"/>
                    <a:pt x="286" y="347"/>
                  </a:cubicBezTo>
                  <a:cubicBezTo>
                    <a:pt x="347" y="347"/>
                    <a:pt x="382" y="301"/>
                    <a:pt x="411" y="244"/>
                  </a:cubicBezTo>
                  <a:cubicBezTo>
                    <a:pt x="429" y="206"/>
                    <a:pt x="459" y="101"/>
                    <a:pt x="459" y="5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60" name="Полилиния 559"/>
            <p:cNvSpPr/>
            <p:nvPr/>
          </p:nvSpPr>
          <p:spPr>
            <a:xfrm>
              <a:off x="3707640" y="3615120"/>
              <a:ext cx="30240" cy="80640"/>
            </a:xfrm>
            <a:custGeom>
              <a:avLst/>
              <a:gdLst>
                <a:gd name="textAreaLeft" fmla="*/ 0 w 30240"/>
                <a:gd name="textAreaRight" fmla="*/ 32400 w 30240"/>
                <a:gd name="textAreaTop" fmla="*/ 0 h 80640"/>
                <a:gd name="textAreaBottom" fmla="*/ 82800 h 80640"/>
              </a:gdLst>
              <a:ahLst/>
              <a:cxnLst/>
              <a:rect l="textAreaLeft" t="textAreaTop" r="textAreaRight" b="textAreaBottom"/>
              <a:pathLst>
                <a:path w="90" h="230">
                  <a:moveTo>
                    <a:pt x="90" y="81"/>
                  </a:moveTo>
                  <a:cubicBezTo>
                    <a:pt x="90" y="31"/>
                    <a:pt x="71" y="0"/>
                    <a:pt x="40" y="0"/>
                  </a:cubicBezTo>
                  <a:cubicBezTo>
                    <a:pt x="16" y="0"/>
                    <a:pt x="0" y="20"/>
                    <a:pt x="0" y="42"/>
                  </a:cubicBezTo>
                  <a:cubicBezTo>
                    <a:pt x="0" y="61"/>
                    <a:pt x="16" y="81"/>
                    <a:pt x="40" y="81"/>
                  </a:cubicBezTo>
                  <a:cubicBezTo>
                    <a:pt x="51" y="81"/>
                    <a:pt x="60" y="79"/>
                    <a:pt x="68" y="72"/>
                  </a:cubicBezTo>
                  <a:cubicBezTo>
                    <a:pt x="71" y="70"/>
                    <a:pt x="70" y="71"/>
                    <a:pt x="71" y="70"/>
                  </a:cubicBezTo>
                  <a:cubicBezTo>
                    <a:pt x="73" y="70"/>
                    <a:pt x="73" y="70"/>
                    <a:pt x="73" y="81"/>
                  </a:cubicBezTo>
                  <a:cubicBezTo>
                    <a:pt x="73" y="138"/>
                    <a:pt x="47" y="185"/>
                    <a:pt x="20" y="210"/>
                  </a:cubicBezTo>
                  <a:cubicBezTo>
                    <a:pt x="12" y="218"/>
                    <a:pt x="11" y="219"/>
                    <a:pt x="11" y="221"/>
                  </a:cubicBezTo>
                  <a:cubicBezTo>
                    <a:pt x="11" y="228"/>
                    <a:pt x="16" y="230"/>
                    <a:pt x="20" y="230"/>
                  </a:cubicBezTo>
                  <a:cubicBezTo>
                    <a:pt x="29" y="230"/>
                    <a:pt x="90" y="171"/>
                    <a:pt x="90" y="8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7800" rIns="90000" bIns="37800" anchor="ctr" anchorCtr="1">
              <a:noAutofit/>
            </a:bodyPr>
            <a:lstStyle/>
            <a:p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61" name="Полилиния 560"/>
            <p:cNvSpPr/>
            <p:nvPr/>
          </p:nvSpPr>
          <p:spPr>
            <a:xfrm>
              <a:off x="4096440" y="3447000"/>
              <a:ext cx="144360" cy="201240"/>
            </a:xfrm>
            <a:custGeom>
              <a:avLst/>
              <a:gdLst>
                <a:gd name="textAreaLeft" fmla="*/ 0 w 144360"/>
                <a:gd name="textAreaRight" fmla="*/ 146520 w 144360"/>
                <a:gd name="textAreaTop" fmla="*/ 0 h 201240"/>
                <a:gd name="textAreaBottom" fmla="*/ 203400 h 201240"/>
              </a:gdLst>
              <a:ahLst/>
              <a:cxnLst/>
              <a:rect l="textAreaLeft" t="textAreaTop" r="textAreaRight" b="textAreaBottom"/>
              <a:pathLst>
                <a:path w="407" h="565">
                  <a:moveTo>
                    <a:pt x="328" y="289"/>
                  </a:moveTo>
                  <a:cubicBezTo>
                    <a:pt x="319" y="241"/>
                    <a:pt x="288" y="199"/>
                    <a:pt x="229" y="199"/>
                  </a:cubicBezTo>
                  <a:cubicBezTo>
                    <a:pt x="180" y="199"/>
                    <a:pt x="130" y="210"/>
                    <a:pt x="70" y="270"/>
                  </a:cubicBezTo>
                  <a:cubicBezTo>
                    <a:pt x="7" y="335"/>
                    <a:pt x="0" y="405"/>
                    <a:pt x="0" y="430"/>
                  </a:cubicBezTo>
                  <a:cubicBezTo>
                    <a:pt x="0" y="478"/>
                    <a:pt x="35" y="565"/>
                    <a:pt x="143" y="565"/>
                  </a:cubicBezTo>
                  <a:cubicBezTo>
                    <a:pt x="326" y="565"/>
                    <a:pt x="407" y="309"/>
                    <a:pt x="407" y="199"/>
                  </a:cubicBezTo>
                  <a:cubicBezTo>
                    <a:pt x="407" y="77"/>
                    <a:pt x="334" y="0"/>
                    <a:pt x="240" y="0"/>
                  </a:cubicBezTo>
                  <a:cubicBezTo>
                    <a:pt x="128" y="0"/>
                    <a:pt x="92" y="99"/>
                    <a:pt x="92" y="121"/>
                  </a:cubicBezTo>
                  <a:cubicBezTo>
                    <a:pt x="92" y="132"/>
                    <a:pt x="99" y="149"/>
                    <a:pt x="121" y="149"/>
                  </a:cubicBezTo>
                  <a:cubicBezTo>
                    <a:pt x="147" y="149"/>
                    <a:pt x="163" y="125"/>
                    <a:pt x="163" y="107"/>
                  </a:cubicBezTo>
                  <a:cubicBezTo>
                    <a:pt x="163" y="81"/>
                    <a:pt x="139" y="81"/>
                    <a:pt x="128" y="81"/>
                  </a:cubicBezTo>
                  <a:cubicBezTo>
                    <a:pt x="161" y="24"/>
                    <a:pt x="216" y="20"/>
                    <a:pt x="238" y="20"/>
                  </a:cubicBezTo>
                  <a:cubicBezTo>
                    <a:pt x="295" y="20"/>
                    <a:pt x="350" y="59"/>
                    <a:pt x="350" y="158"/>
                  </a:cubicBezTo>
                  <a:cubicBezTo>
                    <a:pt x="350" y="188"/>
                    <a:pt x="345" y="228"/>
                    <a:pt x="328" y="289"/>
                  </a:cubicBezTo>
                  <a:moveTo>
                    <a:pt x="145" y="544"/>
                  </a:moveTo>
                  <a:cubicBezTo>
                    <a:pt x="59" y="544"/>
                    <a:pt x="59" y="465"/>
                    <a:pt x="59" y="458"/>
                  </a:cubicBezTo>
                  <a:cubicBezTo>
                    <a:pt x="59" y="436"/>
                    <a:pt x="79" y="329"/>
                    <a:pt x="110" y="283"/>
                  </a:cubicBezTo>
                  <a:cubicBezTo>
                    <a:pt x="143" y="239"/>
                    <a:pt x="180" y="215"/>
                    <a:pt x="229" y="215"/>
                  </a:cubicBezTo>
                  <a:cubicBezTo>
                    <a:pt x="312" y="215"/>
                    <a:pt x="315" y="300"/>
                    <a:pt x="315" y="316"/>
                  </a:cubicBezTo>
                  <a:cubicBezTo>
                    <a:pt x="315" y="373"/>
                    <a:pt x="264" y="544"/>
                    <a:pt x="145" y="54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62" name="Полилиния 561"/>
            <p:cNvSpPr/>
            <p:nvPr/>
          </p:nvSpPr>
          <p:spPr>
            <a:xfrm>
              <a:off x="4242960" y="3600720"/>
              <a:ext cx="101520" cy="84960"/>
            </a:xfrm>
            <a:custGeom>
              <a:avLst/>
              <a:gdLst>
                <a:gd name="textAreaLeft" fmla="*/ 0 w 101520"/>
                <a:gd name="textAreaRight" fmla="*/ 103680 w 101520"/>
                <a:gd name="textAreaTop" fmla="*/ 0 h 84960"/>
                <a:gd name="textAreaBottom" fmla="*/ 87120 h 84960"/>
              </a:gdLst>
              <a:ahLst/>
              <a:cxnLst/>
              <a:rect l="textAreaLeft" t="textAreaTop" r="textAreaRight" b="textAreaBottom"/>
              <a:pathLst>
                <a:path w="288" h="242">
                  <a:moveTo>
                    <a:pt x="108" y="180"/>
                  </a:moveTo>
                  <a:cubicBezTo>
                    <a:pt x="101" y="198"/>
                    <a:pt x="84" y="228"/>
                    <a:pt x="57" y="228"/>
                  </a:cubicBezTo>
                  <a:cubicBezTo>
                    <a:pt x="55" y="228"/>
                    <a:pt x="40" y="228"/>
                    <a:pt x="29" y="220"/>
                  </a:cubicBezTo>
                  <a:cubicBezTo>
                    <a:pt x="51" y="213"/>
                    <a:pt x="51" y="193"/>
                    <a:pt x="51" y="191"/>
                  </a:cubicBezTo>
                  <a:cubicBezTo>
                    <a:pt x="51" y="178"/>
                    <a:pt x="42" y="171"/>
                    <a:pt x="31" y="171"/>
                  </a:cubicBezTo>
                  <a:cubicBezTo>
                    <a:pt x="15" y="171"/>
                    <a:pt x="0" y="182"/>
                    <a:pt x="0" y="204"/>
                  </a:cubicBezTo>
                  <a:cubicBezTo>
                    <a:pt x="0" y="231"/>
                    <a:pt x="29" y="242"/>
                    <a:pt x="55" y="242"/>
                  </a:cubicBezTo>
                  <a:cubicBezTo>
                    <a:pt x="81" y="242"/>
                    <a:pt x="103" y="226"/>
                    <a:pt x="117" y="204"/>
                  </a:cubicBezTo>
                  <a:cubicBezTo>
                    <a:pt x="130" y="233"/>
                    <a:pt x="158" y="242"/>
                    <a:pt x="180" y="242"/>
                  </a:cubicBezTo>
                  <a:cubicBezTo>
                    <a:pt x="242" y="242"/>
                    <a:pt x="275" y="176"/>
                    <a:pt x="275" y="160"/>
                  </a:cubicBezTo>
                  <a:cubicBezTo>
                    <a:pt x="275" y="154"/>
                    <a:pt x="271" y="156"/>
                    <a:pt x="268" y="154"/>
                  </a:cubicBezTo>
                  <a:cubicBezTo>
                    <a:pt x="260" y="154"/>
                    <a:pt x="260" y="156"/>
                    <a:pt x="257" y="163"/>
                  </a:cubicBezTo>
                  <a:cubicBezTo>
                    <a:pt x="246" y="200"/>
                    <a:pt x="213" y="228"/>
                    <a:pt x="183" y="228"/>
                  </a:cubicBezTo>
                  <a:cubicBezTo>
                    <a:pt x="161" y="228"/>
                    <a:pt x="150" y="213"/>
                    <a:pt x="150" y="193"/>
                  </a:cubicBezTo>
                  <a:cubicBezTo>
                    <a:pt x="150" y="178"/>
                    <a:pt x="163" y="130"/>
                    <a:pt x="178" y="71"/>
                  </a:cubicBezTo>
                  <a:cubicBezTo>
                    <a:pt x="189" y="29"/>
                    <a:pt x="213" y="16"/>
                    <a:pt x="231" y="16"/>
                  </a:cubicBezTo>
                  <a:cubicBezTo>
                    <a:pt x="233" y="16"/>
                    <a:pt x="249" y="16"/>
                    <a:pt x="260" y="22"/>
                  </a:cubicBezTo>
                  <a:cubicBezTo>
                    <a:pt x="242" y="27"/>
                    <a:pt x="235" y="42"/>
                    <a:pt x="235" y="53"/>
                  </a:cubicBezTo>
                  <a:cubicBezTo>
                    <a:pt x="235" y="64"/>
                    <a:pt x="245" y="73"/>
                    <a:pt x="257" y="73"/>
                  </a:cubicBezTo>
                  <a:cubicBezTo>
                    <a:pt x="269" y="73"/>
                    <a:pt x="288" y="62"/>
                    <a:pt x="288" y="40"/>
                  </a:cubicBezTo>
                  <a:cubicBezTo>
                    <a:pt x="288" y="9"/>
                    <a:pt x="253" y="0"/>
                    <a:pt x="233" y="0"/>
                  </a:cubicBezTo>
                  <a:cubicBezTo>
                    <a:pt x="205" y="0"/>
                    <a:pt x="183" y="18"/>
                    <a:pt x="172" y="38"/>
                  </a:cubicBezTo>
                  <a:cubicBezTo>
                    <a:pt x="163" y="16"/>
                    <a:pt x="136" y="0"/>
                    <a:pt x="106" y="0"/>
                  </a:cubicBezTo>
                  <a:cubicBezTo>
                    <a:pt x="46" y="0"/>
                    <a:pt x="11" y="66"/>
                    <a:pt x="11" y="82"/>
                  </a:cubicBezTo>
                  <a:cubicBezTo>
                    <a:pt x="11" y="90"/>
                    <a:pt x="17" y="87"/>
                    <a:pt x="20" y="90"/>
                  </a:cubicBezTo>
                  <a:cubicBezTo>
                    <a:pt x="29" y="90"/>
                    <a:pt x="29" y="88"/>
                    <a:pt x="31" y="79"/>
                  </a:cubicBezTo>
                  <a:cubicBezTo>
                    <a:pt x="44" y="38"/>
                    <a:pt x="79" y="16"/>
                    <a:pt x="106" y="16"/>
                  </a:cubicBezTo>
                  <a:cubicBezTo>
                    <a:pt x="123" y="16"/>
                    <a:pt x="136" y="25"/>
                    <a:pt x="136" y="51"/>
                  </a:cubicBezTo>
                  <a:cubicBezTo>
                    <a:pt x="136" y="62"/>
                    <a:pt x="132" y="88"/>
                    <a:pt x="125" y="106"/>
                  </a:cubicBezTo>
                  <a:cubicBezTo>
                    <a:pt x="120" y="130"/>
                    <a:pt x="114" y="155"/>
                    <a:pt x="108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2120" rIns="90000" bIns="42120" anchor="ctr" anchorCtr="1">
              <a:noAutofit/>
            </a:bodyPr>
            <a:lstStyle/>
            <a:p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63" name="Полилиния 562"/>
            <p:cNvSpPr/>
            <p:nvPr/>
          </p:nvSpPr>
          <p:spPr>
            <a:xfrm>
              <a:off x="4466160" y="3503880"/>
              <a:ext cx="245160" cy="141480"/>
            </a:xfrm>
            <a:custGeom>
              <a:avLst/>
              <a:gdLst>
                <a:gd name="textAreaLeft" fmla="*/ 0 w 245160"/>
                <a:gd name="textAreaRight" fmla="*/ 247320 w 245160"/>
                <a:gd name="textAreaTop" fmla="*/ 0 h 141480"/>
                <a:gd name="textAreaBottom" fmla="*/ 143640 h 141480"/>
              </a:gdLst>
              <a:ahLst/>
              <a:cxnLst/>
              <a:rect l="textAreaLeft" t="textAreaTop" r="textAreaRight" b="textAreaBottom"/>
              <a:pathLst>
                <a:path w="687" h="399">
                  <a:moveTo>
                    <a:pt x="601" y="215"/>
                  </a:moveTo>
                  <a:cubicBezTo>
                    <a:pt x="559" y="247"/>
                    <a:pt x="537" y="278"/>
                    <a:pt x="533" y="289"/>
                  </a:cubicBezTo>
                  <a:cubicBezTo>
                    <a:pt x="497" y="342"/>
                    <a:pt x="505" y="356"/>
                    <a:pt x="491" y="390"/>
                  </a:cubicBezTo>
                  <a:cubicBezTo>
                    <a:pt x="491" y="399"/>
                    <a:pt x="500" y="399"/>
                    <a:pt x="506" y="399"/>
                  </a:cubicBezTo>
                  <a:cubicBezTo>
                    <a:pt x="519" y="399"/>
                    <a:pt x="519" y="399"/>
                    <a:pt x="524" y="383"/>
                  </a:cubicBezTo>
                  <a:cubicBezTo>
                    <a:pt x="541" y="309"/>
                    <a:pt x="588" y="245"/>
                    <a:pt x="673" y="210"/>
                  </a:cubicBezTo>
                  <a:cubicBezTo>
                    <a:pt x="684" y="206"/>
                    <a:pt x="687" y="204"/>
                    <a:pt x="687" y="199"/>
                  </a:cubicBezTo>
                  <a:cubicBezTo>
                    <a:pt x="687" y="195"/>
                    <a:pt x="680" y="193"/>
                    <a:pt x="680" y="191"/>
                  </a:cubicBezTo>
                  <a:cubicBezTo>
                    <a:pt x="645" y="177"/>
                    <a:pt x="552" y="140"/>
                    <a:pt x="522" y="11"/>
                  </a:cubicBezTo>
                  <a:cubicBezTo>
                    <a:pt x="519" y="2"/>
                    <a:pt x="519" y="0"/>
                    <a:pt x="506" y="0"/>
                  </a:cubicBezTo>
                  <a:cubicBezTo>
                    <a:pt x="500" y="0"/>
                    <a:pt x="491" y="0"/>
                    <a:pt x="491" y="9"/>
                  </a:cubicBezTo>
                  <a:cubicBezTo>
                    <a:pt x="491" y="11"/>
                    <a:pt x="497" y="59"/>
                    <a:pt x="530" y="109"/>
                  </a:cubicBezTo>
                  <a:cubicBezTo>
                    <a:pt x="546" y="134"/>
                    <a:pt x="568" y="160"/>
                    <a:pt x="601" y="184"/>
                  </a:cubicBezTo>
                  <a:cubicBezTo>
                    <a:pt x="409" y="184"/>
                    <a:pt x="218" y="184"/>
                    <a:pt x="27" y="184"/>
                  </a:cubicBezTo>
                  <a:cubicBezTo>
                    <a:pt x="13" y="184"/>
                    <a:pt x="0" y="184"/>
                    <a:pt x="0" y="199"/>
                  </a:cubicBezTo>
                  <a:cubicBezTo>
                    <a:pt x="0" y="215"/>
                    <a:pt x="13" y="215"/>
                    <a:pt x="27" y="215"/>
                  </a:cubicBezTo>
                  <a:cubicBezTo>
                    <a:pt x="218" y="215"/>
                    <a:pt x="409" y="215"/>
                    <a:pt x="601" y="21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64" name="Полилиния 563"/>
            <p:cNvSpPr/>
            <p:nvPr/>
          </p:nvSpPr>
          <p:spPr>
            <a:xfrm>
              <a:off x="4813920" y="3462120"/>
              <a:ext cx="71280" cy="183240"/>
            </a:xfrm>
            <a:custGeom>
              <a:avLst/>
              <a:gdLst>
                <a:gd name="textAreaLeft" fmla="*/ 0 w 71280"/>
                <a:gd name="textAreaRight" fmla="*/ 73440 w 71280"/>
                <a:gd name="textAreaTop" fmla="*/ 0 h 183240"/>
                <a:gd name="textAreaBottom" fmla="*/ 185400 h 183240"/>
              </a:gdLst>
              <a:ahLst/>
              <a:cxnLst/>
              <a:rect l="textAreaLeft" t="textAreaTop" r="textAreaRight" b="textAreaBottom"/>
              <a:pathLst>
                <a:path w="204" h="515">
                  <a:moveTo>
                    <a:pt x="198" y="28"/>
                  </a:moveTo>
                  <a:cubicBezTo>
                    <a:pt x="198" y="13"/>
                    <a:pt x="187" y="0"/>
                    <a:pt x="169" y="0"/>
                  </a:cubicBezTo>
                  <a:cubicBezTo>
                    <a:pt x="149" y="0"/>
                    <a:pt x="127" y="19"/>
                    <a:pt x="127" y="41"/>
                  </a:cubicBezTo>
                  <a:cubicBezTo>
                    <a:pt x="127" y="54"/>
                    <a:pt x="138" y="68"/>
                    <a:pt x="156" y="68"/>
                  </a:cubicBezTo>
                  <a:cubicBezTo>
                    <a:pt x="174" y="68"/>
                    <a:pt x="198" y="50"/>
                    <a:pt x="198" y="28"/>
                  </a:cubicBezTo>
                  <a:moveTo>
                    <a:pt x="138" y="315"/>
                  </a:moveTo>
                  <a:cubicBezTo>
                    <a:pt x="149" y="293"/>
                    <a:pt x="149" y="293"/>
                    <a:pt x="156" y="271"/>
                  </a:cubicBezTo>
                  <a:cubicBezTo>
                    <a:pt x="163" y="256"/>
                    <a:pt x="167" y="245"/>
                    <a:pt x="167" y="232"/>
                  </a:cubicBezTo>
                  <a:cubicBezTo>
                    <a:pt x="167" y="197"/>
                    <a:pt x="141" y="168"/>
                    <a:pt x="103" y="168"/>
                  </a:cubicBezTo>
                  <a:cubicBezTo>
                    <a:pt x="31" y="168"/>
                    <a:pt x="0" y="280"/>
                    <a:pt x="0" y="287"/>
                  </a:cubicBezTo>
                  <a:cubicBezTo>
                    <a:pt x="0" y="293"/>
                    <a:pt x="9" y="293"/>
                    <a:pt x="11" y="293"/>
                  </a:cubicBezTo>
                  <a:cubicBezTo>
                    <a:pt x="17" y="293"/>
                    <a:pt x="17" y="293"/>
                    <a:pt x="22" y="280"/>
                  </a:cubicBezTo>
                  <a:cubicBezTo>
                    <a:pt x="44" y="208"/>
                    <a:pt x="75" y="186"/>
                    <a:pt x="101" y="186"/>
                  </a:cubicBezTo>
                  <a:cubicBezTo>
                    <a:pt x="108" y="186"/>
                    <a:pt x="121" y="186"/>
                    <a:pt x="121" y="210"/>
                  </a:cubicBezTo>
                  <a:cubicBezTo>
                    <a:pt x="121" y="225"/>
                    <a:pt x="114" y="241"/>
                    <a:pt x="112" y="250"/>
                  </a:cubicBezTo>
                  <a:cubicBezTo>
                    <a:pt x="105" y="269"/>
                    <a:pt x="70" y="359"/>
                    <a:pt x="57" y="392"/>
                  </a:cubicBezTo>
                  <a:cubicBezTo>
                    <a:pt x="50" y="412"/>
                    <a:pt x="39" y="436"/>
                    <a:pt x="39" y="453"/>
                  </a:cubicBezTo>
                  <a:cubicBezTo>
                    <a:pt x="39" y="488"/>
                    <a:pt x="66" y="515"/>
                    <a:pt x="103" y="515"/>
                  </a:cubicBezTo>
                  <a:cubicBezTo>
                    <a:pt x="176" y="515"/>
                    <a:pt x="204" y="405"/>
                    <a:pt x="204" y="396"/>
                  </a:cubicBezTo>
                  <a:cubicBezTo>
                    <a:pt x="204" y="390"/>
                    <a:pt x="198" y="390"/>
                    <a:pt x="196" y="390"/>
                  </a:cubicBezTo>
                  <a:cubicBezTo>
                    <a:pt x="187" y="390"/>
                    <a:pt x="187" y="392"/>
                    <a:pt x="185" y="403"/>
                  </a:cubicBezTo>
                  <a:cubicBezTo>
                    <a:pt x="169" y="451"/>
                    <a:pt x="145" y="499"/>
                    <a:pt x="105" y="499"/>
                  </a:cubicBezTo>
                  <a:cubicBezTo>
                    <a:pt x="92" y="499"/>
                    <a:pt x="86" y="491"/>
                    <a:pt x="86" y="473"/>
                  </a:cubicBezTo>
                  <a:cubicBezTo>
                    <a:pt x="86" y="453"/>
                    <a:pt x="92" y="442"/>
                    <a:pt x="110" y="396"/>
                  </a:cubicBezTo>
                  <a:cubicBezTo>
                    <a:pt x="119" y="369"/>
                    <a:pt x="129" y="342"/>
                    <a:pt x="138" y="31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65" name="Полилиния 564"/>
            <p:cNvSpPr/>
            <p:nvPr/>
          </p:nvSpPr>
          <p:spPr>
            <a:xfrm>
              <a:off x="4917600" y="3453480"/>
              <a:ext cx="123840" cy="191880"/>
            </a:xfrm>
            <a:custGeom>
              <a:avLst/>
              <a:gdLst>
                <a:gd name="textAreaLeft" fmla="*/ 0 w 123840"/>
                <a:gd name="textAreaRight" fmla="*/ 126000 w 123840"/>
                <a:gd name="textAreaTop" fmla="*/ 0 h 191880"/>
                <a:gd name="textAreaBottom" fmla="*/ 194040 h 191880"/>
              </a:gdLst>
              <a:ahLst/>
              <a:cxnLst/>
              <a:rect l="textAreaLeft" t="textAreaTop" r="textAreaRight" b="textAreaBottom"/>
              <a:pathLst>
                <a:path w="350" h="539">
                  <a:moveTo>
                    <a:pt x="178" y="8"/>
                  </a:moveTo>
                  <a:cubicBezTo>
                    <a:pt x="178" y="6"/>
                    <a:pt x="178" y="0"/>
                    <a:pt x="169" y="0"/>
                  </a:cubicBezTo>
                  <a:cubicBezTo>
                    <a:pt x="150" y="0"/>
                    <a:pt x="95" y="4"/>
                    <a:pt x="75" y="6"/>
                  </a:cubicBezTo>
                  <a:cubicBezTo>
                    <a:pt x="68" y="8"/>
                    <a:pt x="59" y="8"/>
                    <a:pt x="59" y="21"/>
                  </a:cubicBezTo>
                  <a:cubicBezTo>
                    <a:pt x="59" y="30"/>
                    <a:pt x="66" y="30"/>
                    <a:pt x="77" y="30"/>
                  </a:cubicBezTo>
                  <a:cubicBezTo>
                    <a:pt x="114" y="30"/>
                    <a:pt x="117" y="37"/>
                    <a:pt x="117" y="43"/>
                  </a:cubicBezTo>
                  <a:cubicBezTo>
                    <a:pt x="116" y="48"/>
                    <a:pt x="115" y="54"/>
                    <a:pt x="114" y="59"/>
                  </a:cubicBezTo>
                  <a:cubicBezTo>
                    <a:pt x="77" y="206"/>
                    <a:pt x="40" y="354"/>
                    <a:pt x="2" y="501"/>
                  </a:cubicBezTo>
                  <a:cubicBezTo>
                    <a:pt x="0" y="512"/>
                    <a:pt x="0" y="512"/>
                    <a:pt x="0" y="519"/>
                  </a:cubicBezTo>
                  <a:cubicBezTo>
                    <a:pt x="0" y="537"/>
                    <a:pt x="15" y="539"/>
                    <a:pt x="22" y="539"/>
                  </a:cubicBezTo>
                  <a:cubicBezTo>
                    <a:pt x="31" y="539"/>
                    <a:pt x="44" y="532"/>
                    <a:pt x="48" y="523"/>
                  </a:cubicBezTo>
                  <a:cubicBezTo>
                    <a:pt x="51" y="517"/>
                    <a:pt x="86" y="374"/>
                    <a:pt x="90" y="355"/>
                  </a:cubicBezTo>
                  <a:cubicBezTo>
                    <a:pt x="117" y="357"/>
                    <a:pt x="180" y="370"/>
                    <a:pt x="180" y="420"/>
                  </a:cubicBezTo>
                  <a:cubicBezTo>
                    <a:pt x="180" y="427"/>
                    <a:pt x="180" y="429"/>
                    <a:pt x="178" y="436"/>
                  </a:cubicBezTo>
                  <a:cubicBezTo>
                    <a:pt x="176" y="447"/>
                    <a:pt x="176" y="455"/>
                    <a:pt x="176" y="464"/>
                  </a:cubicBezTo>
                  <a:cubicBezTo>
                    <a:pt x="176" y="508"/>
                    <a:pt x="207" y="539"/>
                    <a:pt x="246" y="539"/>
                  </a:cubicBezTo>
                  <a:cubicBezTo>
                    <a:pt x="271" y="539"/>
                    <a:pt x="290" y="528"/>
                    <a:pt x="308" y="499"/>
                  </a:cubicBezTo>
                  <a:cubicBezTo>
                    <a:pt x="328" y="464"/>
                    <a:pt x="334" y="423"/>
                    <a:pt x="334" y="420"/>
                  </a:cubicBezTo>
                  <a:cubicBezTo>
                    <a:pt x="334" y="414"/>
                    <a:pt x="328" y="414"/>
                    <a:pt x="326" y="414"/>
                  </a:cubicBezTo>
                  <a:cubicBezTo>
                    <a:pt x="319" y="414"/>
                    <a:pt x="317" y="416"/>
                    <a:pt x="315" y="427"/>
                  </a:cubicBezTo>
                  <a:cubicBezTo>
                    <a:pt x="299" y="484"/>
                    <a:pt x="282" y="523"/>
                    <a:pt x="249" y="523"/>
                  </a:cubicBezTo>
                  <a:cubicBezTo>
                    <a:pt x="233" y="523"/>
                    <a:pt x="224" y="515"/>
                    <a:pt x="224" y="486"/>
                  </a:cubicBezTo>
                  <a:cubicBezTo>
                    <a:pt x="224" y="473"/>
                    <a:pt x="227" y="455"/>
                    <a:pt x="229" y="444"/>
                  </a:cubicBezTo>
                  <a:cubicBezTo>
                    <a:pt x="233" y="431"/>
                    <a:pt x="233" y="427"/>
                    <a:pt x="233" y="420"/>
                  </a:cubicBezTo>
                  <a:cubicBezTo>
                    <a:pt x="233" y="370"/>
                    <a:pt x="185" y="348"/>
                    <a:pt x="119" y="339"/>
                  </a:cubicBezTo>
                  <a:cubicBezTo>
                    <a:pt x="143" y="326"/>
                    <a:pt x="167" y="302"/>
                    <a:pt x="185" y="282"/>
                  </a:cubicBezTo>
                  <a:cubicBezTo>
                    <a:pt x="222" y="243"/>
                    <a:pt x="257" y="210"/>
                    <a:pt x="295" y="210"/>
                  </a:cubicBezTo>
                  <a:cubicBezTo>
                    <a:pt x="299" y="210"/>
                    <a:pt x="299" y="210"/>
                    <a:pt x="301" y="210"/>
                  </a:cubicBezTo>
                  <a:cubicBezTo>
                    <a:pt x="312" y="212"/>
                    <a:pt x="312" y="212"/>
                    <a:pt x="319" y="217"/>
                  </a:cubicBezTo>
                  <a:cubicBezTo>
                    <a:pt x="320" y="217"/>
                    <a:pt x="319" y="217"/>
                    <a:pt x="321" y="219"/>
                  </a:cubicBezTo>
                  <a:cubicBezTo>
                    <a:pt x="284" y="221"/>
                    <a:pt x="277" y="252"/>
                    <a:pt x="277" y="260"/>
                  </a:cubicBezTo>
                  <a:cubicBezTo>
                    <a:pt x="277" y="274"/>
                    <a:pt x="286" y="287"/>
                    <a:pt x="306" y="287"/>
                  </a:cubicBezTo>
                  <a:cubicBezTo>
                    <a:pt x="328" y="287"/>
                    <a:pt x="350" y="271"/>
                    <a:pt x="350" y="241"/>
                  </a:cubicBezTo>
                  <a:cubicBezTo>
                    <a:pt x="350" y="217"/>
                    <a:pt x="332" y="192"/>
                    <a:pt x="297" y="192"/>
                  </a:cubicBezTo>
                  <a:cubicBezTo>
                    <a:pt x="275" y="192"/>
                    <a:pt x="240" y="199"/>
                    <a:pt x="185" y="260"/>
                  </a:cubicBezTo>
                  <a:cubicBezTo>
                    <a:pt x="158" y="289"/>
                    <a:pt x="128" y="320"/>
                    <a:pt x="99" y="331"/>
                  </a:cubicBezTo>
                  <a:cubicBezTo>
                    <a:pt x="125" y="223"/>
                    <a:pt x="152" y="116"/>
                    <a:pt x="178" y="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66" name="Полилиния 565"/>
            <p:cNvSpPr/>
            <p:nvPr/>
          </p:nvSpPr>
          <p:spPr>
            <a:xfrm>
              <a:off x="5056200" y="3600720"/>
              <a:ext cx="102240" cy="84960"/>
            </a:xfrm>
            <a:custGeom>
              <a:avLst/>
              <a:gdLst>
                <a:gd name="textAreaLeft" fmla="*/ 0 w 102240"/>
                <a:gd name="textAreaRight" fmla="*/ 104400 w 102240"/>
                <a:gd name="textAreaTop" fmla="*/ 0 h 84960"/>
                <a:gd name="textAreaBottom" fmla="*/ 87120 h 84960"/>
              </a:gdLst>
              <a:ahLst/>
              <a:cxnLst/>
              <a:rect l="textAreaLeft" t="textAreaTop" r="textAreaRight" b="textAreaBottom"/>
              <a:pathLst>
                <a:path w="290" h="242">
                  <a:moveTo>
                    <a:pt x="108" y="180"/>
                  </a:moveTo>
                  <a:cubicBezTo>
                    <a:pt x="103" y="198"/>
                    <a:pt x="86" y="228"/>
                    <a:pt x="57" y="228"/>
                  </a:cubicBezTo>
                  <a:cubicBezTo>
                    <a:pt x="48" y="225"/>
                    <a:pt x="40" y="228"/>
                    <a:pt x="29" y="220"/>
                  </a:cubicBezTo>
                  <a:cubicBezTo>
                    <a:pt x="51" y="213"/>
                    <a:pt x="53" y="193"/>
                    <a:pt x="53" y="191"/>
                  </a:cubicBezTo>
                  <a:cubicBezTo>
                    <a:pt x="53" y="178"/>
                    <a:pt x="44" y="171"/>
                    <a:pt x="31" y="171"/>
                  </a:cubicBezTo>
                  <a:cubicBezTo>
                    <a:pt x="15" y="171"/>
                    <a:pt x="0" y="182"/>
                    <a:pt x="0" y="204"/>
                  </a:cubicBezTo>
                  <a:cubicBezTo>
                    <a:pt x="0" y="231"/>
                    <a:pt x="31" y="242"/>
                    <a:pt x="57" y="242"/>
                  </a:cubicBezTo>
                  <a:cubicBezTo>
                    <a:pt x="81" y="242"/>
                    <a:pt x="103" y="226"/>
                    <a:pt x="117" y="204"/>
                  </a:cubicBezTo>
                  <a:cubicBezTo>
                    <a:pt x="130" y="233"/>
                    <a:pt x="161" y="242"/>
                    <a:pt x="183" y="242"/>
                  </a:cubicBezTo>
                  <a:cubicBezTo>
                    <a:pt x="244" y="242"/>
                    <a:pt x="277" y="176"/>
                    <a:pt x="277" y="160"/>
                  </a:cubicBezTo>
                  <a:cubicBezTo>
                    <a:pt x="277" y="154"/>
                    <a:pt x="270" y="154"/>
                    <a:pt x="268" y="154"/>
                  </a:cubicBezTo>
                  <a:cubicBezTo>
                    <a:pt x="262" y="154"/>
                    <a:pt x="259" y="156"/>
                    <a:pt x="257" y="163"/>
                  </a:cubicBezTo>
                  <a:cubicBezTo>
                    <a:pt x="246" y="200"/>
                    <a:pt x="213" y="228"/>
                    <a:pt x="185" y="228"/>
                  </a:cubicBezTo>
                  <a:cubicBezTo>
                    <a:pt x="163" y="228"/>
                    <a:pt x="152" y="213"/>
                    <a:pt x="152" y="193"/>
                  </a:cubicBezTo>
                  <a:cubicBezTo>
                    <a:pt x="152" y="178"/>
                    <a:pt x="165" y="130"/>
                    <a:pt x="178" y="71"/>
                  </a:cubicBezTo>
                  <a:cubicBezTo>
                    <a:pt x="189" y="29"/>
                    <a:pt x="213" y="16"/>
                    <a:pt x="233" y="16"/>
                  </a:cubicBezTo>
                  <a:cubicBezTo>
                    <a:pt x="243" y="18"/>
                    <a:pt x="251" y="16"/>
                    <a:pt x="262" y="22"/>
                  </a:cubicBezTo>
                  <a:cubicBezTo>
                    <a:pt x="244" y="27"/>
                    <a:pt x="238" y="42"/>
                    <a:pt x="238" y="53"/>
                  </a:cubicBezTo>
                  <a:cubicBezTo>
                    <a:pt x="238" y="64"/>
                    <a:pt x="247" y="73"/>
                    <a:pt x="259" y="73"/>
                  </a:cubicBezTo>
                  <a:cubicBezTo>
                    <a:pt x="272" y="73"/>
                    <a:pt x="290" y="62"/>
                    <a:pt x="290" y="40"/>
                  </a:cubicBezTo>
                  <a:cubicBezTo>
                    <a:pt x="290" y="9"/>
                    <a:pt x="255" y="0"/>
                    <a:pt x="233" y="0"/>
                  </a:cubicBezTo>
                  <a:cubicBezTo>
                    <a:pt x="207" y="0"/>
                    <a:pt x="185" y="18"/>
                    <a:pt x="172" y="38"/>
                  </a:cubicBezTo>
                  <a:cubicBezTo>
                    <a:pt x="163" y="16"/>
                    <a:pt x="139" y="0"/>
                    <a:pt x="108" y="0"/>
                  </a:cubicBezTo>
                  <a:cubicBezTo>
                    <a:pt x="46" y="0"/>
                    <a:pt x="13" y="66"/>
                    <a:pt x="13" y="82"/>
                  </a:cubicBezTo>
                  <a:cubicBezTo>
                    <a:pt x="13" y="90"/>
                    <a:pt x="20" y="90"/>
                    <a:pt x="22" y="90"/>
                  </a:cubicBezTo>
                  <a:cubicBezTo>
                    <a:pt x="29" y="90"/>
                    <a:pt x="29" y="88"/>
                    <a:pt x="33" y="79"/>
                  </a:cubicBezTo>
                  <a:cubicBezTo>
                    <a:pt x="46" y="38"/>
                    <a:pt x="79" y="16"/>
                    <a:pt x="106" y="16"/>
                  </a:cubicBezTo>
                  <a:cubicBezTo>
                    <a:pt x="123" y="16"/>
                    <a:pt x="139" y="25"/>
                    <a:pt x="139" y="51"/>
                  </a:cubicBezTo>
                  <a:cubicBezTo>
                    <a:pt x="139" y="62"/>
                    <a:pt x="132" y="88"/>
                    <a:pt x="128" y="106"/>
                  </a:cubicBezTo>
                  <a:cubicBezTo>
                    <a:pt x="121" y="130"/>
                    <a:pt x="114" y="155"/>
                    <a:pt x="108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2120" rIns="90000" bIns="42120" anchor="ctr" anchorCtr="1">
              <a:noAutofit/>
            </a:bodyPr>
            <a:lstStyle/>
            <a:p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67" name="Полилиния 566"/>
            <p:cNvSpPr/>
            <p:nvPr/>
          </p:nvSpPr>
          <p:spPr>
            <a:xfrm>
              <a:off x="5210640" y="3615120"/>
              <a:ext cx="30240" cy="80640"/>
            </a:xfrm>
            <a:custGeom>
              <a:avLst/>
              <a:gdLst>
                <a:gd name="textAreaLeft" fmla="*/ 0 w 30240"/>
                <a:gd name="textAreaRight" fmla="*/ 32400 w 30240"/>
                <a:gd name="textAreaTop" fmla="*/ 0 h 80640"/>
                <a:gd name="textAreaBottom" fmla="*/ 82800 h 80640"/>
              </a:gdLst>
              <a:ahLst/>
              <a:cxnLst/>
              <a:rect l="textAreaLeft" t="textAreaTop" r="textAreaRight" b="textAreaBottom"/>
              <a:pathLst>
                <a:path w="90" h="230">
                  <a:moveTo>
                    <a:pt x="90" y="81"/>
                  </a:moveTo>
                  <a:cubicBezTo>
                    <a:pt x="90" y="31"/>
                    <a:pt x="72" y="0"/>
                    <a:pt x="42" y="0"/>
                  </a:cubicBezTo>
                  <a:cubicBezTo>
                    <a:pt x="15" y="0"/>
                    <a:pt x="0" y="20"/>
                    <a:pt x="0" y="42"/>
                  </a:cubicBezTo>
                  <a:cubicBezTo>
                    <a:pt x="0" y="61"/>
                    <a:pt x="15" y="81"/>
                    <a:pt x="42" y="81"/>
                  </a:cubicBezTo>
                  <a:cubicBezTo>
                    <a:pt x="50" y="81"/>
                    <a:pt x="61" y="79"/>
                    <a:pt x="68" y="72"/>
                  </a:cubicBezTo>
                  <a:cubicBezTo>
                    <a:pt x="70" y="70"/>
                    <a:pt x="71" y="71"/>
                    <a:pt x="72" y="70"/>
                  </a:cubicBezTo>
                  <a:cubicBezTo>
                    <a:pt x="73" y="74"/>
                    <a:pt x="75" y="70"/>
                    <a:pt x="75" y="81"/>
                  </a:cubicBezTo>
                  <a:cubicBezTo>
                    <a:pt x="75" y="138"/>
                    <a:pt x="47" y="185"/>
                    <a:pt x="22" y="210"/>
                  </a:cubicBezTo>
                  <a:cubicBezTo>
                    <a:pt x="14" y="218"/>
                    <a:pt x="13" y="219"/>
                    <a:pt x="13" y="221"/>
                  </a:cubicBezTo>
                  <a:cubicBezTo>
                    <a:pt x="13" y="228"/>
                    <a:pt x="17" y="230"/>
                    <a:pt x="20" y="230"/>
                  </a:cubicBezTo>
                  <a:cubicBezTo>
                    <a:pt x="28" y="230"/>
                    <a:pt x="90" y="171"/>
                    <a:pt x="90" y="8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7800" rIns="90000" bIns="37800" anchor="ctr" anchorCtr="1">
              <a:noAutofit/>
            </a:bodyPr>
            <a:lstStyle/>
            <a:p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68" name="Полилиния 567"/>
            <p:cNvSpPr/>
            <p:nvPr/>
          </p:nvSpPr>
          <p:spPr>
            <a:xfrm>
              <a:off x="5600160" y="3447000"/>
              <a:ext cx="144360" cy="201240"/>
            </a:xfrm>
            <a:custGeom>
              <a:avLst/>
              <a:gdLst>
                <a:gd name="textAreaLeft" fmla="*/ 0 w 144360"/>
                <a:gd name="textAreaRight" fmla="*/ 146520 w 144360"/>
                <a:gd name="textAreaTop" fmla="*/ 0 h 201240"/>
                <a:gd name="textAreaBottom" fmla="*/ 203400 h 201240"/>
              </a:gdLst>
              <a:ahLst/>
              <a:cxnLst/>
              <a:rect l="textAreaLeft" t="textAreaTop" r="textAreaRight" b="textAreaBottom"/>
              <a:pathLst>
                <a:path w="407" h="565">
                  <a:moveTo>
                    <a:pt x="326" y="289"/>
                  </a:moveTo>
                  <a:cubicBezTo>
                    <a:pt x="319" y="241"/>
                    <a:pt x="286" y="199"/>
                    <a:pt x="227" y="199"/>
                  </a:cubicBezTo>
                  <a:cubicBezTo>
                    <a:pt x="180" y="199"/>
                    <a:pt x="130" y="210"/>
                    <a:pt x="68" y="270"/>
                  </a:cubicBezTo>
                  <a:cubicBezTo>
                    <a:pt x="4" y="335"/>
                    <a:pt x="0" y="405"/>
                    <a:pt x="0" y="430"/>
                  </a:cubicBezTo>
                  <a:cubicBezTo>
                    <a:pt x="0" y="478"/>
                    <a:pt x="33" y="565"/>
                    <a:pt x="141" y="565"/>
                  </a:cubicBezTo>
                  <a:cubicBezTo>
                    <a:pt x="326" y="565"/>
                    <a:pt x="407" y="309"/>
                    <a:pt x="407" y="199"/>
                  </a:cubicBezTo>
                  <a:cubicBezTo>
                    <a:pt x="407" y="77"/>
                    <a:pt x="334" y="0"/>
                    <a:pt x="240" y="0"/>
                  </a:cubicBezTo>
                  <a:cubicBezTo>
                    <a:pt x="128" y="0"/>
                    <a:pt x="92" y="99"/>
                    <a:pt x="92" y="121"/>
                  </a:cubicBezTo>
                  <a:cubicBezTo>
                    <a:pt x="92" y="132"/>
                    <a:pt x="97" y="149"/>
                    <a:pt x="121" y="149"/>
                  </a:cubicBezTo>
                  <a:cubicBezTo>
                    <a:pt x="147" y="149"/>
                    <a:pt x="163" y="125"/>
                    <a:pt x="163" y="107"/>
                  </a:cubicBezTo>
                  <a:cubicBezTo>
                    <a:pt x="163" y="81"/>
                    <a:pt x="139" y="81"/>
                    <a:pt x="125" y="81"/>
                  </a:cubicBezTo>
                  <a:cubicBezTo>
                    <a:pt x="161" y="24"/>
                    <a:pt x="216" y="20"/>
                    <a:pt x="238" y="20"/>
                  </a:cubicBezTo>
                  <a:cubicBezTo>
                    <a:pt x="295" y="20"/>
                    <a:pt x="348" y="59"/>
                    <a:pt x="348" y="158"/>
                  </a:cubicBezTo>
                  <a:cubicBezTo>
                    <a:pt x="348" y="188"/>
                    <a:pt x="343" y="228"/>
                    <a:pt x="328" y="289"/>
                  </a:cubicBezTo>
                  <a:cubicBezTo>
                    <a:pt x="327" y="289"/>
                    <a:pt x="326" y="289"/>
                    <a:pt x="326" y="289"/>
                  </a:cubicBezTo>
                  <a:moveTo>
                    <a:pt x="143" y="544"/>
                  </a:moveTo>
                  <a:cubicBezTo>
                    <a:pt x="59" y="544"/>
                    <a:pt x="59" y="465"/>
                    <a:pt x="59" y="458"/>
                  </a:cubicBezTo>
                  <a:cubicBezTo>
                    <a:pt x="59" y="436"/>
                    <a:pt x="79" y="329"/>
                    <a:pt x="110" y="283"/>
                  </a:cubicBezTo>
                  <a:cubicBezTo>
                    <a:pt x="141" y="239"/>
                    <a:pt x="178" y="215"/>
                    <a:pt x="227" y="215"/>
                  </a:cubicBezTo>
                  <a:cubicBezTo>
                    <a:pt x="310" y="215"/>
                    <a:pt x="312" y="300"/>
                    <a:pt x="312" y="316"/>
                  </a:cubicBezTo>
                  <a:cubicBezTo>
                    <a:pt x="312" y="373"/>
                    <a:pt x="264" y="544"/>
                    <a:pt x="143" y="54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69" name="Полилиния 568"/>
            <p:cNvSpPr/>
            <p:nvPr/>
          </p:nvSpPr>
          <p:spPr>
            <a:xfrm>
              <a:off x="5748120" y="3600720"/>
              <a:ext cx="87480" cy="84960"/>
            </a:xfrm>
            <a:custGeom>
              <a:avLst/>
              <a:gdLst>
                <a:gd name="textAreaLeft" fmla="*/ 0 w 87480"/>
                <a:gd name="textAreaRight" fmla="*/ 89640 w 87480"/>
                <a:gd name="textAreaTop" fmla="*/ 0 h 84960"/>
                <a:gd name="textAreaBottom" fmla="*/ 87120 h 84960"/>
              </a:gdLst>
              <a:ahLst/>
              <a:cxnLst/>
              <a:rect l="textAreaLeft" t="textAreaTop" r="textAreaRight" b="textAreaBottom"/>
              <a:pathLst>
                <a:path w="249" h="242">
                  <a:moveTo>
                    <a:pt x="60" y="189"/>
                  </a:moveTo>
                  <a:cubicBezTo>
                    <a:pt x="73" y="176"/>
                    <a:pt x="82" y="165"/>
                    <a:pt x="128" y="130"/>
                  </a:cubicBezTo>
                  <a:cubicBezTo>
                    <a:pt x="139" y="121"/>
                    <a:pt x="181" y="88"/>
                    <a:pt x="196" y="73"/>
                  </a:cubicBezTo>
                  <a:cubicBezTo>
                    <a:pt x="229" y="40"/>
                    <a:pt x="249" y="14"/>
                    <a:pt x="249" y="7"/>
                  </a:cubicBezTo>
                  <a:cubicBezTo>
                    <a:pt x="249" y="0"/>
                    <a:pt x="242" y="0"/>
                    <a:pt x="240" y="0"/>
                  </a:cubicBezTo>
                  <a:cubicBezTo>
                    <a:pt x="236" y="0"/>
                    <a:pt x="234" y="0"/>
                    <a:pt x="231" y="5"/>
                  </a:cubicBezTo>
                  <a:cubicBezTo>
                    <a:pt x="214" y="31"/>
                    <a:pt x="203" y="38"/>
                    <a:pt x="190" y="38"/>
                  </a:cubicBezTo>
                  <a:cubicBezTo>
                    <a:pt x="183" y="38"/>
                    <a:pt x="176" y="38"/>
                    <a:pt x="159" y="22"/>
                  </a:cubicBezTo>
                  <a:cubicBezTo>
                    <a:pt x="141" y="5"/>
                    <a:pt x="130" y="0"/>
                    <a:pt x="117" y="0"/>
                  </a:cubicBezTo>
                  <a:cubicBezTo>
                    <a:pt x="73" y="0"/>
                    <a:pt x="44" y="46"/>
                    <a:pt x="44" y="64"/>
                  </a:cubicBezTo>
                  <a:cubicBezTo>
                    <a:pt x="44" y="68"/>
                    <a:pt x="49" y="71"/>
                    <a:pt x="53" y="71"/>
                  </a:cubicBezTo>
                  <a:cubicBezTo>
                    <a:pt x="60" y="71"/>
                    <a:pt x="62" y="68"/>
                    <a:pt x="64" y="62"/>
                  </a:cubicBezTo>
                  <a:cubicBezTo>
                    <a:pt x="71" y="44"/>
                    <a:pt x="102" y="42"/>
                    <a:pt x="110" y="42"/>
                  </a:cubicBezTo>
                  <a:cubicBezTo>
                    <a:pt x="124" y="42"/>
                    <a:pt x="137" y="46"/>
                    <a:pt x="143" y="46"/>
                  </a:cubicBezTo>
                  <a:cubicBezTo>
                    <a:pt x="174" y="53"/>
                    <a:pt x="179" y="53"/>
                    <a:pt x="192" y="53"/>
                  </a:cubicBezTo>
                  <a:cubicBezTo>
                    <a:pt x="176" y="68"/>
                    <a:pt x="168" y="77"/>
                    <a:pt x="117" y="119"/>
                  </a:cubicBezTo>
                  <a:cubicBezTo>
                    <a:pt x="73" y="152"/>
                    <a:pt x="60" y="165"/>
                    <a:pt x="49" y="176"/>
                  </a:cubicBezTo>
                  <a:cubicBezTo>
                    <a:pt x="16" y="206"/>
                    <a:pt x="0" y="231"/>
                    <a:pt x="0" y="235"/>
                  </a:cubicBezTo>
                  <a:cubicBezTo>
                    <a:pt x="0" y="242"/>
                    <a:pt x="7" y="242"/>
                    <a:pt x="9" y="242"/>
                  </a:cubicBezTo>
                  <a:cubicBezTo>
                    <a:pt x="16" y="242"/>
                    <a:pt x="16" y="242"/>
                    <a:pt x="20" y="237"/>
                  </a:cubicBezTo>
                  <a:cubicBezTo>
                    <a:pt x="33" y="217"/>
                    <a:pt x="51" y="204"/>
                    <a:pt x="69" y="204"/>
                  </a:cubicBezTo>
                  <a:cubicBezTo>
                    <a:pt x="75" y="204"/>
                    <a:pt x="84" y="204"/>
                    <a:pt x="99" y="217"/>
                  </a:cubicBezTo>
                  <a:cubicBezTo>
                    <a:pt x="115" y="235"/>
                    <a:pt x="126" y="242"/>
                    <a:pt x="143" y="242"/>
                  </a:cubicBezTo>
                  <a:cubicBezTo>
                    <a:pt x="201" y="242"/>
                    <a:pt x="238" y="178"/>
                    <a:pt x="238" y="158"/>
                  </a:cubicBezTo>
                  <a:cubicBezTo>
                    <a:pt x="238" y="154"/>
                    <a:pt x="231" y="152"/>
                    <a:pt x="229" y="152"/>
                  </a:cubicBezTo>
                  <a:cubicBezTo>
                    <a:pt x="223" y="152"/>
                    <a:pt x="220" y="154"/>
                    <a:pt x="218" y="160"/>
                  </a:cubicBezTo>
                  <a:cubicBezTo>
                    <a:pt x="207" y="187"/>
                    <a:pt x="176" y="200"/>
                    <a:pt x="150" y="200"/>
                  </a:cubicBezTo>
                  <a:cubicBezTo>
                    <a:pt x="137" y="200"/>
                    <a:pt x="124" y="198"/>
                    <a:pt x="110" y="195"/>
                  </a:cubicBezTo>
                  <a:cubicBezTo>
                    <a:pt x="86" y="189"/>
                    <a:pt x="82" y="189"/>
                    <a:pt x="71" y="189"/>
                  </a:cubicBezTo>
                  <a:cubicBezTo>
                    <a:pt x="67" y="189"/>
                    <a:pt x="62" y="189"/>
                    <a:pt x="60" y="18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2120" rIns="90000" bIns="42120" anchor="ctr" anchorCtr="1">
              <a:noAutofit/>
            </a:bodyPr>
            <a:lstStyle/>
            <a:p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70" name="Полилиния 569"/>
            <p:cNvSpPr/>
            <p:nvPr/>
          </p:nvSpPr>
          <p:spPr>
            <a:xfrm>
              <a:off x="5957280" y="3503880"/>
              <a:ext cx="244800" cy="141480"/>
            </a:xfrm>
            <a:custGeom>
              <a:avLst/>
              <a:gdLst>
                <a:gd name="textAreaLeft" fmla="*/ 0 w 244800"/>
                <a:gd name="textAreaRight" fmla="*/ 246960 w 244800"/>
                <a:gd name="textAreaTop" fmla="*/ 0 h 141480"/>
                <a:gd name="textAreaBottom" fmla="*/ 143640 h 141480"/>
              </a:gdLst>
              <a:ahLst/>
              <a:cxnLst/>
              <a:rect l="textAreaLeft" t="textAreaTop" r="textAreaRight" b="textAreaBottom"/>
              <a:pathLst>
                <a:path w="686" h="399">
                  <a:moveTo>
                    <a:pt x="603" y="215"/>
                  </a:moveTo>
                  <a:cubicBezTo>
                    <a:pt x="559" y="247"/>
                    <a:pt x="539" y="278"/>
                    <a:pt x="532" y="289"/>
                  </a:cubicBezTo>
                  <a:cubicBezTo>
                    <a:pt x="497" y="342"/>
                    <a:pt x="506" y="356"/>
                    <a:pt x="493" y="390"/>
                  </a:cubicBezTo>
                  <a:cubicBezTo>
                    <a:pt x="493" y="399"/>
                    <a:pt x="502" y="399"/>
                    <a:pt x="508" y="399"/>
                  </a:cubicBezTo>
                  <a:cubicBezTo>
                    <a:pt x="521" y="399"/>
                    <a:pt x="521" y="399"/>
                    <a:pt x="524" y="383"/>
                  </a:cubicBezTo>
                  <a:cubicBezTo>
                    <a:pt x="541" y="309"/>
                    <a:pt x="587" y="245"/>
                    <a:pt x="675" y="210"/>
                  </a:cubicBezTo>
                  <a:cubicBezTo>
                    <a:pt x="684" y="206"/>
                    <a:pt x="686" y="204"/>
                    <a:pt x="686" y="199"/>
                  </a:cubicBezTo>
                  <a:cubicBezTo>
                    <a:pt x="686" y="195"/>
                    <a:pt x="682" y="193"/>
                    <a:pt x="680" y="191"/>
                  </a:cubicBezTo>
                  <a:cubicBezTo>
                    <a:pt x="647" y="177"/>
                    <a:pt x="552" y="140"/>
                    <a:pt x="524" y="11"/>
                  </a:cubicBezTo>
                  <a:cubicBezTo>
                    <a:pt x="521" y="2"/>
                    <a:pt x="521" y="0"/>
                    <a:pt x="508" y="0"/>
                  </a:cubicBezTo>
                  <a:cubicBezTo>
                    <a:pt x="502" y="0"/>
                    <a:pt x="493" y="0"/>
                    <a:pt x="493" y="9"/>
                  </a:cubicBezTo>
                  <a:cubicBezTo>
                    <a:pt x="493" y="11"/>
                    <a:pt x="499" y="59"/>
                    <a:pt x="530" y="109"/>
                  </a:cubicBezTo>
                  <a:cubicBezTo>
                    <a:pt x="548" y="134"/>
                    <a:pt x="570" y="160"/>
                    <a:pt x="603" y="184"/>
                  </a:cubicBezTo>
                  <a:cubicBezTo>
                    <a:pt x="411" y="184"/>
                    <a:pt x="220" y="184"/>
                    <a:pt x="29" y="184"/>
                  </a:cubicBezTo>
                  <a:cubicBezTo>
                    <a:pt x="13" y="184"/>
                    <a:pt x="0" y="184"/>
                    <a:pt x="0" y="199"/>
                  </a:cubicBezTo>
                  <a:cubicBezTo>
                    <a:pt x="0" y="215"/>
                    <a:pt x="13" y="215"/>
                    <a:pt x="29" y="215"/>
                  </a:cubicBezTo>
                  <a:cubicBezTo>
                    <a:pt x="220" y="215"/>
                    <a:pt x="411" y="215"/>
                    <a:pt x="603" y="21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71" name="Полилиния 570"/>
            <p:cNvSpPr/>
            <p:nvPr/>
          </p:nvSpPr>
          <p:spPr>
            <a:xfrm>
              <a:off x="6305760" y="3462120"/>
              <a:ext cx="71280" cy="183240"/>
            </a:xfrm>
            <a:custGeom>
              <a:avLst/>
              <a:gdLst>
                <a:gd name="textAreaLeft" fmla="*/ 0 w 71280"/>
                <a:gd name="textAreaRight" fmla="*/ 73440 w 71280"/>
                <a:gd name="textAreaTop" fmla="*/ 0 h 183240"/>
                <a:gd name="textAreaBottom" fmla="*/ 185400 h 183240"/>
              </a:gdLst>
              <a:ahLst/>
              <a:cxnLst/>
              <a:rect l="textAreaLeft" t="textAreaTop" r="textAreaRight" b="textAreaBottom"/>
              <a:pathLst>
                <a:path w="204" h="515">
                  <a:moveTo>
                    <a:pt x="198" y="28"/>
                  </a:moveTo>
                  <a:cubicBezTo>
                    <a:pt x="198" y="13"/>
                    <a:pt x="187" y="0"/>
                    <a:pt x="169" y="0"/>
                  </a:cubicBezTo>
                  <a:cubicBezTo>
                    <a:pt x="147" y="0"/>
                    <a:pt x="127" y="19"/>
                    <a:pt x="127" y="41"/>
                  </a:cubicBezTo>
                  <a:cubicBezTo>
                    <a:pt x="127" y="54"/>
                    <a:pt x="138" y="68"/>
                    <a:pt x="156" y="68"/>
                  </a:cubicBezTo>
                  <a:cubicBezTo>
                    <a:pt x="174" y="68"/>
                    <a:pt x="198" y="50"/>
                    <a:pt x="198" y="28"/>
                  </a:cubicBezTo>
                  <a:moveTo>
                    <a:pt x="138" y="315"/>
                  </a:moveTo>
                  <a:cubicBezTo>
                    <a:pt x="147" y="293"/>
                    <a:pt x="147" y="293"/>
                    <a:pt x="156" y="271"/>
                  </a:cubicBezTo>
                  <a:cubicBezTo>
                    <a:pt x="160" y="256"/>
                    <a:pt x="165" y="245"/>
                    <a:pt x="165" y="232"/>
                  </a:cubicBezTo>
                  <a:cubicBezTo>
                    <a:pt x="165" y="197"/>
                    <a:pt x="141" y="168"/>
                    <a:pt x="101" y="168"/>
                  </a:cubicBezTo>
                  <a:cubicBezTo>
                    <a:pt x="28" y="168"/>
                    <a:pt x="0" y="280"/>
                    <a:pt x="0" y="287"/>
                  </a:cubicBezTo>
                  <a:cubicBezTo>
                    <a:pt x="0" y="293"/>
                    <a:pt x="6" y="293"/>
                    <a:pt x="9" y="293"/>
                  </a:cubicBezTo>
                  <a:cubicBezTo>
                    <a:pt x="17" y="293"/>
                    <a:pt x="17" y="293"/>
                    <a:pt x="22" y="280"/>
                  </a:cubicBezTo>
                  <a:cubicBezTo>
                    <a:pt x="42" y="208"/>
                    <a:pt x="72" y="186"/>
                    <a:pt x="99" y="186"/>
                  </a:cubicBezTo>
                  <a:cubicBezTo>
                    <a:pt x="105" y="186"/>
                    <a:pt x="119" y="186"/>
                    <a:pt x="119" y="210"/>
                  </a:cubicBezTo>
                  <a:cubicBezTo>
                    <a:pt x="119" y="225"/>
                    <a:pt x="114" y="241"/>
                    <a:pt x="110" y="250"/>
                  </a:cubicBezTo>
                  <a:cubicBezTo>
                    <a:pt x="103" y="269"/>
                    <a:pt x="70" y="359"/>
                    <a:pt x="57" y="392"/>
                  </a:cubicBezTo>
                  <a:cubicBezTo>
                    <a:pt x="48" y="412"/>
                    <a:pt x="39" y="436"/>
                    <a:pt x="39" y="453"/>
                  </a:cubicBezTo>
                  <a:cubicBezTo>
                    <a:pt x="39" y="488"/>
                    <a:pt x="66" y="515"/>
                    <a:pt x="103" y="515"/>
                  </a:cubicBezTo>
                  <a:cubicBezTo>
                    <a:pt x="176" y="515"/>
                    <a:pt x="204" y="405"/>
                    <a:pt x="204" y="396"/>
                  </a:cubicBezTo>
                  <a:cubicBezTo>
                    <a:pt x="204" y="390"/>
                    <a:pt x="198" y="390"/>
                    <a:pt x="196" y="390"/>
                  </a:cubicBezTo>
                  <a:cubicBezTo>
                    <a:pt x="187" y="390"/>
                    <a:pt x="187" y="392"/>
                    <a:pt x="182" y="403"/>
                  </a:cubicBezTo>
                  <a:cubicBezTo>
                    <a:pt x="169" y="451"/>
                    <a:pt x="143" y="499"/>
                    <a:pt x="103" y="499"/>
                  </a:cubicBezTo>
                  <a:cubicBezTo>
                    <a:pt x="90" y="499"/>
                    <a:pt x="86" y="491"/>
                    <a:pt x="86" y="473"/>
                  </a:cubicBezTo>
                  <a:cubicBezTo>
                    <a:pt x="86" y="453"/>
                    <a:pt x="90" y="442"/>
                    <a:pt x="108" y="396"/>
                  </a:cubicBezTo>
                  <a:cubicBezTo>
                    <a:pt x="118" y="369"/>
                    <a:pt x="128" y="342"/>
                    <a:pt x="138" y="31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72" name="Полилиния 571"/>
            <p:cNvSpPr/>
            <p:nvPr/>
          </p:nvSpPr>
          <p:spPr>
            <a:xfrm>
              <a:off x="6408720" y="3453480"/>
              <a:ext cx="123840" cy="191880"/>
            </a:xfrm>
            <a:custGeom>
              <a:avLst/>
              <a:gdLst>
                <a:gd name="textAreaLeft" fmla="*/ 0 w 123840"/>
                <a:gd name="textAreaRight" fmla="*/ 126000 w 123840"/>
                <a:gd name="textAreaTop" fmla="*/ 0 h 191880"/>
                <a:gd name="textAreaBottom" fmla="*/ 194040 h 191880"/>
              </a:gdLst>
              <a:ahLst/>
              <a:cxnLst/>
              <a:rect l="textAreaLeft" t="textAreaTop" r="textAreaRight" b="textAreaBottom"/>
              <a:pathLst>
                <a:path w="350" h="539">
                  <a:moveTo>
                    <a:pt x="180" y="8"/>
                  </a:moveTo>
                  <a:cubicBezTo>
                    <a:pt x="180" y="6"/>
                    <a:pt x="180" y="0"/>
                    <a:pt x="169" y="0"/>
                  </a:cubicBezTo>
                  <a:cubicBezTo>
                    <a:pt x="152" y="0"/>
                    <a:pt x="94" y="4"/>
                    <a:pt x="75" y="6"/>
                  </a:cubicBezTo>
                  <a:cubicBezTo>
                    <a:pt x="68" y="8"/>
                    <a:pt x="61" y="8"/>
                    <a:pt x="61" y="21"/>
                  </a:cubicBezTo>
                  <a:cubicBezTo>
                    <a:pt x="61" y="30"/>
                    <a:pt x="68" y="30"/>
                    <a:pt x="79" y="30"/>
                  </a:cubicBezTo>
                  <a:cubicBezTo>
                    <a:pt x="116" y="30"/>
                    <a:pt x="119" y="37"/>
                    <a:pt x="119" y="43"/>
                  </a:cubicBezTo>
                  <a:cubicBezTo>
                    <a:pt x="118" y="48"/>
                    <a:pt x="117" y="54"/>
                    <a:pt x="116" y="59"/>
                  </a:cubicBezTo>
                  <a:cubicBezTo>
                    <a:pt x="79" y="206"/>
                    <a:pt x="42" y="354"/>
                    <a:pt x="4" y="501"/>
                  </a:cubicBezTo>
                  <a:cubicBezTo>
                    <a:pt x="0" y="512"/>
                    <a:pt x="0" y="512"/>
                    <a:pt x="0" y="519"/>
                  </a:cubicBezTo>
                  <a:cubicBezTo>
                    <a:pt x="0" y="537"/>
                    <a:pt x="15" y="539"/>
                    <a:pt x="22" y="539"/>
                  </a:cubicBezTo>
                  <a:cubicBezTo>
                    <a:pt x="33" y="539"/>
                    <a:pt x="44" y="532"/>
                    <a:pt x="48" y="523"/>
                  </a:cubicBezTo>
                  <a:cubicBezTo>
                    <a:pt x="53" y="517"/>
                    <a:pt x="88" y="374"/>
                    <a:pt x="92" y="355"/>
                  </a:cubicBezTo>
                  <a:cubicBezTo>
                    <a:pt x="119" y="357"/>
                    <a:pt x="182" y="370"/>
                    <a:pt x="182" y="420"/>
                  </a:cubicBezTo>
                  <a:cubicBezTo>
                    <a:pt x="182" y="427"/>
                    <a:pt x="182" y="429"/>
                    <a:pt x="180" y="436"/>
                  </a:cubicBezTo>
                  <a:cubicBezTo>
                    <a:pt x="178" y="447"/>
                    <a:pt x="176" y="455"/>
                    <a:pt x="176" y="464"/>
                  </a:cubicBezTo>
                  <a:cubicBezTo>
                    <a:pt x="176" y="508"/>
                    <a:pt x="207" y="539"/>
                    <a:pt x="248" y="539"/>
                  </a:cubicBezTo>
                  <a:cubicBezTo>
                    <a:pt x="270" y="539"/>
                    <a:pt x="292" y="528"/>
                    <a:pt x="308" y="499"/>
                  </a:cubicBezTo>
                  <a:cubicBezTo>
                    <a:pt x="328" y="464"/>
                    <a:pt x="336" y="423"/>
                    <a:pt x="336" y="420"/>
                  </a:cubicBezTo>
                  <a:cubicBezTo>
                    <a:pt x="336" y="414"/>
                    <a:pt x="330" y="414"/>
                    <a:pt x="328" y="414"/>
                  </a:cubicBezTo>
                  <a:cubicBezTo>
                    <a:pt x="319" y="414"/>
                    <a:pt x="319" y="416"/>
                    <a:pt x="317" y="427"/>
                  </a:cubicBezTo>
                  <a:cubicBezTo>
                    <a:pt x="301" y="484"/>
                    <a:pt x="284" y="523"/>
                    <a:pt x="248" y="523"/>
                  </a:cubicBezTo>
                  <a:cubicBezTo>
                    <a:pt x="235" y="523"/>
                    <a:pt x="224" y="515"/>
                    <a:pt x="224" y="486"/>
                  </a:cubicBezTo>
                  <a:cubicBezTo>
                    <a:pt x="224" y="473"/>
                    <a:pt x="226" y="455"/>
                    <a:pt x="231" y="444"/>
                  </a:cubicBezTo>
                  <a:cubicBezTo>
                    <a:pt x="233" y="431"/>
                    <a:pt x="233" y="427"/>
                    <a:pt x="233" y="420"/>
                  </a:cubicBezTo>
                  <a:cubicBezTo>
                    <a:pt x="233" y="370"/>
                    <a:pt x="185" y="348"/>
                    <a:pt x="119" y="339"/>
                  </a:cubicBezTo>
                  <a:cubicBezTo>
                    <a:pt x="143" y="326"/>
                    <a:pt x="167" y="302"/>
                    <a:pt x="185" y="282"/>
                  </a:cubicBezTo>
                  <a:cubicBezTo>
                    <a:pt x="222" y="243"/>
                    <a:pt x="259" y="210"/>
                    <a:pt x="297" y="210"/>
                  </a:cubicBezTo>
                  <a:cubicBezTo>
                    <a:pt x="301" y="210"/>
                    <a:pt x="301" y="210"/>
                    <a:pt x="303" y="210"/>
                  </a:cubicBezTo>
                  <a:cubicBezTo>
                    <a:pt x="312" y="212"/>
                    <a:pt x="312" y="212"/>
                    <a:pt x="319" y="217"/>
                  </a:cubicBezTo>
                  <a:cubicBezTo>
                    <a:pt x="321" y="217"/>
                    <a:pt x="321" y="217"/>
                    <a:pt x="323" y="219"/>
                  </a:cubicBezTo>
                  <a:cubicBezTo>
                    <a:pt x="286" y="221"/>
                    <a:pt x="279" y="252"/>
                    <a:pt x="279" y="260"/>
                  </a:cubicBezTo>
                  <a:cubicBezTo>
                    <a:pt x="279" y="274"/>
                    <a:pt x="288" y="287"/>
                    <a:pt x="308" y="287"/>
                  </a:cubicBezTo>
                  <a:cubicBezTo>
                    <a:pt x="328" y="287"/>
                    <a:pt x="350" y="271"/>
                    <a:pt x="350" y="241"/>
                  </a:cubicBezTo>
                  <a:cubicBezTo>
                    <a:pt x="350" y="217"/>
                    <a:pt x="332" y="192"/>
                    <a:pt x="297" y="192"/>
                  </a:cubicBezTo>
                  <a:cubicBezTo>
                    <a:pt x="277" y="192"/>
                    <a:pt x="240" y="199"/>
                    <a:pt x="185" y="260"/>
                  </a:cubicBezTo>
                  <a:cubicBezTo>
                    <a:pt x="158" y="289"/>
                    <a:pt x="127" y="320"/>
                    <a:pt x="99" y="331"/>
                  </a:cubicBezTo>
                  <a:cubicBezTo>
                    <a:pt x="126" y="223"/>
                    <a:pt x="153" y="116"/>
                    <a:pt x="180" y="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73" name="Полилиния 572"/>
            <p:cNvSpPr/>
            <p:nvPr/>
          </p:nvSpPr>
          <p:spPr>
            <a:xfrm>
              <a:off x="6550200" y="3600720"/>
              <a:ext cx="87480" cy="84960"/>
            </a:xfrm>
            <a:custGeom>
              <a:avLst/>
              <a:gdLst>
                <a:gd name="textAreaLeft" fmla="*/ 0 w 87480"/>
                <a:gd name="textAreaRight" fmla="*/ 89640 w 87480"/>
                <a:gd name="textAreaTop" fmla="*/ 0 h 84960"/>
                <a:gd name="textAreaBottom" fmla="*/ 87120 h 84960"/>
              </a:gdLst>
              <a:ahLst/>
              <a:cxnLst/>
              <a:rect l="textAreaLeft" t="textAreaTop" r="textAreaRight" b="textAreaBottom"/>
              <a:pathLst>
                <a:path w="249" h="242">
                  <a:moveTo>
                    <a:pt x="58" y="189"/>
                  </a:moveTo>
                  <a:cubicBezTo>
                    <a:pt x="71" y="176"/>
                    <a:pt x="82" y="165"/>
                    <a:pt x="128" y="130"/>
                  </a:cubicBezTo>
                  <a:cubicBezTo>
                    <a:pt x="139" y="121"/>
                    <a:pt x="179" y="88"/>
                    <a:pt x="196" y="73"/>
                  </a:cubicBezTo>
                  <a:cubicBezTo>
                    <a:pt x="229" y="40"/>
                    <a:pt x="249" y="14"/>
                    <a:pt x="249" y="7"/>
                  </a:cubicBezTo>
                  <a:cubicBezTo>
                    <a:pt x="249" y="0"/>
                    <a:pt x="242" y="0"/>
                    <a:pt x="240" y="0"/>
                  </a:cubicBezTo>
                  <a:cubicBezTo>
                    <a:pt x="236" y="0"/>
                    <a:pt x="234" y="0"/>
                    <a:pt x="231" y="5"/>
                  </a:cubicBezTo>
                  <a:cubicBezTo>
                    <a:pt x="214" y="31"/>
                    <a:pt x="203" y="38"/>
                    <a:pt x="190" y="38"/>
                  </a:cubicBezTo>
                  <a:cubicBezTo>
                    <a:pt x="183" y="38"/>
                    <a:pt x="174" y="38"/>
                    <a:pt x="159" y="22"/>
                  </a:cubicBezTo>
                  <a:cubicBezTo>
                    <a:pt x="139" y="5"/>
                    <a:pt x="128" y="0"/>
                    <a:pt x="115" y="0"/>
                  </a:cubicBezTo>
                  <a:cubicBezTo>
                    <a:pt x="73" y="0"/>
                    <a:pt x="42" y="46"/>
                    <a:pt x="42" y="64"/>
                  </a:cubicBezTo>
                  <a:cubicBezTo>
                    <a:pt x="42" y="68"/>
                    <a:pt x="49" y="71"/>
                    <a:pt x="53" y="71"/>
                  </a:cubicBezTo>
                  <a:cubicBezTo>
                    <a:pt x="60" y="71"/>
                    <a:pt x="60" y="68"/>
                    <a:pt x="62" y="62"/>
                  </a:cubicBezTo>
                  <a:cubicBezTo>
                    <a:pt x="71" y="44"/>
                    <a:pt x="102" y="42"/>
                    <a:pt x="108" y="42"/>
                  </a:cubicBezTo>
                  <a:cubicBezTo>
                    <a:pt x="121" y="42"/>
                    <a:pt x="137" y="46"/>
                    <a:pt x="143" y="46"/>
                  </a:cubicBezTo>
                  <a:cubicBezTo>
                    <a:pt x="172" y="53"/>
                    <a:pt x="176" y="53"/>
                    <a:pt x="190" y="53"/>
                  </a:cubicBezTo>
                  <a:cubicBezTo>
                    <a:pt x="176" y="68"/>
                    <a:pt x="168" y="77"/>
                    <a:pt x="115" y="119"/>
                  </a:cubicBezTo>
                  <a:cubicBezTo>
                    <a:pt x="73" y="152"/>
                    <a:pt x="58" y="165"/>
                    <a:pt x="49" y="176"/>
                  </a:cubicBezTo>
                  <a:cubicBezTo>
                    <a:pt x="16" y="206"/>
                    <a:pt x="0" y="231"/>
                    <a:pt x="0" y="235"/>
                  </a:cubicBezTo>
                  <a:cubicBezTo>
                    <a:pt x="0" y="242"/>
                    <a:pt x="7" y="242"/>
                    <a:pt x="9" y="242"/>
                  </a:cubicBezTo>
                  <a:cubicBezTo>
                    <a:pt x="14" y="242"/>
                    <a:pt x="16" y="242"/>
                    <a:pt x="18" y="237"/>
                  </a:cubicBezTo>
                  <a:cubicBezTo>
                    <a:pt x="33" y="217"/>
                    <a:pt x="49" y="204"/>
                    <a:pt x="69" y="204"/>
                  </a:cubicBezTo>
                  <a:cubicBezTo>
                    <a:pt x="75" y="204"/>
                    <a:pt x="82" y="204"/>
                    <a:pt x="97" y="217"/>
                  </a:cubicBezTo>
                  <a:cubicBezTo>
                    <a:pt x="115" y="235"/>
                    <a:pt x="126" y="242"/>
                    <a:pt x="141" y="242"/>
                  </a:cubicBezTo>
                  <a:cubicBezTo>
                    <a:pt x="201" y="242"/>
                    <a:pt x="236" y="178"/>
                    <a:pt x="236" y="158"/>
                  </a:cubicBezTo>
                  <a:cubicBezTo>
                    <a:pt x="236" y="154"/>
                    <a:pt x="231" y="152"/>
                    <a:pt x="227" y="152"/>
                  </a:cubicBezTo>
                  <a:cubicBezTo>
                    <a:pt x="220" y="152"/>
                    <a:pt x="220" y="154"/>
                    <a:pt x="218" y="160"/>
                  </a:cubicBezTo>
                  <a:cubicBezTo>
                    <a:pt x="207" y="187"/>
                    <a:pt x="174" y="200"/>
                    <a:pt x="148" y="200"/>
                  </a:cubicBezTo>
                  <a:cubicBezTo>
                    <a:pt x="137" y="200"/>
                    <a:pt x="124" y="198"/>
                    <a:pt x="108" y="195"/>
                  </a:cubicBezTo>
                  <a:cubicBezTo>
                    <a:pt x="84" y="189"/>
                    <a:pt x="80" y="189"/>
                    <a:pt x="71" y="189"/>
                  </a:cubicBezTo>
                  <a:cubicBezTo>
                    <a:pt x="69" y="189"/>
                    <a:pt x="62" y="189"/>
                    <a:pt x="58" y="18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2120" rIns="90000" bIns="42120" anchor="ctr" anchorCtr="1">
              <a:noAutofit/>
            </a:bodyPr>
            <a:lstStyle/>
            <a:p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74" name="Полилиния 573"/>
            <p:cNvSpPr/>
            <p:nvPr/>
          </p:nvSpPr>
          <p:spPr>
            <a:xfrm>
              <a:off x="6690600" y="3615120"/>
              <a:ext cx="30240" cy="80640"/>
            </a:xfrm>
            <a:custGeom>
              <a:avLst/>
              <a:gdLst>
                <a:gd name="textAreaLeft" fmla="*/ 0 w 30240"/>
                <a:gd name="textAreaRight" fmla="*/ 32400 w 30240"/>
                <a:gd name="textAreaTop" fmla="*/ 0 h 80640"/>
                <a:gd name="textAreaBottom" fmla="*/ 82800 h 80640"/>
              </a:gdLst>
              <a:ahLst/>
              <a:cxnLst/>
              <a:rect l="textAreaLeft" t="textAreaTop" r="textAreaRight" b="textAreaBottom"/>
              <a:pathLst>
                <a:path w="90" h="230">
                  <a:moveTo>
                    <a:pt x="90" y="81"/>
                  </a:moveTo>
                  <a:cubicBezTo>
                    <a:pt x="90" y="31"/>
                    <a:pt x="70" y="0"/>
                    <a:pt x="42" y="0"/>
                  </a:cubicBezTo>
                  <a:cubicBezTo>
                    <a:pt x="15" y="0"/>
                    <a:pt x="0" y="20"/>
                    <a:pt x="0" y="42"/>
                  </a:cubicBezTo>
                  <a:cubicBezTo>
                    <a:pt x="0" y="61"/>
                    <a:pt x="15" y="81"/>
                    <a:pt x="42" y="81"/>
                  </a:cubicBezTo>
                  <a:cubicBezTo>
                    <a:pt x="50" y="81"/>
                    <a:pt x="59" y="79"/>
                    <a:pt x="68" y="72"/>
                  </a:cubicBezTo>
                  <a:cubicBezTo>
                    <a:pt x="70" y="70"/>
                    <a:pt x="70" y="70"/>
                    <a:pt x="72" y="70"/>
                  </a:cubicBezTo>
                  <a:cubicBezTo>
                    <a:pt x="72" y="74"/>
                    <a:pt x="72" y="70"/>
                    <a:pt x="72" y="81"/>
                  </a:cubicBezTo>
                  <a:cubicBezTo>
                    <a:pt x="72" y="138"/>
                    <a:pt x="46" y="184"/>
                    <a:pt x="20" y="210"/>
                  </a:cubicBezTo>
                  <a:cubicBezTo>
                    <a:pt x="13" y="217"/>
                    <a:pt x="13" y="219"/>
                    <a:pt x="13" y="221"/>
                  </a:cubicBezTo>
                  <a:cubicBezTo>
                    <a:pt x="13" y="228"/>
                    <a:pt x="15" y="230"/>
                    <a:pt x="20" y="230"/>
                  </a:cubicBezTo>
                  <a:cubicBezTo>
                    <a:pt x="28" y="230"/>
                    <a:pt x="90" y="171"/>
                    <a:pt x="90" y="8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37800" rIns="90000" bIns="37800" anchor="ctr" anchorCtr="1">
              <a:noAutofit/>
            </a:bodyPr>
            <a:lstStyle/>
            <a:p>
              <a:endParaRPr lang="x-none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575" name="Нижний колонтитул 50"/>
          <p:cNvSpPr/>
          <p:nvPr/>
        </p:nvSpPr>
        <p:spPr>
          <a:xfrm>
            <a:off x="838440" y="6356880"/>
            <a:ext cx="10513080" cy="362520"/>
          </a:xfrm>
          <a:prstGeom prst="rect">
            <a:avLst/>
          </a:prstGeom>
          <a:solidFill>
            <a:srgbClr val="2A609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Microsoft YaHei"/>
              </a:rPr>
              <a:t>2a) Волна в невязком пределе		       </a:t>
            </a:r>
            <a:r>
              <a:rPr lang="ru-RU" sz="16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Microsoft YaHei"/>
              </a:rPr>
              <a:t>		</a:t>
            </a:r>
            <a:r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					</a:t>
            </a:r>
            <a:fld id="{4A5FB2B2-276F-4B20-BA74-EC1B91CE0360}" type="slidenum"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7</a:t>
            </a:fld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76" name="Группа 575"/>
          <p:cNvGrpSpPr/>
          <p:nvPr/>
        </p:nvGrpSpPr>
        <p:grpSpPr>
          <a:xfrm>
            <a:off x="2504160" y="2567880"/>
            <a:ext cx="7141320" cy="353880"/>
            <a:chOff x="2504160" y="2567880"/>
            <a:chExt cx="7141320" cy="353880"/>
          </a:xfrm>
        </p:grpSpPr>
        <p:sp>
          <p:nvSpPr>
            <p:cNvPr id="577" name="Полилиния 576"/>
            <p:cNvSpPr/>
            <p:nvPr/>
          </p:nvSpPr>
          <p:spPr>
            <a:xfrm>
              <a:off x="2504160" y="2616840"/>
              <a:ext cx="159480" cy="222840"/>
            </a:xfrm>
            <a:custGeom>
              <a:avLst/>
              <a:gdLst>
                <a:gd name="textAreaLeft" fmla="*/ 0 w 159480"/>
                <a:gd name="textAreaRight" fmla="*/ 159840 w 159480"/>
                <a:gd name="textAreaTop" fmla="*/ 0 h 222840"/>
                <a:gd name="textAreaBottom" fmla="*/ 223200 h 222840"/>
              </a:gdLst>
              <a:ahLst/>
              <a:cxnLst/>
              <a:rect l="textAreaLeft" t="textAreaTop" r="textAreaRight" b="textAreaBottom"/>
              <a:pathLst>
                <a:path w="444" h="620">
                  <a:moveTo>
                    <a:pt x="358" y="316"/>
                  </a:moveTo>
                  <a:cubicBezTo>
                    <a:pt x="348" y="263"/>
                    <a:pt x="314" y="218"/>
                    <a:pt x="250" y="218"/>
                  </a:cubicBezTo>
                  <a:cubicBezTo>
                    <a:pt x="197" y="218"/>
                    <a:pt x="142" y="230"/>
                    <a:pt x="77" y="297"/>
                  </a:cubicBezTo>
                  <a:cubicBezTo>
                    <a:pt x="7" y="366"/>
                    <a:pt x="0" y="443"/>
                    <a:pt x="0" y="469"/>
                  </a:cubicBezTo>
                  <a:cubicBezTo>
                    <a:pt x="0" y="522"/>
                    <a:pt x="38" y="620"/>
                    <a:pt x="156" y="620"/>
                  </a:cubicBezTo>
                  <a:cubicBezTo>
                    <a:pt x="358" y="620"/>
                    <a:pt x="444" y="338"/>
                    <a:pt x="444" y="218"/>
                  </a:cubicBezTo>
                  <a:cubicBezTo>
                    <a:pt x="444" y="84"/>
                    <a:pt x="365" y="0"/>
                    <a:pt x="262" y="0"/>
                  </a:cubicBezTo>
                  <a:cubicBezTo>
                    <a:pt x="139" y="0"/>
                    <a:pt x="101" y="110"/>
                    <a:pt x="101" y="132"/>
                  </a:cubicBezTo>
                  <a:cubicBezTo>
                    <a:pt x="101" y="144"/>
                    <a:pt x="108" y="163"/>
                    <a:pt x="132" y="163"/>
                  </a:cubicBezTo>
                  <a:cubicBezTo>
                    <a:pt x="161" y="163"/>
                    <a:pt x="178" y="136"/>
                    <a:pt x="178" y="117"/>
                  </a:cubicBezTo>
                  <a:cubicBezTo>
                    <a:pt x="178" y="89"/>
                    <a:pt x="154" y="89"/>
                    <a:pt x="139" y="89"/>
                  </a:cubicBezTo>
                  <a:cubicBezTo>
                    <a:pt x="175" y="26"/>
                    <a:pt x="235" y="22"/>
                    <a:pt x="262" y="22"/>
                  </a:cubicBezTo>
                  <a:cubicBezTo>
                    <a:pt x="322" y="22"/>
                    <a:pt x="382" y="65"/>
                    <a:pt x="382" y="172"/>
                  </a:cubicBezTo>
                  <a:cubicBezTo>
                    <a:pt x="382" y="206"/>
                    <a:pt x="377" y="249"/>
                    <a:pt x="358" y="316"/>
                  </a:cubicBezTo>
                  <a:moveTo>
                    <a:pt x="158" y="596"/>
                  </a:moveTo>
                  <a:cubicBezTo>
                    <a:pt x="65" y="596"/>
                    <a:pt x="65" y="510"/>
                    <a:pt x="65" y="500"/>
                  </a:cubicBezTo>
                  <a:cubicBezTo>
                    <a:pt x="65" y="479"/>
                    <a:pt x="86" y="362"/>
                    <a:pt x="122" y="311"/>
                  </a:cubicBezTo>
                  <a:cubicBezTo>
                    <a:pt x="156" y="263"/>
                    <a:pt x="197" y="235"/>
                    <a:pt x="250" y="235"/>
                  </a:cubicBezTo>
                  <a:cubicBezTo>
                    <a:pt x="341" y="235"/>
                    <a:pt x="343" y="330"/>
                    <a:pt x="343" y="347"/>
                  </a:cubicBezTo>
                  <a:cubicBezTo>
                    <a:pt x="343" y="407"/>
                    <a:pt x="288" y="596"/>
                    <a:pt x="158" y="5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578" name="Полилиния 577"/>
            <p:cNvSpPr/>
            <p:nvPr/>
          </p:nvSpPr>
          <p:spPr>
            <a:xfrm>
              <a:off x="2662200" y="2746440"/>
              <a:ext cx="71280" cy="134280"/>
            </a:xfrm>
            <a:custGeom>
              <a:avLst/>
              <a:gdLst>
                <a:gd name="textAreaLeft" fmla="*/ 0 w 71280"/>
                <a:gd name="textAreaRight" fmla="*/ 71640 w 71280"/>
                <a:gd name="textAreaTop" fmla="*/ 0 h 134280"/>
                <a:gd name="textAreaBottom" fmla="*/ 134640 h 134280"/>
              </a:gdLst>
              <a:ahLst/>
              <a:cxnLst/>
              <a:rect l="textAreaLeft" t="textAreaTop" r="textAreaRight" b="textAreaBottom"/>
              <a:pathLst>
                <a:path w="199" h="374">
                  <a:moveTo>
                    <a:pt x="120" y="136"/>
                  </a:moveTo>
                  <a:cubicBezTo>
                    <a:pt x="140" y="136"/>
                    <a:pt x="160" y="136"/>
                    <a:pt x="180" y="136"/>
                  </a:cubicBezTo>
                  <a:cubicBezTo>
                    <a:pt x="192" y="136"/>
                    <a:pt x="199" y="136"/>
                    <a:pt x="199" y="122"/>
                  </a:cubicBezTo>
                  <a:cubicBezTo>
                    <a:pt x="199" y="115"/>
                    <a:pt x="192" y="115"/>
                    <a:pt x="182" y="115"/>
                  </a:cubicBezTo>
                  <a:cubicBezTo>
                    <a:pt x="164" y="115"/>
                    <a:pt x="146" y="115"/>
                    <a:pt x="127" y="115"/>
                  </a:cubicBezTo>
                  <a:cubicBezTo>
                    <a:pt x="134" y="86"/>
                    <a:pt x="142" y="57"/>
                    <a:pt x="149" y="29"/>
                  </a:cubicBezTo>
                  <a:cubicBezTo>
                    <a:pt x="149" y="24"/>
                    <a:pt x="149" y="22"/>
                    <a:pt x="149" y="19"/>
                  </a:cubicBezTo>
                  <a:cubicBezTo>
                    <a:pt x="149" y="10"/>
                    <a:pt x="142" y="0"/>
                    <a:pt x="130" y="0"/>
                  </a:cubicBezTo>
                  <a:cubicBezTo>
                    <a:pt x="115" y="0"/>
                    <a:pt x="106" y="10"/>
                    <a:pt x="101" y="26"/>
                  </a:cubicBezTo>
                  <a:cubicBezTo>
                    <a:pt x="98" y="41"/>
                    <a:pt x="106" y="12"/>
                    <a:pt x="79" y="115"/>
                  </a:cubicBezTo>
                  <a:cubicBezTo>
                    <a:pt x="59" y="115"/>
                    <a:pt x="39" y="115"/>
                    <a:pt x="19" y="115"/>
                  </a:cubicBezTo>
                  <a:cubicBezTo>
                    <a:pt x="7" y="115"/>
                    <a:pt x="0" y="115"/>
                    <a:pt x="0" y="127"/>
                  </a:cubicBezTo>
                  <a:cubicBezTo>
                    <a:pt x="0" y="136"/>
                    <a:pt x="7" y="136"/>
                    <a:pt x="19" y="136"/>
                  </a:cubicBezTo>
                  <a:cubicBezTo>
                    <a:pt x="38" y="136"/>
                    <a:pt x="56" y="136"/>
                    <a:pt x="74" y="136"/>
                  </a:cubicBezTo>
                  <a:cubicBezTo>
                    <a:pt x="62" y="183"/>
                    <a:pt x="50" y="229"/>
                    <a:pt x="38" y="275"/>
                  </a:cubicBezTo>
                  <a:cubicBezTo>
                    <a:pt x="36" y="290"/>
                    <a:pt x="31" y="311"/>
                    <a:pt x="31" y="318"/>
                  </a:cubicBezTo>
                  <a:cubicBezTo>
                    <a:pt x="31" y="352"/>
                    <a:pt x="60" y="374"/>
                    <a:pt x="94" y="374"/>
                  </a:cubicBezTo>
                  <a:cubicBezTo>
                    <a:pt x="158" y="374"/>
                    <a:pt x="197" y="293"/>
                    <a:pt x="197" y="285"/>
                  </a:cubicBezTo>
                  <a:cubicBezTo>
                    <a:pt x="197" y="277"/>
                    <a:pt x="190" y="275"/>
                    <a:pt x="187" y="275"/>
                  </a:cubicBezTo>
                  <a:cubicBezTo>
                    <a:pt x="180" y="275"/>
                    <a:pt x="180" y="278"/>
                    <a:pt x="175" y="287"/>
                  </a:cubicBezTo>
                  <a:cubicBezTo>
                    <a:pt x="158" y="326"/>
                    <a:pt x="127" y="357"/>
                    <a:pt x="96" y="357"/>
                  </a:cubicBezTo>
                  <a:cubicBezTo>
                    <a:pt x="84" y="357"/>
                    <a:pt x="74" y="350"/>
                    <a:pt x="74" y="328"/>
                  </a:cubicBezTo>
                  <a:cubicBezTo>
                    <a:pt x="74" y="323"/>
                    <a:pt x="77" y="311"/>
                    <a:pt x="79" y="304"/>
                  </a:cubicBezTo>
                  <a:cubicBezTo>
                    <a:pt x="93" y="248"/>
                    <a:pt x="106" y="192"/>
                    <a:pt x="120" y="13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579" name="Полилиния 578"/>
            <p:cNvSpPr/>
            <p:nvPr/>
          </p:nvSpPr>
          <p:spPr>
            <a:xfrm>
              <a:off x="2770200" y="2697120"/>
              <a:ext cx="186120" cy="138600"/>
            </a:xfrm>
            <a:custGeom>
              <a:avLst/>
              <a:gdLst>
                <a:gd name="textAreaLeft" fmla="*/ 0 w 186120"/>
                <a:gd name="textAreaRight" fmla="*/ 186480 w 186120"/>
                <a:gd name="textAreaTop" fmla="*/ 0 h 138600"/>
                <a:gd name="textAreaBottom" fmla="*/ 138960 h 138600"/>
              </a:gdLst>
              <a:ahLst/>
              <a:cxnLst/>
              <a:rect l="textAreaLeft" t="textAreaTop" r="textAreaRight" b="textAreaBottom"/>
              <a:pathLst>
                <a:path w="518" h="386">
                  <a:moveTo>
                    <a:pt x="446" y="113"/>
                  </a:moveTo>
                  <a:cubicBezTo>
                    <a:pt x="454" y="89"/>
                    <a:pt x="463" y="48"/>
                    <a:pt x="463" y="43"/>
                  </a:cubicBezTo>
                  <a:cubicBezTo>
                    <a:pt x="463" y="24"/>
                    <a:pt x="449" y="5"/>
                    <a:pt x="425" y="5"/>
                  </a:cubicBezTo>
                  <a:cubicBezTo>
                    <a:pt x="410" y="5"/>
                    <a:pt x="379" y="12"/>
                    <a:pt x="367" y="50"/>
                  </a:cubicBezTo>
                  <a:cubicBezTo>
                    <a:pt x="365" y="62"/>
                    <a:pt x="326" y="213"/>
                    <a:pt x="319" y="242"/>
                  </a:cubicBezTo>
                  <a:cubicBezTo>
                    <a:pt x="314" y="261"/>
                    <a:pt x="310" y="285"/>
                    <a:pt x="307" y="299"/>
                  </a:cubicBezTo>
                  <a:cubicBezTo>
                    <a:pt x="293" y="321"/>
                    <a:pt x="259" y="354"/>
                    <a:pt x="216" y="354"/>
                  </a:cubicBezTo>
                  <a:cubicBezTo>
                    <a:pt x="166" y="354"/>
                    <a:pt x="166" y="314"/>
                    <a:pt x="166" y="295"/>
                  </a:cubicBezTo>
                  <a:cubicBezTo>
                    <a:pt x="166" y="242"/>
                    <a:pt x="192" y="177"/>
                    <a:pt x="216" y="117"/>
                  </a:cubicBezTo>
                  <a:cubicBezTo>
                    <a:pt x="223" y="96"/>
                    <a:pt x="226" y="89"/>
                    <a:pt x="226" y="74"/>
                  </a:cubicBezTo>
                  <a:cubicBezTo>
                    <a:pt x="226" y="26"/>
                    <a:pt x="178" y="0"/>
                    <a:pt x="132" y="0"/>
                  </a:cubicBezTo>
                  <a:cubicBezTo>
                    <a:pt x="41" y="0"/>
                    <a:pt x="0" y="113"/>
                    <a:pt x="0" y="129"/>
                  </a:cubicBezTo>
                  <a:cubicBezTo>
                    <a:pt x="0" y="141"/>
                    <a:pt x="12" y="141"/>
                    <a:pt x="19" y="141"/>
                  </a:cubicBezTo>
                  <a:cubicBezTo>
                    <a:pt x="29" y="141"/>
                    <a:pt x="36" y="141"/>
                    <a:pt x="38" y="132"/>
                  </a:cubicBezTo>
                  <a:cubicBezTo>
                    <a:pt x="67" y="38"/>
                    <a:pt x="113" y="29"/>
                    <a:pt x="125" y="29"/>
                  </a:cubicBezTo>
                  <a:cubicBezTo>
                    <a:pt x="132" y="29"/>
                    <a:pt x="139" y="29"/>
                    <a:pt x="139" y="48"/>
                  </a:cubicBezTo>
                  <a:cubicBezTo>
                    <a:pt x="139" y="67"/>
                    <a:pt x="130" y="89"/>
                    <a:pt x="127" y="101"/>
                  </a:cubicBezTo>
                  <a:cubicBezTo>
                    <a:pt x="91" y="187"/>
                    <a:pt x="74" y="235"/>
                    <a:pt x="74" y="275"/>
                  </a:cubicBezTo>
                  <a:cubicBezTo>
                    <a:pt x="74" y="371"/>
                    <a:pt x="161" y="386"/>
                    <a:pt x="209" y="386"/>
                  </a:cubicBezTo>
                  <a:cubicBezTo>
                    <a:pt x="233" y="386"/>
                    <a:pt x="271" y="381"/>
                    <a:pt x="317" y="340"/>
                  </a:cubicBezTo>
                  <a:cubicBezTo>
                    <a:pt x="343" y="381"/>
                    <a:pt x="394" y="386"/>
                    <a:pt x="413" y="386"/>
                  </a:cubicBezTo>
                  <a:cubicBezTo>
                    <a:pt x="444" y="386"/>
                    <a:pt x="468" y="369"/>
                    <a:pt x="487" y="338"/>
                  </a:cubicBezTo>
                  <a:cubicBezTo>
                    <a:pt x="506" y="304"/>
                    <a:pt x="518" y="259"/>
                    <a:pt x="518" y="254"/>
                  </a:cubicBezTo>
                  <a:cubicBezTo>
                    <a:pt x="518" y="242"/>
                    <a:pt x="506" y="242"/>
                    <a:pt x="497" y="242"/>
                  </a:cubicBezTo>
                  <a:cubicBezTo>
                    <a:pt x="490" y="242"/>
                    <a:pt x="485" y="242"/>
                    <a:pt x="480" y="247"/>
                  </a:cubicBezTo>
                  <a:cubicBezTo>
                    <a:pt x="480" y="249"/>
                    <a:pt x="480" y="249"/>
                    <a:pt x="475" y="271"/>
                  </a:cubicBezTo>
                  <a:cubicBezTo>
                    <a:pt x="458" y="338"/>
                    <a:pt x="439" y="354"/>
                    <a:pt x="418" y="354"/>
                  </a:cubicBezTo>
                  <a:cubicBezTo>
                    <a:pt x="403" y="354"/>
                    <a:pt x="398" y="347"/>
                    <a:pt x="398" y="323"/>
                  </a:cubicBezTo>
                  <a:cubicBezTo>
                    <a:pt x="398" y="309"/>
                    <a:pt x="401" y="297"/>
                    <a:pt x="410" y="263"/>
                  </a:cubicBezTo>
                  <a:cubicBezTo>
                    <a:pt x="415" y="239"/>
                    <a:pt x="425" y="206"/>
                    <a:pt x="427" y="187"/>
                  </a:cubicBezTo>
                  <a:cubicBezTo>
                    <a:pt x="434" y="162"/>
                    <a:pt x="440" y="137"/>
                    <a:pt x="446" y="11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580" name="Полилиния 579"/>
            <p:cNvSpPr/>
            <p:nvPr/>
          </p:nvSpPr>
          <p:spPr>
            <a:xfrm>
              <a:off x="3051720" y="2657520"/>
              <a:ext cx="200880" cy="200520"/>
            </a:xfrm>
            <a:custGeom>
              <a:avLst/>
              <a:gdLst>
                <a:gd name="textAreaLeft" fmla="*/ 0 w 200880"/>
                <a:gd name="textAreaRight" fmla="*/ 201240 w 200880"/>
                <a:gd name="textAreaTop" fmla="*/ 0 h 200520"/>
                <a:gd name="textAreaBottom" fmla="*/ 200880 h 200520"/>
              </a:gdLst>
              <a:ahLst/>
              <a:cxnLst/>
              <a:rect l="textAreaLeft" t="textAreaTop" r="textAreaRight" b="textAreaBottom"/>
              <a:pathLst>
                <a:path w="559" h="558">
                  <a:moveTo>
                    <a:pt x="298" y="295"/>
                  </a:moveTo>
                  <a:cubicBezTo>
                    <a:pt x="376" y="295"/>
                    <a:pt x="454" y="295"/>
                    <a:pt x="533" y="295"/>
                  </a:cubicBezTo>
                  <a:cubicBezTo>
                    <a:pt x="545" y="295"/>
                    <a:pt x="559" y="295"/>
                    <a:pt x="559" y="278"/>
                  </a:cubicBezTo>
                  <a:cubicBezTo>
                    <a:pt x="559" y="261"/>
                    <a:pt x="545" y="261"/>
                    <a:pt x="533" y="261"/>
                  </a:cubicBezTo>
                  <a:cubicBezTo>
                    <a:pt x="454" y="261"/>
                    <a:pt x="376" y="261"/>
                    <a:pt x="298" y="261"/>
                  </a:cubicBezTo>
                  <a:cubicBezTo>
                    <a:pt x="298" y="183"/>
                    <a:pt x="298" y="105"/>
                    <a:pt x="298" y="26"/>
                  </a:cubicBezTo>
                  <a:cubicBezTo>
                    <a:pt x="298" y="14"/>
                    <a:pt x="298" y="0"/>
                    <a:pt x="281" y="0"/>
                  </a:cubicBezTo>
                  <a:cubicBezTo>
                    <a:pt x="264" y="0"/>
                    <a:pt x="264" y="14"/>
                    <a:pt x="264" y="26"/>
                  </a:cubicBezTo>
                  <a:cubicBezTo>
                    <a:pt x="264" y="105"/>
                    <a:pt x="264" y="183"/>
                    <a:pt x="264" y="261"/>
                  </a:cubicBezTo>
                  <a:cubicBezTo>
                    <a:pt x="185" y="261"/>
                    <a:pt x="106" y="261"/>
                    <a:pt x="26" y="261"/>
                  </a:cubicBezTo>
                  <a:cubicBezTo>
                    <a:pt x="14" y="261"/>
                    <a:pt x="0" y="261"/>
                    <a:pt x="0" y="278"/>
                  </a:cubicBezTo>
                  <a:cubicBezTo>
                    <a:pt x="0" y="295"/>
                    <a:pt x="14" y="295"/>
                    <a:pt x="26" y="295"/>
                  </a:cubicBezTo>
                  <a:cubicBezTo>
                    <a:pt x="106" y="295"/>
                    <a:pt x="185" y="295"/>
                    <a:pt x="264" y="295"/>
                  </a:cubicBezTo>
                  <a:cubicBezTo>
                    <a:pt x="264" y="374"/>
                    <a:pt x="264" y="453"/>
                    <a:pt x="264" y="532"/>
                  </a:cubicBezTo>
                  <a:cubicBezTo>
                    <a:pt x="264" y="544"/>
                    <a:pt x="264" y="558"/>
                    <a:pt x="281" y="558"/>
                  </a:cubicBezTo>
                  <a:cubicBezTo>
                    <a:pt x="298" y="558"/>
                    <a:pt x="298" y="544"/>
                    <a:pt x="298" y="532"/>
                  </a:cubicBezTo>
                  <a:cubicBezTo>
                    <a:pt x="298" y="453"/>
                    <a:pt x="298" y="374"/>
                    <a:pt x="298" y="29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581" name="Полилиния 580"/>
            <p:cNvSpPr/>
            <p:nvPr/>
          </p:nvSpPr>
          <p:spPr>
            <a:xfrm>
              <a:off x="3358440" y="2626560"/>
              <a:ext cx="209520" cy="213480"/>
            </a:xfrm>
            <a:custGeom>
              <a:avLst/>
              <a:gdLst>
                <a:gd name="textAreaLeft" fmla="*/ 0 w 209520"/>
                <a:gd name="textAreaRight" fmla="*/ 209880 w 209520"/>
                <a:gd name="textAreaTop" fmla="*/ 0 h 213480"/>
                <a:gd name="textAreaBottom" fmla="*/ 213840 h 213480"/>
              </a:gdLst>
              <a:ahLst/>
              <a:cxnLst/>
              <a:rect l="textAreaLeft" t="textAreaTop" r="textAreaRight" b="textAreaBottom"/>
              <a:pathLst>
                <a:path w="583" h="594">
                  <a:moveTo>
                    <a:pt x="480" y="89"/>
                  </a:moveTo>
                  <a:cubicBezTo>
                    <a:pt x="487" y="55"/>
                    <a:pt x="502" y="29"/>
                    <a:pt x="569" y="26"/>
                  </a:cubicBezTo>
                  <a:cubicBezTo>
                    <a:pt x="574" y="26"/>
                    <a:pt x="583" y="26"/>
                    <a:pt x="583" y="10"/>
                  </a:cubicBezTo>
                  <a:cubicBezTo>
                    <a:pt x="580" y="6"/>
                    <a:pt x="583" y="0"/>
                    <a:pt x="574" y="0"/>
                  </a:cubicBezTo>
                  <a:cubicBezTo>
                    <a:pt x="545" y="0"/>
                    <a:pt x="516" y="5"/>
                    <a:pt x="487" y="5"/>
                  </a:cubicBezTo>
                  <a:cubicBezTo>
                    <a:pt x="458" y="5"/>
                    <a:pt x="427" y="0"/>
                    <a:pt x="398" y="0"/>
                  </a:cubicBezTo>
                  <a:cubicBezTo>
                    <a:pt x="394" y="0"/>
                    <a:pt x="384" y="0"/>
                    <a:pt x="384" y="19"/>
                  </a:cubicBezTo>
                  <a:cubicBezTo>
                    <a:pt x="384" y="26"/>
                    <a:pt x="394" y="26"/>
                    <a:pt x="398" y="26"/>
                  </a:cubicBezTo>
                  <a:cubicBezTo>
                    <a:pt x="449" y="29"/>
                    <a:pt x="456" y="45"/>
                    <a:pt x="456" y="65"/>
                  </a:cubicBezTo>
                  <a:cubicBezTo>
                    <a:pt x="456" y="67"/>
                    <a:pt x="456" y="79"/>
                    <a:pt x="454" y="81"/>
                  </a:cubicBezTo>
                  <a:cubicBezTo>
                    <a:pt x="429" y="181"/>
                    <a:pt x="404" y="281"/>
                    <a:pt x="379" y="381"/>
                  </a:cubicBezTo>
                  <a:cubicBezTo>
                    <a:pt x="350" y="493"/>
                    <a:pt x="252" y="568"/>
                    <a:pt x="168" y="568"/>
                  </a:cubicBezTo>
                  <a:cubicBezTo>
                    <a:pt x="110" y="568"/>
                    <a:pt x="65" y="529"/>
                    <a:pt x="65" y="457"/>
                  </a:cubicBezTo>
                  <a:cubicBezTo>
                    <a:pt x="68" y="436"/>
                    <a:pt x="65" y="429"/>
                    <a:pt x="74" y="393"/>
                  </a:cubicBezTo>
                  <a:cubicBezTo>
                    <a:pt x="102" y="284"/>
                    <a:pt x="129" y="176"/>
                    <a:pt x="156" y="67"/>
                  </a:cubicBezTo>
                  <a:cubicBezTo>
                    <a:pt x="163" y="36"/>
                    <a:pt x="166" y="26"/>
                    <a:pt x="228" y="26"/>
                  </a:cubicBezTo>
                  <a:cubicBezTo>
                    <a:pt x="250" y="26"/>
                    <a:pt x="257" y="26"/>
                    <a:pt x="257" y="10"/>
                  </a:cubicBezTo>
                  <a:cubicBezTo>
                    <a:pt x="257" y="0"/>
                    <a:pt x="247" y="0"/>
                    <a:pt x="245" y="0"/>
                  </a:cubicBezTo>
                  <a:cubicBezTo>
                    <a:pt x="221" y="0"/>
                    <a:pt x="161" y="5"/>
                    <a:pt x="137" y="5"/>
                  </a:cubicBezTo>
                  <a:cubicBezTo>
                    <a:pt x="113" y="5"/>
                    <a:pt x="53" y="0"/>
                    <a:pt x="29" y="0"/>
                  </a:cubicBezTo>
                  <a:cubicBezTo>
                    <a:pt x="22" y="0"/>
                    <a:pt x="12" y="0"/>
                    <a:pt x="12" y="19"/>
                  </a:cubicBezTo>
                  <a:cubicBezTo>
                    <a:pt x="12" y="26"/>
                    <a:pt x="19" y="26"/>
                    <a:pt x="36" y="26"/>
                  </a:cubicBezTo>
                  <a:cubicBezTo>
                    <a:pt x="46" y="27"/>
                    <a:pt x="53" y="26"/>
                    <a:pt x="67" y="29"/>
                  </a:cubicBezTo>
                  <a:cubicBezTo>
                    <a:pt x="82" y="31"/>
                    <a:pt x="91" y="31"/>
                    <a:pt x="91" y="43"/>
                  </a:cubicBezTo>
                  <a:cubicBezTo>
                    <a:pt x="91" y="48"/>
                    <a:pt x="82" y="84"/>
                    <a:pt x="77" y="103"/>
                  </a:cubicBezTo>
                  <a:cubicBezTo>
                    <a:pt x="70" y="127"/>
                    <a:pt x="64" y="151"/>
                    <a:pt x="58" y="175"/>
                  </a:cubicBezTo>
                  <a:cubicBezTo>
                    <a:pt x="50" y="208"/>
                    <a:pt x="10" y="366"/>
                    <a:pt x="5" y="383"/>
                  </a:cubicBezTo>
                  <a:cubicBezTo>
                    <a:pt x="0" y="407"/>
                    <a:pt x="0" y="419"/>
                    <a:pt x="0" y="431"/>
                  </a:cubicBezTo>
                  <a:cubicBezTo>
                    <a:pt x="0" y="534"/>
                    <a:pt x="77" y="594"/>
                    <a:pt x="166" y="594"/>
                  </a:cubicBezTo>
                  <a:cubicBezTo>
                    <a:pt x="271" y="594"/>
                    <a:pt x="377" y="498"/>
                    <a:pt x="403" y="388"/>
                  </a:cubicBezTo>
                  <a:cubicBezTo>
                    <a:pt x="429" y="288"/>
                    <a:pt x="454" y="188"/>
                    <a:pt x="480" y="8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582" name="Полилиния 581"/>
            <p:cNvSpPr/>
            <p:nvPr/>
          </p:nvSpPr>
          <p:spPr>
            <a:xfrm>
              <a:off x="3591000" y="2616840"/>
              <a:ext cx="159480" cy="222840"/>
            </a:xfrm>
            <a:custGeom>
              <a:avLst/>
              <a:gdLst>
                <a:gd name="textAreaLeft" fmla="*/ 0 w 159480"/>
                <a:gd name="textAreaRight" fmla="*/ 159840 w 159480"/>
                <a:gd name="textAreaTop" fmla="*/ 0 h 222840"/>
                <a:gd name="textAreaBottom" fmla="*/ 223200 h 222840"/>
              </a:gdLst>
              <a:ahLst/>
              <a:cxnLst/>
              <a:rect l="textAreaLeft" t="textAreaTop" r="textAreaRight" b="textAreaBottom"/>
              <a:pathLst>
                <a:path w="444" h="620">
                  <a:moveTo>
                    <a:pt x="355" y="316"/>
                  </a:moveTo>
                  <a:cubicBezTo>
                    <a:pt x="348" y="263"/>
                    <a:pt x="312" y="218"/>
                    <a:pt x="247" y="218"/>
                  </a:cubicBezTo>
                  <a:cubicBezTo>
                    <a:pt x="197" y="218"/>
                    <a:pt x="142" y="230"/>
                    <a:pt x="74" y="297"/>
                  </a:cubicBezTo>
                  <a:cubicBezTo>
                    <a:pt x="5" y="366"/>
                    <a:pt x="0" y="443"/>
                    <a:pt x="0" y="469"/>
                  </a:cubicBezTo>
                  <a:cubicBezTo>
                    <a:pt x="0" y="522"/>
                    <a:pt x="36" y="620"/>
                    <a:pt x="154" y="620"/>
                  </a:cubicBezTo>
                  <a:cubicBezTo>
                    <a:pt x="355" y="620"/>
                    <a:pt x="444" y="338"/>
                    <a:pt x="444" y="218"/>
                  </a:cubicBezTo>
                  <a:cubicBezTo>
                    <a:pt x="444" y="84"/>
                    <a:pt x="365" y="0"/>
                    <a:pt x="262" y="0"/>
                  </a:cubicBezTo>
                  <a:cubicBezTo>
                    <a:pt x="139" y="0"/>
                    <a:pt x="101" y="110"/>
                    <a:pt x="101" y="132"/>
                  </a:cubicBezTo>
                  <a:cubicBezTo>
                    <a:pt x="101" y="144"/>
                    <a:pt x="106" y="163"/>
                    <a:pt x="132" y="163"/>
                  </a:cubicBezTo>
                  <a:cubicBezTo>
                    <a:pt x="158" y="163"/>
                    <a:pt x="178" y="136"/>
                    <a:pt x="178" y="117"/>
                  </a:cubicBezTo>
                  <a:cubicBezTo>
                    <a:pt x="178" y="89"/>
                    <a:pt x="151" y="89"/>
                    <a:pt x="137" y="89"/>
                  </a:cubicBezTo>
                  <a:cubicBezTo>
                    <a:pt x="175" y="26"/>
                    <a:pt x="235" y="22"/>
                    <a:pt x="259" y="22"/>
                  </a:cubicBezTo>
                  <a:cubicBezTo>
                    <a:pt x="322" y="22"/>
                    <a:pt x="379" y="65"/>
                    <a:pt x="379" y="172"/>
                  </a:cubicBezTo>
                  <a:cubicBezTo>
                    <a:pt x="379" y="206"/>
                    <a:pt x="374" y="249"/>
                    <a:pt x="358" y="316"/>
                  </a:cubicBezTo>
                  <a:cubicBezTo>
                    <a:pt x="357" y="316"/>
                    <a:pt x="356" y="316"/>
                    <a:pt x="355" y="316"/>
                  </a:cubicBezTo>
                  <a:moveTo>
                    <a:pt x="156" y="596"/>
                  </a:moveTo>
                  <a:cubicBezTo>
                    <a:pt x="65" y="596"/>
                    <a:pt x="65" y="510"/>
                    <a:pt x="65" y="500"/>
                  </a:cubicBezTo>
                  <a:cubicBezTo>
                    <a:pt x="65" y="479"/>
                    <a:pt x="86" y="362"/>
                    <a:pt x="120" y="311"/>
                  </a:cubicBezTo>
                  <a:cubicBezTo>
                    <a:pt x="154" y="263"/>
                    <a:pt x="194" y="235"/>
                    <a:pt x="247" y="235"/>
                  </a:cubicBezTo>
                  <a:cubicBezTo>
                    <a:pt x="338" y="235"/>
                    <a:pt x="341" y="330"/>
                    <a:pt x="341" y="347"/>
                  </a:cubicBezTo>
                  <a:cubicBezTo>
                    <a:pt x="341" y="407"/>
                    <a:pt x="288" y="596"/>
                    <a:pt x="156" y="5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583" name="Полилиния 582"/>
            <p:cNvSpPr/>
            <p:nvPr/>
          </p:nvSpPr>
          <p:spPr>
            <a:xfrm>
              <a:off x="3749760" y="2784960"/>
              <a:ext cx="113760" cy="95400"/>
            </a:xfrm>
            <a:custGeom>
              <a:avLst/>
              <a:gdLst>
                <a:gd name="textAreaLeft" fmla="*/ 0 w 113760"/>
                <a:gd name="textAreaRight" fmla="*/ 114120 w 113760"/>
                <a:gd name="textAreaTop" fmla="*/ 0 h 95400"/>
                <a:gd name="textAreaBottom" fmla="*/ 95760 h 95400"/>
              </a:gdLst>
              <a:ahLst/>
              <a:cxnLst/>
              <a:rect l="textAreaLeft" t="textAreaTop" r="textAreaRight" b="textAreaBottom"/>
              <a:pathLst>
                <a:path w="317" h="266">
                  <a:moveTo>
                    <a:pt x="118" y="199"/>
                  </a:moveTo>
                  <a:cubicBezTo>
                    <a:pt x="113" y="218"/>
                    <a:pt x="94" y="249"/>
                    <a:pt x="62" y="249"/>
                  </a:cubicBezTo>
                  <a:cubicBezTo>
                    <a:pt x="52" y="247"/>
                    <a:pt x="43" y="249"/>
                    <a:pt x="31" y="242"/>
                  </a:cubicBezTo>
                  <a:cubicBezTo>
                    <a:pt x="55" y="235"/>
                    <a:pt x="58" y="213"/>
                    <a:pt x="58" y="208"/>
                  </a:cubicBezTo>
                  <a:cubicBezTo>
                    <a:pt x="58" y="196"/>
                    <a:pt x="48" y="187"/>
                    <a:pt x="34" y="187"/>
                  </a:cubicBezTo>
                  <a:cubicBezTo>
                    <a:pt x="17" y="187"/>
                    <a:pt x="0" y="201"/>
                    <a:pt x="0" y="223"/>
                  </a:cubicBezTo>
                  <a:cubicBezTo>
                    <a:pt x="0" y="254"/>
                    <a:pt x="34" y="266"/>
                    <a:pt x="62" y="266"/>
                  </a:cubicBezTo>
                  <a:cubicBezTo>
                    <a:pt x="89" y="266"/>
                    <a:pt x="113" y="249"/>
                    <a:pt x="127" y="225"/>
                  </a:cubicBezTo>
                  <a:cubicBezTo>
                    <a:pt x="142" y="256"/>
                    <a:pt x="175" y="266"/>
                    <a:pt x="199" y="266"/>
                  </a:cubicBezTo>
                  <a:cubicBezTo>
                    <a:pt x="266" y="266"/>
                    <a:pt x="302" y="192"/>
                    <a:pt x="302" y="177"/>
                  </a:cubicBezTo>
                  <a:cubicBezTo>
                    <a:pt x="302" y="168"/>
                    <a:pt x="295" y="168"/>
                    <a:pt x="293" y="168"/>
                  </a:cubicBezTo>
                  <a:cubicBezTo>
                    <a:pt x="286" y="168"/>
                    <a:pt x="283" y="172"/>
                    <a:pt x="281" y="180"/>
                  </a:cubicBezTo>
                  <a:cubicBezTo>
                    <a:pt x="269" y="220"/>
                    <a:pt x="233" y="249"/>
                    <a:pt x="202" y="249"/>
                  </a:cubicBezTo>
                  <a:cubicBezTo>
                    <a:pt x="178" y="249"/>
                    <a:pt x="166" y="235"/>
                    <a:pt x="166" y="211"/>
                  </a:cubicBezTo>
                  <a:cubicBezTo>
                    <a:pt x="166" y="196"/>
                    <a:pt x="180" y="144"/>
                    <a:pt x="194" y="77"/>
                  </a:cubicBezTo>
                  <a:cubicBezTo>
                    <a:pt x="206" y="31"/>
                    <a:pt x="233" y="17"/>
                    <a:pt x="254" y="17"/>
                  </a:cubicBezTo>
                  <a:cubicBezTo>
                    <a:pt x="265" y="20"/>
                    <a:pt x="274" y="17"/>
                    <a:pt x="286" y="26"/>
                  </a:cubicBezTo>
                  <a:cubicBezTo>
                    <a:pt x="266" y="31"/>
                    <a:pt x="259" y="48"/>
                    <a:pt x="259" y="57"/>
                  </a:cubicBezTo>
                  <a:cubicBezTo>
                    <a:pt x="259" y="72"/>
                    <a:pt x="269" y="79"/>
                    <a:pt x="283" y="79"/>
                  </a:cubicBezTo>
                  <a:cubicBezTo>
                    <a:pt x="298" y="79"/>
                    <a:pt x="317" y="69"/>
                    <a:pt x="317" y="43"/>
                  </a:cubicBezTo>
                  <a:cubicBezTo>
                    <a:pt x="317" y="12"/>
                    <a:pt x="278" y="0"/>
                    <a:pt x="254" y="0"/>
                  </a:cubicBezTo>
                  <a:cubicBezTo>
                    <a:pt x="226" y="0"/>
                    <a:pt x="202" y="22"/>
                    <a:pt x="187" y="43"/>
                  </a:cubicBezTo>
                  <a:cubicBezTo>
                    <a:pt x="178" y="19"/>
                    <a:pt x="151" y="0"/>
                    <a:pt x="118" y="0"/>
                  </a:cubicBezTo>
                  <a:cubicBezTo>
                    <a:pt x="50" y="0"/>
                    <a:pt x="14" y="74"/>
                    <a:pt x="14" y="91"/>
                  </a:cubicBezTo>
                  <a:cubicBezTo>
                    <a:pt x="14" y="98"/>
                    <a:pt x="22" y="98"/>
                    <a:pt x="24" y="98"/>
                  </a:cubicBezTo>
                  <a:cubicBezTo>
                    <a:pt x="31" y="98"/>
                    <a:pt x="31" y="96"/>
                    <a:pt x="36" y="89"/>
                  </a:cubicBezTo>
                  <a:cubicBezTo>
                    <a:pt x="50" y="43"/>
                    <a:pt x="86" y="17"/>
                    <a:pt x="115" y="17"/>
                  </a:cubicBezTo>
                  <a:cubicBezTo>
                    <a:pt x="134" y="17"/>
                    <a:pt x="151" y="29"/>
                    <a:pt x="151" y="55"/>
                  </a:cubicBezTo>
                  <a:cubicBezTo>
                    <a:pt x="151" y="67"/>
                    <a:pt x="144" y="98"/>
                    <a:pt x="139" y="117"/>
                  </a:cubicBezTo>
                  <a:cubicBezTo>
                    <a:pt x="132" y="144"/>
                    <a:pt x="125" y="172"/>
                    <a:pt x="118" y="19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584" name="Полилиния 583"/>
            <p:cNvSpPr/>
            <p:nvPr/>
          </p:nvSpPr>
          <p:spPr>
            <a:xfrm>
              <a:off x="3902040" y="2697120"/>
              <a:ext cx="187200" cy="138600"/>
            </a:xfrm>
            <a:custGeom>
              <a:avLst/>
              <a:gdLst>
                <a:gd name="textAreaLeft" fmla="*/ 0 w 187200"/>
                <a:gd name="textAreaRight" fmla="*/ 187560 w 187200"/>
                <a:gd name="textAreaTop" fmla="*/ 0 h 138600"/>
                <a:gd name="textAreaBottom" fmla="*/ 138960 h 138600"/>
              </a:gdLst>
              <a:ahLst/>
              <a:cxnLst/>
              <a:rect l="textAreaLeft" t="textAreaTop" r="textAreaRight" b="textAreaBottom"/>
              <a:pathLst>
                <a:path w="521" h="386">
                  <a:moveTo>
                    <a:pt x="449" y="113"/>
                  </a:moveTo>
                  <a:cubicBezTo>
                    <a:pt x="454" y="89"/>
                    <a:pt x="466" y="48"/>
                    <a:pt x="466" y="43"/>
                  </a:cubicBezTo>
                  <a:cubicBezTo>
                    <a:pt x="466" y="24"/>
                    <a:pt x="451" y="5"/>
                    <a:pt x="425" y="5"/>
                  </a:cubicBezTo>
                  <a:cubicBezTo>
                    <a:pt x="413" y="5"/>
                    <a:pt x="382" y="12"/>
                    <a:pt x="370" y="50"/>
                  </a:cubicBezTo>
                  <a:cubicBezTo>
                    <a:pt x="367" y="62"/>
                    <a:pt x="329" y="213"/>
                    <a:pt x="322" y="242"/>
                  </a:cubicBezTo>
                  <a:cubicBezTo>
                    <a:pt x="317" y="261"/>
                    <a:pt x="310" y="285"/>
                    <a:pt x="310" y="299"/>
                  </a:cubicBezTo>
                  <a:cubicBezTo>
                    <a:pt x="293" y="321"/>
                    <a:pt x="262" y="354"/>
                    <a:pt x="218" y="354"/>
                  </a:cubicBezTo>
                  <a:cubicBezTo>
                    <a:pt x="168" y="354"/>
                    <a:pt x="168" y="314"/>
                    <a:pt x="168" y="295"/>
                  </a:cubicBezTo>
                  <a:cubicBezTo>
                    <a:pt x="168" y="242"/>
                    <a:pt x="194" y="177"/>
                    <a:pt x="216" y="117"/>
                  </a:cubicBezTo>
                  <a:cubicBezTo>
                    <a:pt x="226" y="96"/>
                    <a:pt x="228" y="89"/>
                    <a:pt x="228" y="74"/>
                  </a:cubicBezTo>
                  <a:cubicBezTo>
                    <a:pt x="228" y="26"/>
                    <a:pt x="180" y="0"/>
                    <a:pt x="132" y="0"/>
                  </a:cubicBezTo>
                  <a:cubicBezTo>
                    <a:pt x="43" y="0"/>
                    <a:pt x="0" y="113"/>
                    <a:pt x="0" y="129"/>
                  </a:cubicBezTo>
                  <a:cubicBezTo>
                    <a:pt x="0" y="141"/>
                    <a:pt x="14" y="141"/>
                    <a:pt x="22" y="141"/>
                  </a:cubicBezTo>
                  <a:cubicBezTo>
                    <a:pt x="31" y="141"/>
                    <a:pt x="36" y="141"/>
                    <a:pt x="41" y="132"/>
                  </a:cubicBezTo>
                  <a:cubicBezTo>
                    <a:pt x="70" y="38"/>
                    <a:pt x="113" y="29"/>
                    <a:pt x="127" y="29"/>
                  </a:cubicBezTo>
                  <a:cubicBezTo>
                    <a:pt x="134" y="29"/>
                    <a:pt x="142" y="29"/>
                    <a:pt x="142" y="48"/>
                  </a:cubicBezTo>
                  <a:cubicBezTo>
                    <a:pt x="142" y="67"/>
                    <a:pt x="132" y="89"/>
                    <a:pt x="127" y="101"/>
                  </a:cubicBezTo>
                  <a:cubicBezTo>
                    <a:pt x="94" y="187"/>
                    <a:pt x="77" y="235"/>
                    <a:pt x="77" y="275"/>
                  </a:cubicBezTo>
                  <a:cubicBezTo>
                    <a:pt x="77" y="371"/>
                    <a:pt x="161" y="386"/>
                    <a:pt x="211" y="386"/>
                  </a:cubicBezTo>
                  <a:cubicBezTo>
                    <a:pt x="235" y="386"/>
                    <a:pt x="274" y="381"/>
                    <a:pt x="319" y="340"/>
                  </a:cubicBezTo>
                  <a:cubicBezTo>
                    <a:pt x="346" y="381"/>
                    <a:pt x="394" y="386"/>
                    <a:pt x="415" y="386"/>
                  </a:cubicBezTo>
                  <a:cubicBezTo>
                    <a:pt x="446" y="386"/>
                    <a:pt x="470" y="369"/>
                    <a:pt x="487" y="338"/>
                  </a:cubicBezTo>
                  <a:cubicBezTo>
                    <a:pt x="509" y="304"/>
                    <a:pt x="521" y="259"/>
                    <a:pt x="521" y="254"/>
                  </a:cubicBezTo>
                  <a:cubicBezTo>
                    <a:pt x="521" y="242"/>
                    <a:pt x="506" y="242"/>
                    <a:pt x="499" y="242"/>
                  </a:cubicBezTo>
                  <a:cubicBezTo>
                    <a:pt x="490" y="242"/>
                    <a:pt x="487" y="242"/>
                    <a:pt x="482" y="247"/>
                  </a:cubicBezTo>
                  <a:cubicBezTo>
                    <a:pt x="480" y="249"/>
                    <a:pt x="480" y="249"/>
                    <a:pt x="475" y="271"/>
                  </a:cubicBezTo>
                  <a:cubicBezTo>
                    <a:pt x="458" y="338"/>
                    <a:pt x="439" y="354"/>
                    <a:pt x="418" y="354"/>
                  </a:cubicBezTo>
                  <a:cubicBezTo>
                    <a:pt x="406" y="354"/>
                    <a:pt x="398" y="347"/>
                    <a:pt x="398" y="323"/>
                  </a:cubicBezTo>
                  <a:cubicBezTo>
                    <a:pt x="398" y="309"/>
                    <a:pt x="403" y="297"/>
                    <a:pt x="410" y="263"/>
                  </a:cubicBezTo>
                  <a:cubicBezTo>
                    <a:pt x="418" y="239"/>
                    <a:pt x="425" y="206"/>
                    <a:pt x="430" y="187"/>
                  </a:cubicBezTo>
                  <a:cubicBezTo>
                    <a:pt x="436" y="162"/>
                    <a:pt x="442" y="137"/>
                    <a:pt x="449" y="11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585" name="Полилиния 584"/>
            <p:cNvSpPr/>
            <p:nvPr/>
          </p:nvSpPr>
          <p:spPr>
            <a:xfrm>
              <a:off x="4183560" y="2657520"/>
              <a:ext cx="201960" cy="200520"/>
            </a:xfrm>
            <a:custGeom>
              <a:avLst/>
              <a:gdLst>
                <a:gd name="textAreaLeft" fmla="*/ 0 w 201960"/>
                <a:gd name="textAreaRight" fmla="*/ 202320 w 201960"/>
                <a:gd name="textAreaTop" fmla="*/ 0 h 200520"/>
                <a:gd name="textAreaBottom" fmla="*/ 200880 h 200520"/>
              </a:gdLst>
              <a:ahLst/>
              <a:cxnLst/>
              <a:rect l="textAreaLeft" t="textAreaTop" r="textAreaRight" b="textAreaBottom"/>
              <a:pathLst>
                <a:path w="562" h="558">
                  <a:moveTo>
                    <a:pt x="298" y="295"/>
                  </a:moveTo>
                  <a:cubicBezTo>
                    <a:pt x="376" y="295"/>
                    <a:pt x="454" y="295"/>
                    <a:pt x="533" y="295"/>
                  </a:cubicBezTo>
                  <a:cubicBezTo>
                    <a:pt x="545" y="295"/>
                    <a:pt x="562" y="295"/>
                    <a:pt x="562" y="278"/>
                  </a:cubicBezTo>
                  <a:cubicBezTo>
                    <a:pt x="562" y="261"/>
                    <a:pt x="545" y="261"/>
                    <a:pt x="533" y="261"/>
                  </a:cubicBezTo>
                  <a:cubicBezTo>
                    <a:pt x="454" y="261"/>
                    <a:pt x="376" y="261"/>
                    <a:pt x="298" y="261"/>
                  </a:cubicBezTo>
                  <a:cubicBezTo>
                    <a:pt x="298" y="183"/>
                    <a:pt x="298" y="105"/>
                    <a:pt x="298" y="26"/>
                  </a:cubicBezTo>
                  <a:cubicBezTo>
                    <a:pt x="298" y="14"/>
                    <a:pt x="298" y="0"/>
                    <a:pt x="281" y="0"/>
                  </a:cubicBezTo>
                  <a:cubicBezTo>
                    <a:pt x="264" y="0"/>
                    <a:pt x="264" y="14"/>
                    <a:pt x="264" y="26"/>
                  </a:cubicBezTo>
                  <a:cubicBezTo>
                    <a:pt x="264" y="105"/>
                    <a:pt x="264" y="183"/>
                    <a:pt x="264" y="261"/>
                  </a:cubicBezTo>
                  <a:cubicBezTo>
                    <a:pt x="186" y="261"/>
                    <a:pt x="107" y="261"/>
                    <a:pt x="29" y="261"/>
                  </a:cubicBezTo>
                  <a:cubicBezTo>
                    <a:pt x="17" y="261"/>
                    <a:pt x="0" y="261"/>
                    <a:pt x="0" y="278"/>
                  </a:cubicBezTo>
                  <a:cubicBezTo>
                    <a:pt x="0" y="295"/>
                    <a:pt x="17" y="295"/>
                    <a:pt x="29" y="295"/>
                  </a:cubicBezTo>
                  <a:cubicBezTo>
                    <a:pt x="107" y="295"/>
                    <a:pt x="186" y="295"/>
                    <a:pt x="264" y="295"/>
                  </a:cubicBezTo>
                  <a:cubicBezTo>
                    <a:pt x="264" y="374"/>
                    <a:pt x="264" y="453"/>
                    <a:pt x="264" y="532"/>
                  </a:cubicBezTo>
                  <a:cubicBezTo>
                    <a:pt x="264" y="544"/>
                    <a:pt x="264" y="558"/>
                    <a:pt x="281" y="558"/>
                  </a:cubicBezTo>
                  <a:cubicBezTo>
                    <a:pt x="298" y="558"/>
                    <a:pt x="298" y="544"/>
                    <a:pt x="298" y="532"/>
                  </a:cubicBezTo>
                  <a:cubicBezTo>
                    <a:pt x="298" y="453"/>
                    <a:pt x="298" y="374"/>
                    <a:pt x="298" y="29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586" name="Полилиния 585"/>
            <p:cNvSpPr/>
            <p:nvPr/>
          </p:nvSpPr>
          <p:spPr>
            <a:xfrm>
              <a:off x="4479120" y="2699640"/>
              <a:ext cx="155880" cy="136800"/>
            </a:xfrm>
            <a:custGeom>
              <a:avLst/>
              <a:gdLst>
                <a:gd name="textAreaLeft" fmla="*/ 0 w 155880"/>
                <a:gd name="textAreaRight" fmla="*/ 156240 w 155880"/>
                <a:gd name="textAreaTop" fmla="*/ 0 h 136800"/>
                <a:gd name="textAreaBottom" fmla="*/ 137160 h 136800"/>
              </a:gdLst>
              <a:ahLst/>
              <a:cxnLst/>
              <a:rect l="textAreaLeft" t="textAreaTop" r="textAreaRight" b="textAreaBottom"/>
              <a:pathLst>
                <a:path w="434" h="381">
                  <a:moveTo>
                    <a:pt x="271" y="323"/>
                  </a:moveTo>
                  <a:cubicBezTo>
                    <a:pt x="281" y="359"/>
                    <a:pt x="310" y="381"/>
                    <a:pt x="346" y="381"/>
                  </a:cubicBezTo>
                  <a:cubicBezTo>
                    <a:pt x="377" y="381"/>
                    <a:pt x="396" y="362"/>
                    <a:pt x="408" y="335"/>
                  </a:cubicBezTo>
                  <a:cubicBezTo>
                    <a:pt x="422" y="304"/>
                    <a:pt x="434" y="254"/>
                    <a:pt x="434" y="251"/>
                  </a:cubicBezTo>
                  <a:cubicBezTo>
                    <a:pt x="434" y="242"/>
                    <a:pt x="427" y="242"/>
                    <a:pt x="425" y="242"/>
                  </a:cubicBezTo>
                  <a:cubicBezTo>
                    <a:pt x="415" y="242"/>
                    <a:pt x="415" y="247"/>
                    <a:pt x="413" y="259"/>
                  </a:cubicBezTo>
                  <a:cubicBezTo>
                    <a:pt x="401" y="304"/>
                    <a:pt x="384" y="362"/>
                    <a:pt x="348" y="362"/>
                  </a:cubicBezTo>
                  <a:cubicBezTo>
                    <a:pt x="331" y="362"/>
                    <a:pt x="322" y="352"/>
                    <a:pt x="322" y="323"/>
                  </a:cubicBezTo>
                  <a:cubicBezTo>
                    <a:pt x="322" y="304"/>
                    <a:pt x="334" y="266"/>
                    <a:pt x="338" y="237"/>
                  </a:cubicBezTo>
                  <a:cubicBezTo>
                    <a:pt x="346" y="207"/>
                    <a:pt x="354" y="176"/>
                    <a:pt x="362" y="146"/>
                  </a:cubicBezTo>
                  <a:cubicBezTo>
                    <a:pt x="365" y="132"/>
                    <a:pt x="374" y="101"/>
                    <a:pt x="377" y="89"/>
                  </a:cubicBezTo>
                  <a:cubicBezTo>
                    <a:pt x="382" y="69"/>
                    <a:pt x="391" y="36"/>
                    <a:pt x="391" y="31"/>
                  </a:cubicBezTo>
                  <a:cubicBezTo>
                    <a:pt x="391" y="17"/>
                    <a:pt x="379" y="10"/>
                    <a:pt x="365" y="10"/>
                  </a:cubicBezTo>
                  <a:cubicBezTo>
                    <a:pt x="362" y="10"/>
                    <a:pt x="338" y="10"/>
                    <a:pt x="334" y="38"/>
                  </a:cubicBezTo>
                  <a:cubicBezTo>
                    <a:pt x="317" y="101"/>
                    <a:pt x="278" y="247"/>
                    <a:pt x="269" y="292"/>
                  </a:cubicBezTo>
                  <a:cubicBezTo>
                    <a:pt x="269" y="295"/>
                    <a:pt x="235" y="362"/>
                    <a:pt x="173" y="362"/>
                  </a:cubicBezTo>
                  <a:cubicBezTo>
                    <a:pt x="130" y="362"/>
                    <a:pt x="120" y="323"/>
                    <a:pt x="120" y="292"/>
                  </a:cubicBezTo>
                  <a:cubicBezTo>
                    <a:pt x="120" y="247"/>
                    <a:pt x="144" y="180"/>
                    <a:pt x="166" y="122"/>
                  </a:cubicBezTo>
                  <a:cubicBezTo>
                    <a:pt x="178" y="96"/>
                    <a:pt x="180" y="84"/>
                    <a:pt x="180" y="69"/>
                  </a:cubicBezTo>
                  <a:cubicBezTo>
                    <a:pt x="180" y="31"/>
                    <a:pt x="154" y="0"/>
                    <a:pt x="113" y="0"/>
                  </a:cubicBezTo>
                  <a:cubicBezTo>
                    <a:pt x="31" y="0"/>
                    <a:pt x="0" y="122"/>
                    <a:pt x="0" y="129"/>
                  </a:cubicBezTo>
                  <a:cubicBezTo>
                    <a:pt x="0" y="139"/>
                    <a:pt x="6" y="136"/>
                    <a:pt x="10" y="139"/>
                  </a:cubicBezTo>
                  <a:cubicBezTo>
                    <a:pt x="19" y="139"/>
                    <a:pt x="19" y="136"/>
                    <a:pt x="24" y="122"/>
                  </a:cubicBezTo>
                  <a:cubicBezTo>
                    <a:pt x="46" y="50"/>
                    <a:pt x="77" y="19"/>
                    <a:pt x="110" y="19"/>
                  </a:cubicBezTo>
                  <a:cubicBezTo>
                    <a:pt x="118" y="19"/>
                    <a:pt x="130" y="19"/>
                    <a:pt x="130" y="45"/>
                  </a:cubicBezTo>
                  <a:cubicBezTo>
                    <a:pt x="130" y="67"/>
                    <a:pt x="120" y="91"/>
                    <a:pt x="115" y="103"/>
                  </a:cubicBezTo>
                  <a:cubicBezTo>
                    <a:pt x="84" y="187"/>
                    <a:pt x="67" y="239"/>
                    <a:pt x="67" y="280"/>
                  </a:cubicBezTo>
                  <a:cubicBezTo>
                    <a:pt x="67" y="359"/>
                    <a:pt x="125" y="381"/>
                    <a:pt x="170" y="381"/>
                  </a:cubicBezTo>
                  <a:cubicBezTo>
                    <a:pt x="226" y="381"/>
                    <a:pt x="257" y="342"/>
                    <a:pt x="271" y="32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587" name="Полилиния 586"/>
            <p:cNvSpPr/>
            <p:nvPr/>
          </p:nvSpPr>
          <p:spPr>
            <a:xfrm>
              <a:off x="4654440" y="2784960"/>
              <a:ext cx="108360" cy="136800"/>
            </a:xfrm>
            <a:custGeom>
              <a:avLst/>
              <a:gdLst>
                <a:gd name="textAreaLeft" fmla="*/ 0 w 108360"/>
                <a:gd name="textAreaRight" fmla="*/ 108720 w 108360"/>
                <a:gd name="textAreaTop" fmla="*/ 0 h 136800"/>
                <a:gd name="textAreaBottom" fmla="*/ 137160 h 136800"/>
              </a:gdLst>
              <a:ahLst/>
              <a:cxnLst/>
              <a:rect l="textAreaLeft" t="textAreaTop" r="textAreaRight" b="textAreaBottom"/>
              <a:pathLst>
                <a:path w="302" h="381">
                  <a:moveTo>
                    <a:pt x="300" y="38"/>
                  </a:moveTo>
                  <a:cubicBezTo>
                    <a:pt x="302" y="31"/>
                    <a:pt x="302" y="29"/>
                    <a:pt x="302" y="26"/>
                  </a:cubicBezTo>
                  <a:cubicBezTo>
                    <a:pt x="302" y="14"/>
                    <a:pt x="293" y="7"/>
                    <a:pt x="283" y="7"/>
                  </a:cubicBezTo>
                  <a:cubicBezTo>
                    <a:pt x="276" y="7"/>
                    <a:pt x="264" y="10"/>
                    <a:pt x="259" y="22"/>
                  </a:cubicBezTo>
                  <a:cubicBezTo>
                    <a:pt x="257" y="24"/>
                    <a:pt x="252" y="43"/>
                    <a:pt x="250" y="55"/>
                  </a:cubicBezTo>
                  <a:cubicBezTo>
                    <a:pt x="246" y="71"/>
                    <a:pt x="242" y="87"/>
                    <a:pt x="238" y="103"/>
                  </a:cubicBezTo>
                  <a:cubicBezTo>
                    <a:pt x="233" y="117"/>
                    <a:pt x="216" y="192"/>
                    <a:pt x="214" y="199"/>
                  </a:cubicBezTo>
                  <a:cubicBezTo>
                    <a:pt x="190" y="216"/>
                    <a:pt x="187" y="249"/>
                    <a:pt x="142" y="249"/>
                  </a:cubicBezTo>
                  <a:cubicBezTo>
                    <a:pt x="101" y="249"/>
                    <a:pt x="101" y="211"/>
                    <a:pt x="101" y="201"/>
                  </a:cubicBezTo>
                  <a:cubicBezTo>
                    <a:pt x="101" y="170"/>
                    <a:pt x="113" y="132"/>
                    <a:pt x="132" y="86"/>
                  </a:cubicBezTo>
                  <a:cubicBezTo>
                    <a:pt x="139" y="67"/>
                    <a:pt x="142" y="60"/>
                    <a:pt x="142" y="50"/>
                  </a:cubicBezTo>
                  <a:cubicBezTo>
                    <a:pt x="142" y="24"/>
                    <a:pt x="118" y="0"/>
                    <a:pt x="86" y="0"/>
                  </a:cubicBezTo>
                  <a:cubicBezTo>
                    <a:pt x="26" y="0"/>
                    <a:pt x="0" y="81"/>
                    <a:pt x="0" y="91"/>
                  </a:cubicBezTo>
                  <a:cubicBezTo>
                    <a:pt x="0" y="98"/>
                    <a:pt x="7" y="98"/>
                    <a:pt x="10" y="98"/>
                  </a:cubicBezTo>
                  <a:cubicBezTo>
                    <a:pt x="17" y="98"/>
                    <a:pt x="19" y="96"/>
                    <a:pt x="19" y="89"/>
                  </a:cubicBezTo>
                  <a:cubicBezTo>
                    <a:pt x="34" y="41"/>
                    <a:pt x="60" y="17"/>
                    <a:pt x="84" y="17"/>
                  </a:cubicBezTo>
                  <a:cubicBezTo>
                    <a:pt x="94" y="17"/>
                    <a:pt x="98" y="24"/>
                    <a:pt x="98" y="38"/>
                  </a:cubicBezTo>
                  <a:cubicBezTo>
                    <a:pt x="98" y="53"/>
                    <a:pt x="94" y="65"/>
                    <a:pt x="91" y="72"/>
                  </a:cubicBezTo>
                  <a:cubicBezTo>
                    <a:pt x="62" y="144"/>
                    <a:pt x="55" y="165"/>
                    <a:pt x="55" y="192"/>
                  </a:cubicBezTo>
                  <a:cubicBezTo>
                    <a:pt x="55" y="201"/>
                    <a:pt x="55" y="230"/>
                    <a:pt x="79" y="249"/>
                  </a:cubicBezTo>
                  <a:cubicBezTo>
                    <a:pt x="98" y="263"/>
                    <a:pt x="122" y="266"/>
                    <a:pt x="139" y="266"/>
                  </a:cubicBezTo>
                  <a:cubicBezTo>
                    <a:pt x="161" y="266"/>
                    <a:pt x="182" y="256"/>
                    <a:pt x="202" y="239"/>
                  </a:cubicBezTo>
                  <a:cubicBezTo>
                    <a:pt x="194" y="273"/>
                    <a:pt x="187" y="297"/>
                    <a:pt x="163" y="326"/>
                  </a:cubicBezTo>
                  <a:cubicBezTo>
                    <a:pt x="146" y="345"/>
                    <a:pt x="125" y="364"/>
                    <a:pt x="94" y="364"/>
                  </a:cubicBezTo>
                  <a:cubicBezTo>
                    <a:pt x="89" y="364"/>
                    <a:pt x="60" y="364"/>
                    <a:pt x="48" y="345"/>
                  </a:cubicBezTo>
                  <a:cubicBezTo>
                    <a:pt x="79" y="340"/>
                    <a:pt x="79" y="314"/>
                    <a:pt x="79" y="311"/>
                  </a:cubicBezTo>
                  <a:cubicBezTo>
                    <a:pt x="79" y="292"/>
                    <a:pt x="62" y="290"/>
                    <a:pt x="58" y="290"/>
                  </a:cubicBezTo>
                  <a:cubicBezTo>
                    <a:pt x="43" y="290"/>
                    <a:pt x="24" y="302"/>
                    <a:pt x="24" y="328"/>
                  </a:cubicBezTo>
                  <a:cubicBezTo>
                    <a:pt x="24" y="359"/>
                    <a:pt x="50" y="381"/>
                    <a:pt x="94" y="381"/>
                  </a:cubicBezTo>
                  <a:cubicBezTo>
                    <a:pt x="154" y="381"/>
                    <a:pt x="226" y="335"/>
                    <a:pt x="245" y="261"/>
                  </a:cubicBezTo>
                  <a:cubicBezTo>
                    <a:pt x="263" y="187"/>
                    <a:pt x="282" y="113"/>
                    <a:pt x="300" y="3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588" name="Полилиния 587"/>
            <p:cNvSpPr/>
            <p:nvPr/>
          </p:nvSpPr>
          <p:spPr>
            <a:xfrm>
              <a:off x="4804560" y="2697120"/>
              <a:ext cx="140400" cy="138600"/>
            </a:xfrm>
            <a:custGeom>
              <a:avLst/>
              <a:gdLst>
                <a:gd name="textAreaLeft" fmla="*/ 0 w 140400"/>
                <a:gd name="textAreaRight" fmla="*/ 140760 w 140400"/>
                <a:gd name="textAreaTop" fmla="*/ 0 h 138600"/>
                <a:gd name="textAreaBottom" fmla="*/ 138960 h 138600"/>
              </a:gdLst>
              <a:ahLst/>
              <a:cxnLst/>
              <a:rect l="textAreaLeft" t="textAreaTop" r="textAreaRight" b="textAreaBottom"/>
              <a:pathLst>
                <a:path w="391" h="386">
                  <a:moveTo>
                    <a:pt x="146" y="196"/>
                  </a:moveTo>
                  <a:cubicBezTo>
                    <a:pt x="204" y="196"/>
                    <a:pt x="257" y="192"/>
                    <a:pt x="293" y="180"/>
                  </a:cubicBezTo>
                  <a:cubicBezTo>
                    <a:pt x="365" y="153"/>
                    <a:pt x="377" y="105"/>
                    <a:pt x="377" y="79"/>
                  </a:cubicBezTo>
                  <a:cubicBezTo>
                    <a:pt x="377" y="31"/>
                    <a:pt x="331" y="0"/>
                    <a:pt x="262" y="0"/>
                  </a:cubicBezTo>
                  <a:cubicBezTo>
                    <a:pt x="108" y="0"/>
                    <a:pt x="0" y="103"/>
                    <a:pt x="0" y="235"/>
                  </a:cubicBezTo>
                  <a:cubicBezTo>
                    <a:pt x="0" y="330"/>
                    <a:pt x="65" y="386"/>
                    <a:pt x="178" y="386"/>
                  </a:cubicBezTo>
                  <a:cubicBezTo>
                    <a:pt x="199" y="386"/>
                    <a:pt x="257" y="386"/>
                    <a:pt x="307" y="364"/>
                  </a:cubicBezTo>
                  <a:cubicBezTo>
                    <a:pt x="358" y="345"/>
                    <a:pt x="391" y="311"/>
                    <a:pt x="391" y="302"/>
                  </a:cubicBezTo>
                  <a:cubicBezTo>
                    <a:pt x="391" y="295"/>
                    <a:pt x="377" y="280"/>
                    <a:pt x="370" y="280"/>
                  </a:cubicBezTo>
                  <a:cubicBezTo>
                    <a:pt x="365" y="280"/>
                    <a:pt x="362" y="283"/>
                    <a:pt x="358" y="290"/>
                  </a:cubicBezTo>
                  <a:cubicBezTo>
                    <a:pt x="312" y="338"/>
                    <a:pt x="245" y="354"/>
                    <a:pt x="180" y="354"/>
                  </a:cubicBezTo>
                  <a:cubicBezTo>
                    <a:pt x="120" y="354"/>
                    <a:pt x="96" y="321"/>
                    <a:pt x="96" y="273"/>
                  </a:cubicBezTo>
                  <a:cubicBezTo>
                    <a:pt x="96" y="259"/>
                    <a:pt x="101" y="230"/>
                    <a:pt x="110" y="196"/>
                  </a:cubicBezTo>
                  <a:cubicBezTo>
                    <a:pt x="122" y="196"/>
                    <a:pt x="134" y="196"/>
                    <a:pt x="146" y="196"/>
                  </a:cubicBezTo>
                  <a:moveTo>
                    <a:pt x="118" y="165"/>
                  </a:moveTo>
                  <a:cubicBezTo>
                    <a:pt x="132" y="103"/>
                    <a:pt x="154" y="81"/>
                    <a:pt x="168" y="67"/>
                  </a:cubicBezTo>
                  <a:cubicBezTo>
                    <a:pt x="197" y="38"/>
                    <a:pt x="235" y="29"/>
                    <a:pt x="262" y="29"/>
                  </a:cubicBezTo>
                  <a:cubicBezTo>
                    <a:pt x="293" y="29"/>
                    <a:pt x="326" y="43"/>
                    <a:pt x="326" y="81"/>
                  </a:cubicBezTo>
                  <a:cubicBezTo>
                    <a:pt x="326" y="165"/>
                    <a:pt x="199" y="165"/>
                    <a:pt x="118" y="16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589" name="Полилиния 588"/>
            <p:cNvSpPr/>
            <p:nvPr/>
          </p:nvSpPr>
          <p:spPr>
            <a:xfrm>
              <a:off x="4968000" y="2784960"/>
              <a:ext cx="113760" cy="95400"/>
            </a:xfrm>
            <a:custGeom>
              <a:avLst/>
              <a:gdLst>
                <a:gd name="textAreaLeft" fmla="*/ 0 w 113760"/>
                <a:gd name="textAreaRight" fmla="*/ 114120 w 113760"/>
                <a:gd name="textAreaTop" fmla="*/ 0 h 95400"/>
                <a:gd name="textAreaBottom" fmla="*/ 95760 h 95400"/>
              </a:gdLst>
              <a:ahLst/>
              <a:cxnLst/>
              <a:rect l="textAreaLeft" t="textAreaTop" r="textAreaRight" b="textAreaBottom"/>
              <a:pathLst>
                <a:path w="317" h="266">
                  <a:moveTo>
                    <a:pt x="120" y="199"/>
                  </a:moveTo>
                  <a:cubicBezTo>
                    <a:pt x="113" y="218"/>
                    <a:pt x="94" y="249"/>
                    <a:pt x="65" y="249"/>
                  </a:cubicBezTo>
                  <a:cubicBezTo>
                    <a:pt x="62" y="249"/>
                    <a:pt x="46" y="249"/>
                    <a:pt x="31" y="242"/>
                  </a:cubicBezTo>
                  <a:cubicBezTo>
                    <a:pt x="58" y="235"/>
                    <a:pt x="58" y="213"/>
                    <a:pt x="58" y="208"/>
                  </a:cubicBezTo>
                  <a:cubicBezTo>
                    <a:pt x="58" y="196"/>
                    <a:pt x="48" y="187"/>
                    <a:pt x="34" y="187"/>
                  </a:cubicBezTo>
                  <a:cubicBezTo>
                    <a:pt x="19" y="187"/>
                    <a:pt x="0" y="201"/>
                    <a:pt x="0" y="223"/>
                  </a:cubicBezTo>
                  <a:cubicBezTo>
                    <a:pt x="0" y="254"/>
                    <a:pt x="34" y="266"/>
                    <a:pt x="62" y="266"/>
                  </a:cubicBezTo>
                  <a:cubicBezTo>
                    <a:pt x="91" y="266"/>
                    <a:pt x="115" y="249"/>
                    <a:pt x="130" y="225"/>
                  </a:cubicBezTo>
                  <a:cubicBezTo>
                    <a:pt x="144" y="256"/>
                    <a:pt x="175" y="266"/>
                    <a:pt x="199" y="266"/>
                  </a:cubicBezTo>
                  <a:cubicBezTo>
                    <a:pt x="266" y="266"/>
                    <a:pt x="302" y="192"/>
                    <a:pt x="302" y="177"/>
                  </a:cubicBezTo>
                  <a:cubicBezTo>
                    <a:pt x="302" y="168"/>
                    <a:pt x="295" y="168"/>
                    <a:pt x="293" y="168"/>
                  </a:cubicBezTo>
                  <a:cubicBezTo>
                    <a:pt x="286" y="168"/>
                    <a:pt x="286" y="172"/>
                    <a:pt x="283" y="180"/>
                  </a:cubicBezTo>
                  <a:cubicBezTo>
                    <a:pt x="271" y="220"/>
                    <a:pt x="235" y="249"/>
                    <a:pt x="202" y="249"/>
                  </a:cubicBezTo>
                  <a:cubicBezTo>
                    <a:pt x="178" y="249"/>
                    <a:pt x="166" y="235"/>
                    <a:pt x="166" y="211"/>
                  </a:cubicBezTo>
                  <a:cubicBezTo>
                    <a:pt x="166" y="196"/>
                    <a:pt x="180" y="144"/>
                    <a:pt x="197" y="77"/>
                  </a:cubicBezTo>
                  <a:cubicBezTo>
                    <a:pt x="209" y="31"/>
                    <a:pt x="235" y="17"/>
                    <a:pt x="254" y="17"/>
                  </a:cubicBezTo>
                  <a:cubicBezTo>
                    <a:pt x="265" y="20"/>
                    <a:pt x="274" y="17"/>
                    <a:pt x="286" y="26"/>
                  </a:cubicBezTo>
                  <a:cubicBezTo>
                    <a:pt x="266" y="31"/>
                    <a:pt x="259" y="48"/>
                    <a:pt x="259" y="57"/>
                  </a:cubicBezTo>
                  <a:cubicBezTo>
                    <a:pt x="259" y="72"/>
                    <a:pt x="270" y="79"/>
                    <a:pt x="283" y="79"/>
                  </a:cubicBezTo>
                  <a:cubicBezTo>
                    <a:pt x="296" y="79"/>
                    <a:pt x="317" y="69"/>
                    <a:pt x="317" y="43"/>
                  </a:cubicBezTo>
                  <a:cubicBezTo>
                    <a:pt x="317" y="12"/>
                    <a:pt x="278" y="0"/>
                    <a:pt x="254" y="0"/>
                  </a:cubicBezTo>
                  <a:cubicBezTo>
                    <a:pt x="226" y="0"/>
                    <a:pt x="202" y="22"/>
                    <a:pt x="190" y="43"/>
                  </a:cubicBezTo>
                  <a:cubicBezTo>
                    <a:pt x="178" y="19"/>
                    <a:pt x="151" y="0"/>
                    <a:pt x="118" y="0"/>
                  </a:cubicBezTo>
                  <a:cubicBezTo>
                    <a:pt x="53" y="0"/>
                    <a:pt x="14" y="74"/>
                    <a:pt x="14" y="91"/>
                  </a:cubicBezTo>
                  <a:cubicBezTo>
                    <a:pt x="14" y="98"/>
                    <a:pt x="21" y="96"/>
                    <a:pt x="24" y="98"/>
                  </a:cubicBezTo>
                  <a:cubicBezTo>
                    <a:pt x="31" y="98"/>
                    <a:pt x="34" y="96"/>
                    <a:pt x="36" y="89"/>
                  </a:cubicBezTo>
                  <a:cubicBezTo>
                    <a:pt x="50" y="43"/>
                    <a:pt x="89" y="17"/>
                    <a:pt x="118" y="17"/>
                  </a:cubicBezTo>
                  <a:cubicBezTo>
                    <a:pt x="137" y="17"/>
                    <a:pt x="151" y="29"/>
                    <a:pt x="151" y="55"/>
                  </a:cubicBezTo>
                  <a:cubicBezTo>
                    <a:pt x="151" y="67"/>
                    <a:pt x="144" y="98"/>
                    <a:pt x="139" y="117"/>
                  </a:cubicBezTo>
                  <a:cubicBezTo>
                    <a:pt x="133" y="144"/>
                    <a:pt x="126" y="172"/>
                    <a:pt x="120" y="19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590" name="Полилиния 589"/>
            <p:cNvSpPr/>
            <p:nvPr/>
          </p:nvSpPr>
          <p:spPr>
            <a:xfrm>
              <a:off x="5131080" y="2626560"/>
              <a:ext cx="210600" cy="213480"/>
            </a:xfrm>
            <a:custGeom>
              <a:avLst/>
              <a:gdLst>
                <a:gd name="textAreaLeft" fmla="*/ 0 w 210600"/>
                <a:gd name="textAreaRight" fmla="*/ 210960 w 210600"/>
                <a:gd name="textAreaTop" fmla="*/ 0 h 213480"/>
                <a:gd name="textAreaBottom" fmla="*/ 213840 h 213480"/>
              </a:gdLst>
              <a:ahLst/>
              <a:cxnLst/>
              <a:rect l="textAreaLeft" t="textAreaTop" r="textAreaRight" b="textAreaBottom"/>
              <a:pathLst>
                <a:path w="586" h="594">
                  <a:moveTo>
                    <a:pt x="480" y="89"/>
                  </a:moveTo>
                  <a:cubicBezTo>
                    <a:pt x="487" y="55"/>
                    <a:pt x="504" y="29"/>
                    <a:pt x="571" y="26"/>
                  </a:cubicBezTo>
                  <a:cubicBezTo>
                    <a:pt x="574" y="26"/>
                    <a:pt x="586" y="26"/>
                    <a:pt x="586" y="10"/>
                  </a:cubicBezTo>
                  <a:cubicBezTo>
                    <a:pt x="582" y="6"/>
                    <a:pt x="586" y="0"/>
                    <a:pt x="574" y="0"/>
                  </a:cubicBezTo>
                  <a:cubicBezTo>
                    <a:pt x="545" y="0"/>
                    <a:pt x="516" y="5"/>
                    <a:pt x="487" y="5"/>
                  </a:cubicBezTo>
                  <a:cubicBezTo>
                    <a:pt x="458" y="5"/>
                    <a:pt x="427" y="0"/>
                    <a:pt x="401" y="0"/>
                  </a:cubicBezTo>
                  <a:cubicBezTo>
                    <a:pt x="396" y="0"/>
                    <a:pt x="384" y="0"/>
                    <a:pt x="384" y="19"/>
                  </a:cubicBezTo>
                  <a:cubicBezTo>
                    <a:pt x="384" y="26"/>
                    <a:pt x="394" y="26"/>
                    <a:pt x="401" y="26"/>
                  </a:cubicBezTo>
                  <a:cubicBezTo>
                    <a:pt x="449" y="29"/>
                    <a:pt x="458" y="45"/>
                    <a:pt x="458" y="65"/>
                  </a:cubicBezTo>
                  <a:cubicBezTo>
                    <a:pt x="458" y="67"/>
                    <a:pt x="456" y="79"/>
                    <a:pt x="456" y="81"/>
                  </a:cubicBezTo>
                  <a:cubicBezTo>
                    <a:pt x="430" y="181"/>
                    <a:pt x="405" y="281"/>
                    <a:pt x="379" y="381"/>
                  </a:cubicBezTo>
                  <a:cubicBezTo>
                    <a:pt x="350" y="493"/>
                    <a:pt x="254" y="568"/>
                    <a:pt x="168" y="568"/>
                  </a:cubicBezTo>
                  <a:cubicBezTo>
                    <a:pt x="113" y="568"/>
                    <a:pt x="67" y="529"/>
                    <a:pt x="67" y="457"/>
                  </a:cubicBezTo>
                  <a:cubicBezTo>
                    <a:pt x="70" y="436"/>
                    <a:pt x="67" y="429"/>
                    <a:pt x="74" y="393"/>
                  </a:cubicBezTo>
                  <a:cubicBezTo>
                    <a:pt x="102" y="284"/>
                    <a:pt x="129" y="176"/>
                    <a:pt x="156" y="67"/>
                  </a:cubicBezTo>
                  <a:cubicBezTo>
                    <a:pt x="166" y="36"/>
                    <a:pt x="166" y="26"/>
                    <a:pt x="228" y="26"/>
                  </a:cubicBezTo>
                  <a:cubicBezTo>
                    <a:pt x="250" y="26"/>
                    <a:pt x="257" y="26"/>
                    <a:pt x="257" y="10"/>
                  </a:cubicBezTo>
                  <a:cubicBezTo>
                    <a:pt x="257" y="0"/>
                    <a:pt x="247" y="0"/>
                    <a:pt x="245" y="0"/>
                  </a:cubicBezTo>
                  <a:cubicBezTo>
                    <a:pt x="221" y="0"/>
                    <a:pt x="161" y="5"/>
                    <a:pt x="137" y="5"/>
                  </a:cubicBezTo>
                  <a:cubicBezTo>
                    <a:pt x="113" y="5"/>
                    <a:pt x="53" y="0"/>
                    <a:pt x="29" y="0"/>
                  </a:cubicBezTo>
                  <a:cubicBezTo>
                    <a:pt x="22" y="0"/>
                    <a:pt x="12" y="0"/>
                    <a:pt x="12" y="19"/>
                  </a:cubicBezTo>
                  <a:cubicBezTo>
                    <a:pt x="12" y="26"/>
                    <a:pt x="19" y="26"/>
                    <a:pt x="36" y="26"/>
                  </a:cubicBezTo>
                  <a:cubicBezTo>
                    <a:pt x="38" y="26"/>
                    <a:pt x="53" y="26"/>
                    <a:pt x="67" y="29"/>
                  </a:cubicBezTo>
                  <a:cubicBezTo>
                    <a:pt x="84" y="31"/>
                    <a:pt x="91" y="31"/>
                    <a:pt x="91" y="43"/>
                  </a:cubicBezTo>
                  <a:cubicBezTo>
                    <a:pt x="91" y="48"/>
                    <a:pt x="82" y="84"/>
                    <a:pt x="77" y="103"/>
                  </a:cubicBezTo>
                  <a:cubicBezTo>
                    <a:pt x="70" y="127"/>
                    <a:pt x="64" y="151"/>
                    <a:pt x="58" y="175"/>
                  </a:cubicBezTo>
                  <a:cubicBezTo>
                    <a:pt x="50" y="208"/>
                    <a:pt x="10" y="366"/>
                    <a:pt x="7" y="383"/>
                  </a:cubicBezTo>
                  <a:cubicBezTo>
                    <a:pt x="0" y="407"/>
                    <a:pt x="0" y="419"/>
                    <a:pt x="0" y="431"/>
                  </a:cubicBezTo>
                  <a:cubicBezTo>
                    <a:pt x="0" y="534"/>
                    <a:pt x="77" y="594"/>
                    <a:pt x="166" y="594"/>
                  </a:cubicBezTo>
                  <a:cubicBezTo>
                    <a:pt x="271" y="594"/>
                    <a:pt x="377" y="498"/>
                    <a:pt x="403" y="388"/>
                  </a:cubicBezTo>
                  <a:cubicBezTo>
                    <a:pt x="429" y="288"/>
                    <a:pt x="454" y="188"/>
                    <a:pt x="480" y="8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591" name="Полилиния 590"/>
            <p:cNvSpPr/>
            <p:nvPr/>
          </p:nvSpPr>
          <p:spPr>
            <a:xfrm>
              <a:off x="5361840" y="2590200"/>
              <a:ext cx="52200" cy="109080"/>
            </a:xfrm>
            <a:custGeom>
              <a:avLst/>
              <a:gdLst>
                <a:gd name="textAreaLeft" fmla="*/ 0 w 52200"/>
                <a:gd name="textAreaRight" fmla="*/ 52560 w 52200"/>
                <a:gd name="textAreaTop" fmla="*/ 0 h 109080"/>
                <a:gd name="textAreaBottom" fmla="*/ 109440 h 109080"/>
              </a:gdLst>
              <a:ahLst/>
              <a:cxnLst/>
              <a:rect l="textAreaLeft" t="textAreaTop" r="textAreaRight" b="textAreaBottom"/>
              <a:pathLst>
                <a:path w="146" h="304">
                  <a:moveTo>
                    <a:pt x="142" y="50"/>
                  </a:moveTo>
                  <a:cubicBezTo>
                    <a:pt x="146" y="41"/>
                    <a:pt x="146" y="36"/>
                    <a:pt x="146" y="31"/>
                  </a:cubicBezTo>
                  <a:cubicBezTo>
                    <a:pt x="146" y="14"/>
                    <a:pt x="130" y="0"/>
                    <a:pt x="113" y="0"/>
                  </a:cubicBezTo>
                  <a:cubicBezTo>
                    <a:pt x="91" y="0"/>
                    <a:pt x="84" y="19"/>
                    <a:pt x="79" y="29"/>
                  </a:cubicBezTo>
                  <a:cubicBezTo>
                    <a:pt x="54" y="113"/>
                    <a:pt x="28" y="198"/>
                    <a:pt x="2" y="283"/>
                  </a:cubicBezTo>
                  <a:cubicBezTo>
                    <a:pt x="2" y="286"/>
                    <a:pt x="1" y="289"/>
                    <a:pt x="0" y="292"/>
                  </a:cubicBezTo>
                  <a:cubicBezTo>
                    <a:pt x="0" y="299"/>
                    <a:pt x="17" y="304"/>
                    <a:pt x="22" y="304"/>
                  </a:cubicBezTo>
                  <a:cubicBezTo>
                    <a:pt x="26" y="304"/>
                    <a:pt x="26" y="304"/>
                    <a:pt x="31" y="295"/>
                  </a:cubicBezTo>
                  <a:cubicBezTo>
                    <a:pt x="68" y="213"/>
                    <a:pt x="105" y="132"/>
                    <a:pt x="142" y="5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592" name="Полилиния 591"/>
            <p:cNvSpPr/>
            <p:nvPr/>
          </p:nvSpPr>
          <p:spPr>
            <a:xfrm>
              <a:off x="5466240" y="2606760"/>
              <a:ext cx="70560" cy="302040"/>
            </a:xfrm>
            <a:custGeom>
              <a:avLst/>
              <a:gdLst>
                <a:gd name="textAreaLeft" fmla="*/ 0 w 70560"/>
                <a:gd name="textAreaRight" fmla="*/ 70920 w 70560"/>
                <a:gd name="textAreaTop" fmla="*/ 0 h 302040"/>
                <a:gd name="textAreaBottom" fmla="*/ 302400 h 302040"/>
              </a:gdLst>
              <a:ahLst/>
              <a:cxnLst/>
              <a:rect l="textAreaLeft" t="textAreaTop" r="textAreaRight" b="textAreaBottom"/>
              <a:pathLst>
                <a:path w="197" h="840">
                  <a:moveTo>
                    <a:pt x="197" y="831"/>
                  </a:moveTo>
                  <a:cubicBezTo>
                    <a:pt x="197" y="829"/>
                    <a:pt x="197" y="829"/>
                    <a:pt x="182" y="814"/>
                  </a:cubicBezTo>
                  <a:cubicBezTo>
                    <a:pt x="77" y="706"/>
                    <a:pt x="50" y="548"/>
                    <a:pt x="50" y="419"/>
                  </a:cubicBezTo>
                  <a:cubicBezTo>
                    <a:pt x="50" y="273"/>
                    <a:pt x="82" y="127"/>
                    <a:pt x="185" y="22"/>
                  </a:cubicBezTo>
                  <a:cubicBezTo>
                    <a:pt x="197" y="12"/>
                    <a:pt x="197" y="12"/>
                    <a:pt x="197" y="10"/>
                  </a:cubicBezTo>
                  <a:cubicBezTo>
                    <a:pt x="197" y="2"/>
                    <a:pt x="192" y="0"/>
                    <a:pt x="187" y="0"/>
                  </a:cubicBezTo>
                  <a:cubicBezTo>
                    <a:pt x="180" y="0"/>
                    <a:pt x="103" y="57"/>
                    <a:pt x="53" y="163"/>
                  </a:cubicBezTo>
                  <a:cubicBezTo>
                    <a:pt x="10" y="256"/>
                    <a:pt x="0" y="350"/>
                    <a:pt x="0" y="419"/>
                  </a:cubicBezTo>
                  <a:cubicBezTo>
                    <a:pt x="0" y="486"/>
                    <a:pt x="10" y="587"/>
                    <a:pt x="55" y="682"/>
                  </a:cubicBezTo>
                  <a:cubicBezTo>
                    <a:pt x="106" y="785"/>
                    <a:pt x="180" y="840"/>
                    <a:pt x="187" y="840"/>
                  </a:cubicBezTo>
                  <a:cubicBezTo>
                    <a:pt x="192" y="840"/>
                    <a:pt x="197" y="838"/>
                    <a:pt x="197" y="8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593" name="Полилиния 592"/>
            <p:cNvSpPr/>
            <p:nvPr/>
          </p:nvSpPr>
          <p:spPr>
            <a:xfrm>
              <a:off x="5563080" y="2699640"/>
              <a:ext cx="139680" cy="195480"/>
            </a:xfrm>
            <a:custGeom>
              <a:avLst/>
              <a:gdLst>
                <a:gd name="textAreaLeft" fmla="*/ 0 w 139680"/>
                <a:gd name="textAreaRight" fmla="*/ 140040 w 139680"/>
                <a:gd name="textAreaTop" fmla="*/ 0 h 195480"/>
                <a:gd name="textAreaBottom" fmla="*/ 195840 h 195480"/>
              </a:gdLst>
              <a:ahLst/>
              <a:cxnLst/>
              <a:rect l="textAreaLeft" t="textAreaTop" r="textAreaRight" b="textAreaBottom"/>
              <a:pathLst>
                <a:path w="389" h="544">
                  <a:moveTo>
                    <a:pt x="386" y="50"/>
                  </a:moveTo>
                  <a:cubicBezTo>
                    <a:pt x="389" y="41"/>
                    <a:pt x="389" y="38"/>
                    <a:pt x="389" y="31"/>
                  </a:cubicBezTo>
                  <a:cubicBezTo>
                    <a:pt x="389" y="17"/>
                    <a:pt x="377" y="10"/>
                    <a:pt x="365" y="10"/>
                  </a:cubicBezTo>
                  <a:cubicBezTo>
                    <a:pt x="358" y="10"/>
                    <a:pt x="343" y="14"/>
                    <a:pt x="336" y="26"/>
                  </a:cubicBezTo>
                  <a:cubicBezTo>
                    <a:pt x="334" y="31"/>
                    <a:pt x="326" y="57"/>
                    <a:pt x="324" y="72"/>
                  </a:cubicBezTo>
                  <a:cubicBezTo>
                    <a:pt x="317" y="93"/>
                    <a:pt x="312" y="117"/>
                    <a:pt x="307" y="139"/>
                  </a:cubicBezTo>
                  <a:cubicBezTo>
                    <a:pt x="294" y="189"/>
                    <a:pt x="282" y="239"/>
                    <a:pt x="269" y="290"/>
                  </a:cubicBezTo>
                  <a:cubicBezTo>
                    <a:pt x="266" y="304"/>
                    <a:pt x="230" y="362"/>
                    <a:pt x="173" y="362"/>
                  </a:cubicBezTo>
                  <a:cubicBezTo>
                    <a:pt x="130" y="362"/>
                    <a:pt x="122" y="326"/>
                    <a:pt x="122" y="295"/>
                  </a:cubicBezTo>
                  <a:cubicBezTo>
                    <a:pt x="122" y="256"/>
                    <a:pt x="137" y="204"/>
                    <a:pt x="163" y="129"/>
                  </a:cubicBezTo>
                  <a:cubicBezTo>
                    <a:pt x="178" y="96"/>
                    <a:pt x="180" y="86"/>
                    <a:pt x="180" y="69"/>
                  </a:cubicBezTo>
                  <a:cubicBezTo>
                    <a:pt x="180" y="31"/>
                    <a:pt x="154" y="0"/>
                    <a:pt x="113" y="0"/>
                  </a:cubicBezTo>
                  <a:cubicBezTo>
                    <a:pt x="31" y="0"/>
                    <a:pt x="0" y="122"/>
                    <a:pt x="0" y="129"/>
                  </a:cubicBezTo>
                  <a:cubicBezTo>
                    <a:pt x="0" y="139"/>
                    <a:pt x="6" y="136"/>
                    <a:pt x="10" y="139"/>
                  </a:cubicBezTo>
                  <a:cubicBezTo>
                    <a:pt x="19" y="139"/>
                    <a:pt x="19" y="136"/>
                    <a:pt x="24" y="122"/>
                  </a:cubicBezTo>
                  <a:cubicBezTo>
                    <a:pt x="48" y="43"/>
                    <a:pt x="82" y="19"/>
                    <a:pt x="110" y="19"/>
                  </a:cubicBezTo>
                  <a:cubicBezTo>
                    <a:pt x="115" y="19"/>
                    <a:pt x="130" y="19"/>
                    <a:pt x="130" y="45"/>
                  </a:cubicBezTo>
                  <a:cubicBezTo>
                    <a:pt x="130" y="67"/>
                    <a:pt x="122" y="89"/>
                    <a:pt x="115" y="105"/>
                  </a:cubicBezTo>
                  <a:cubicBezTo>
                    <a:pt x="82" y="194"/>
                    <a:pt x="67" y="242"/>
                    <a:pt x="67" y="280"/>
                  </a:cubicBezTo>
                  <a:cubicBezTo>
                    <a:pt x="67" y="354"/>
                    <a:pt x="120" y="381"/>
                    <a:pt x="170" y="381"/>
                  </a:cubicBezTo>
                  <a:cubicBezTo>
                    <a:pt x="204" y="381"/>
                    <a:pt x="233" y="366"/>
                    <a:pt x="254" y="342"/>
                  </a:cubicBezTo>
                  <a:cubicBezTo>
                    <a:pt x="245" y="386"/>
                    <a:pt x="235" y="429"/>
                    <a:pt x="202" y="472"/>
                  </a:cubicBezTo>
                  <a:cubicBezTo>
                    <a:pt x="178" y="500"/>
                    <a:pt x="146" y="524"/>
                    <a:pt x="108" y="524"/>
                  </a:cubicBezTo>
                  <a:cubicBezTo>
                    <a:pt x="96" y="524"/>
                    <a:pt x="58" y="522"/>
                    <a:pt x="43" y="491"/>
                  </a:cubicBezTo>
                  <a:cubicBezTo>
                    <a:pt x="58" y="491"/>
                    <a:pt x="67" y="491"/>
                    <a:pt x="79" y="479"/>
                  </a:cubicBezTo>
                  <a:cubicBezTo>
                    <a:pt x="89" y="472"/>
                    <a:pt x="96" y="462"/>
                    <a:pt x="96" y="445"/>
                  </a:cubicBezTo>
                  <a:cubicBezTo>
                    <a:pt x="96" y="419"/>
                    <a:pt x="74" y="417"/>
                    <a:pt x="65" y="417"/>
                  </a:cubicBezTo>
                  <a:cubicBezTo>
                    <a:pt x="46" y="417"/>
                    <a:pt x="19" y="429"/>
                    <a:pt x="19" y="469"/>
                  </a:cubicBezTo>
                  <a:cubicBezTo>
                    <a:pt x="19" y="512"/>
                    <a:pt x="55" y="544"/>
                    <a:pt x="108" y="544"/>
                  </a:cubicBezTo>
                  <a:cubicBezTo>
                    <a:pt x="194" y="544"/>
                    <a:pt x="281" y="467"/>
                    <a:pt x="305" y="371"/>
                  </a:cubicBezTo>
                  <a:cubicBezTo>
                    <a:pt x="332" y="264"/>
                    <a:pt x="359" y="157"/>
                    <a:pt x="386" y="5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594" name="Полилиния 593"/>
            <p:cNvSpPr/>
            <p:nvPr/>
          </p:nvSpPr>
          <p:spPr>
            <a:xfrm>
              <a:off x="5731560" y="2606760"/>
              <a:ext cx="70560" cy="302040"/>
            </a:xfrm>
            <a:custGeom>
              <a:avLst/>
              <a:gdLst>
                <a:gd name="textAreaLeft" fmla="*/ 0 w 70560"/>
                <a:gd name="textAreaRight" fmla="*/ 70920 w 70560"/>
                <a:gd name="textAreaTop" fmla="*/ 0 h 302040"/>
                <a:gd name="textAreaBottom" fmla="*/ 302400 h 302040"/>
              </a:gdLst>
              <a:ahLst/>
              <a:cxnLst/>
              <a:rect l="textAreaLeft" t="textAreaTop" r="textAreaRight" b="textAreaBottom"/>
              <a:pathLst>
                <a:path w="197" h="840">
                  <a:moveTo>
                    <a:pt x="197" y="419"/>
                  </a:moveTo>
                  <a:cubicBezTo>
                    <a:pt x="197" y="354"/>
                    <a:pt x="187" y="254"/>
                    <a:pt x="139" y="158"/>
                  </a:cubicBezTo>
                  <a:cubicBezTo>
                    <a:pt x="89" y="55"/>
                    <a:pt x="17" y="0"/>
                    <a:pt x="10" y="0"/>
                  </a:cubicBezTo>
                  <a:cubicBezTo>
                    <a:pt x="2" y="0"/>
                    <a:pt x="0" y="2"/>
                    <a:pt x="0" y="10"/>
                  </a:cubicBezTo>
                  <a:cubicBezTo>
                    <a:pt x="0" y="12"/>
                    <a:pt x="0" y="12"/>
                    <a:pt x="17" y="29"/>
                  </a:cubicBezTo>
                  <a:cubicBezTo>
                    <a:pt x="98" y="110"/>
                    <a:pt x="146" y="244"/>
                    <a:pt x="146" y="419"/>
                  </a:cubicBezTo>
                  <a:cubicBezTo>
                    <a:pt x="146" y="563"/>
                    <a:pt x="115" y="711"/>
                    <a:pt x="12" y="817"/>
                  </a:cubicBezTo>
                  <a:cubicBezTo>
                    <a:pt x="0" y="829"/>
                    <a:pt x="0" y="829"/>
                    <a:pt x="0" y="831"/>
                  </a:cubicBezTo>
                  <a:cubicBezTo>
                    <a:pt x="0" y="836"/>
                    <a:pt x="2" y="840"/>
                    <a:pt x="10" y="840"/>
                  </a:cubicBezTo>
                  <a:cubicBezTo>
                    <a:pt x="17" y="840"/>
                    <a:pt x="94" y="783"/>
                    <a:pt x="142" y="675"/>
                  </a:cubicBezTo>
                  <a:cubicBezTo>
                    <a:pt x="185" y="584"/>
                    <a:pt x="197" y="491"/>
                    <a:pt x="197" y="41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595" name="Полилиния 594"/>
            <p:cNvSpPr/>
            <p:nvPr/>
          </p:nvSpPr>
          <p:spPr>
            <a:xfrm>
              <a:off x="5916600" y="2657520"/>
              <a:ext cx="201960" cy="200520"/>
            </a:xfrm>
            <a:custGeom>
              <a:avLst/>
              <a:gdLst>
                <a:gd name="textAreaLeft" fmla="*/ 0 w 201960"/>
                <a:gd name="textAreaRight" fmla="*/ 202320 w 201960"/>
                <a:gd name="textAreaTop" fmla="*/ 0 h 200520"/>
                <a:gd name="textAreaBottom" fmla="*/ 200880 h 200520"/>
              </a:gdLst>
              <a:ahLst/>
              <a:cxnLst/>
              <a:rect l="textAreaLeft" t="textAreaTop" r="textAreaRight" b="textAreaBottom"/>
              <a:pathLst>
                <a:path w="562" h="558">
                  <a:moveTo>
                    <a:pt x="298" y="295"/>
                  </a:moveTo>
                  <a:cubicBezTo>
                    <a:pt x="377" y="295"/>
                    <a:pt x="456" y="295"/>
                    <a:pt x="535" y="295"/>
                  </a:cubicBezTo>
                  <a:cubicBezTo>
                    <a:pt x="545" y="295"/>
                    <a:pt x="562" y="295"/>
                    <a:pt x="562" y="278"/>
                  </a:cubicBezTo>
                  <a:cubicBezTo>
                    <a:pt x="562" y="261"/>
                    <a:pt x="545" y="261"/>
                    <a:pt x="535" y="261"/>
                  </a:cubicBezTo>
                  <a:cubicBezTo>
                    <a:pt x="456" y="261"/>
                    <a:pt x="377" y="261"/>
                    <a:pt x="298" y="261"/>
                  </a:cubicBezTo>
                  <a:cubicBezTo>
                    <a:pt x="298" y="183"/>
                    <a:pt x="298" y="105"/>
                    <a:pt x="298" y="26"/>
                  </a:cubicBezTo>
                  <a:cubicBezTo>
                    <a:pt x="298" y="14"/>
                    <a:pt x="298" y="0"/>
                    <a:pt x="281" y="0"/>
                  </a:cubicBezTo>
                  <a:cubicBezTo>
                    <a:pt x="264" y="0"/>
                    <a:pt x="264" y="14"/>
                    <a:pt x="264" y="26"/>
                  </a:cubicBezTo>
                  <a:cubicBezTo>
                    <a:pt x="264" y="105"/>
                    <a:pt x="264" y="183"/>
                    <a:pt x="264" y="261"/>
                  </a:cubicBezTo>
                  <a:cubicBezTo>
                    <a:pt x="186" y="261"/>
                    <a:pt x="107" y="261"/>
                    <a:pt x="29" y="261"/>
                  </a:cubicBezTo>
                  <a:cubicBezTo>
                    <a:pt x="17" y="261"/>
                    <a:pt x="0" y="261"/>
                    <a:pt x="0" y="278"/>
                  </a:cubicBezTo>
                  <a:cubicBezTo>
                    <a:pt x="0" y="295"/>
                    <a:pt x="17" y="295"/>
                    <a:pt x="29" y="295"/>
                  </a:cubicBezTo>
                  <a:cubicBezTo>
                    <a:pt x="107" y="295"/>
                    <a:pt x="186" y="295"/>
                    <a:pt x="264" y="295"/>
                  </a:cubicBezTo>
                  <a:cubicBezTo>
                    <a:pt x="264" y="374"/>
                    <a:pt x="264" y="453"/>
                    <a:pt x="264" y="532"/>
                  </a:cubicBezTo>
                  <a:cubicBezTo>
                    <a:pt x="264" y="544"/>
                    <a:pt x="264" y="558"/>
                    <a:pt x="281" y="558"/>
                  </a:cubicBezTo>
                  <a:cubicBezTo>
                    <a:pt x="298" y="558"/>
                    <a:pt x="298" y="544"/>
                    <a:pt x="298" y="532"/>
                  </a:cubicBezTo>
                  <a:cubicBezTo>
                    <a:pt x="298" y="453"/>
                    <a:pt x="298" y="374"/>
                    <a:pt x="298" y="29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596" name="Полилиния 595"/>
            <p:cNvSpPr/>
            <p:nvPr/>
          </p:nvSpPr>
          <p:spPr>
            <a:xfrm>
              <a:off x="6219000" y="2631600"/>
              <a:ext cx="120600" cy="201240"/>
            </a:xfrm>
            <a:custGeom>
              <a:avLst/>
              <a:gdLst>
                <a:gd name="textAreaLeft" fmla="*/ 0 w 120600"/>
                <a:gd name="textAreaRight" fmla="*/ 120960 w 120600"/>
                <a:gd name="textAreaTop" fmla="*/ 0 h 201240"/>
                <a:gd name="textAreaBottom" fmla="*/ 201600 h 201240"/>
              </a:gdLst>
              <a:ahLst/>
              <a:cxnLst/>
              <a:rect l="textAreaLeft" t="textAreaTop" r="textAreaRight" b="textAreaBottom"/>
              <a:pathLst>
                <a:path w="336" h="560">
                  <a:moveTo>
                    <a:pt x="65" y="496"/>
                  </a:moveTo>
                  <a:cubicBezTo>
                    <a:pt x="94" y="467"/>
                    <a:pt x="124" y="438"/>
                    <a:pt x="154" y="409"/>
                  </a:cubicBezTo>
                  <a:cubicBezTo>
                    <a:pt x="286" y="295"/>
                    <a:pt x="336" y="249"/>
                    <a:pt x="336" y="165"/>
                  </a:cubicBezTo>
                  <a:cubicBezTo>
                    <a:pt x="336" y="69"/>
                    <a:pt x="259" y="0"/>
                    <a:pt x="156" y="0"/>
                  </a:cubicBezTo>
                  <a:cubicBezTo>
                    <a:pt x="62" y="0"/>
                    <a:pt x="0" y="79"/>
                    <a:pt x="0" y="153"/>
                  </a:cubicBezTo>
                  <a:cubicBezTo>
                    <a:pt x="0" y="201"/>
                    <a:pt x="41" y="201"/>
                    <a:pt x="43" y="201"/>
                  </a:cubicBezTo>
                  <a:cubicBezTo>
                    <a:pt x="58" y="201"/>
                    <a:pt x="89" y="189"/>
                    <a:pt x="89" y="156"/>
                  </a:cubicBezTo>
                  <a:cubicBezTo>
                    <a:pt x="89" y="134"/>
                    <a:pt x="72" y="113"/>
                    <a:pt x="43" y="113"/>
                  </a:cubicBezTo>
                  <a:cubicBezTo>
                    <a:pt x="36" y="113"/>
                    <a:pt x="36" y="113"/>
                    <a:pt x="31" y="113"/>
                  </a:cubicBezTo>
                  <a:cubicBezTo>
                    <a:pt x="53" y="57"/>
                    <a:pt x="98" y="26"/>
                    <a:pt x="146" y="26"/>
                  </a:cubicBezTo>
                  <a:cubicBezTo>
                    <a:pt x="223" y="26"/>
                    <a:pt x="259" y="96"/>
                    <a:pt x="259" y="165"/>
                  </a:cubicBezTo>
                  <a:cubicBezTo>
                    <a:pt x="259" y="232"/>
                    <a:pt x="216" y="297"/>
                    <a:pt x="170" y="350"/>
                  </a:cubicBezTo>
                  <a:cubicBezTo>
                    <a:pt x="117" y="409"/>
                    <a:pt x="63" y="469"/>
                    <a:pt x="10" y="529"/>
                  </a:cubicBezTo>
                  <a:cubicBezTo>
                    <a:pt x="0" y="539"/>
                    <a:pt x="0" y="541"/>
                    <a:pt x="0" y="560"/>
                  </a:cubicBezTo>
                  <a:cubicBezTo>
                    <a:pt x="104" y="560"/>
                    <a:pt x="208" y="560"/>
                    <a:pt x="312" y="560"/>
                  </a:cubicBezTo>
                  <a:cubicBezTo>
                    <a:pt x="320" y="512"/>
                    <a:pt x="328" y="463"/>
                    <a:pt x="336" y="414"/>
                  </a:cubicBezTo>
                  <a:cubicBezTo>
                    <a:pt x="329" y="414"/>
                    <a:pt x="322" y="414"/>
                    <a:pt x="314" y="414"/>
                  </a:cubicBezTo>
                  <a:cubicBezTo>
                    <a:pt x="310" y="441"/>
                    <a:pt x="305" y="477"/>
                    <a:pt x="295" y="488"/>
                  </a:cubicBezTo>
                  <a:cubicBezTo>
                    <a:pt x="290" y="496"/>
                    <a:pt x="235" y="496"/>
                    <a:pt x="216" y="496"/>
                  </a:cubicBezTo>
                  <a:cubicBezTo>
                    <a:pt x="166" y="496"/>
                    <a:pt x="115" y="496"/>
                    <a:pt x="65" y="4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597" name="Полилиния 596"/>
            <p:cNvSpPr/>
            <p:nvPr/>
          </p:nvSpPr>
          <p:spPr>
            <a:xfrm>
              <a:off x="6441840" y="2606760"/>
              <a:ext cx="41040" cy="302040"/>
            </a:xfrm>
            <a:custGeom>
              <a:avLst/>
              <a:gdLst>
                <a:gd name="textAreaLeft" fmla="*/ 0 w 41040"/>
                <a:gd name="textAreaRight" fmla="*/ 41400 w 41040"/>
                <a:gd name="textAreaTop" fmla="*/ 0 h 302040"/>
                <a:gd name="textAreaBottom" fmla="*/ 302400 h 302040"/>
              </a:gdLst>
              <a:ahLst/>
              <a:cxnLst/>
              <a:rect l="textAreaLeft" t="textAreaTop" r="textAreaRight" b="textAreaBottom"/>
              <a:pathLst>
                <a:path w="115" h="840">
                  <a:moveTo>
                    <a:pt x="115" y="840"/>
                  </a:moveTo>
                  <a:cubicBezTo>
                    <a:pt x="115" y="829"/>
                    <a:pt x="115" y="818"/>
                    <a:pt x="115" y="807"/>
                  </a:cubicBezTo>
                  <a:cubicBezTo>
                    <a:pt x="88" y="807"/>
                    <a:pt x="61" y="807"/>
                    <a:pt x="34" y="807"/>
                  </a:cubicBezTo>
                  <a:cubicBezTo>
                    <a:pt x="34" y="549"/>
                    <a:pt x="34" y="291"/>
                    <a:pt x="34" y="34"/>
                  </a:cubicBezTo>
                  <a:cubicBezTo>
                    <a:pt x="61" y="34"/>
                    <a:pt x="88" y="34"/>
                    <a:pt x="115" y="34"/>
                  </a:cubicBezTo>
                  <a:cubicBezTo>
                    <a:pt x="115" y="22"/>
                    <a:pt x="115" y="11"/>
                    <a:pt x="115" y="0"/>
                  </a:cubicBezTo>
                  <a:cubicBezTo>
                    <a:pt x="77" y="0"/>
                    <a:pt x="38" y="0"/>
                    <a:pt x="0" y="0"/>
                  </a:cubicBezTo>
                  <a:cubicBezTo>
                    <a:pt x="0" y="280"/>
                    <a:pt x="0" y="560"/>
                    <a:pt x="0" y="840"/>
                  </a:cubicBezTo>
                  <a:cubicBezTo>
                    <a:pt x="38" y="840"/>
                    <a:pt x="77" y="840"/>
                    <a:pt x="115" y="84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598" name="Полилиния 597"/>
            <p:cNvSpPr/>
            <p:nvPr/>
          </p:nvSpPr>
          <p:spPr>
            <a:xfrm>
              <a:off x="6505560" y="2622960"/>
              <a:ext cx="220680" cy="209880"/>
            </a:xfrm>
            <a:custGeom>
              <a:avLst/>
              <a:gdLst>
                <a:gd name="textAreaLeft" fmla="*/ 0 w 220680"/>
                <a:gd name="textAreaRight" fmla="*/ 221040 w 220680"/>
                <a:gd name="textAreaTop" fmla="*/ 0 h 209880"/>
                <a:gd name="textAreaBottom" fmla="*/ 210240 h 209880"/>
              </a:gdLst>
              <a:ahLst/>
              <a:cxnLst/>
              <a:rect l="textAreaLeft" t="textAreaTop" r="textAreaRight" b="textAreaBottom"/>
              <a:pathLst>
                <a:path w="614" h="584">
                  <a:moveTo>
                    <a:pt x="614" y="417"/>
                  </a:moveTo>
                  <a:cubicBezTo>
                    <a:pt x="601" y="417"/>
                    <a:pt x="587" y="417"/>
                    <a:pt x="574" y="417"/>
                  </a:cubicBezTo>
                  <a:cubicBezTo>
                    <a:pt x="574" y="429"/>
                    <a:pt x="566" y="465"/>
                    <a:pt x="559" y="479"/>
                  </a:cubicBezTo>
                  <a:cubicBezTo>
                    <a:pt x="557" y="488"/>
                    <a:pt x="552" y="498"/>
                    <a:pt x="502" y="498"/>
                  </a:cubicBezTo>
                  <a:cubicBezTo>
                    <a:pt x="482" y="498"/>
                    <a:pt x="462" y="498"/>
                    <a:pt x="442" y="498"/>
                  </a:cubicBezTo>
                  <a:cubicBezTo>
                    <a:pt x="458" y="460"/>
                    <a:pt x="482" y="431"/>
                    <a:pt x="509" y="397"/>
                  </a:cubicBezTo>
                  <a:cubicBezTo>
                    <a:pt x="557" y="338"/>
                    <a:pt x="602" y="278"/>
                    <a:pt x="602" y="201"/>
                  </a:cubicBezTo>
                  <a:cubicBezTo>
                    <a:pt x="602" y="110"/>
                    <a:pt x="528" y="0"/>
                    <a:pt x="307" y="0"/>
                  </a:cubicBezTo>
                  <a:cubicBezTo>
                    <a:pt x="86" y="0"/>
                    <a:pt x="12" y="110"/>
                    <a:pt x="12" y="201"/>
                  </a:cubicBezTo>
                  <a:cubicBezTo>
                    <a:pt x="12" y="278"/>
                    <a:pt x="60" y="338"/>
                    <a:pt x="106" y="397"/>
                  </a:cubicBezTo>
                  <a:cubicBezTo>
                    <a:pt x="134" y="433"/>
                    <a:pt x="156" y="462"/>
                    <a:pt x="173" y="498"/>
                  </a:cubicBezTo>
                  <a:cubicBezTo>
                    <a:pt x="153" y="498"/>
                    <a:pt x="133" y="498"/>
                    <a:pt x="113" y="498"/>
                  </a:cubicBezTo>
                  <a:cubicBezTo>
                    <a:pt x="62" y="498"/>
                    <a:pt x="60" y="488"/>
                    <a:pt x="55" y="481"/>
                  </a:cubicBezTo>
                  <a:cubicBezTo>
                    <a:pt x="48" y="467"/>
                    <a:pt x="41" y="424"/>
                    <a:pt x="41" y="417"/>
                  </a:cubicBezTo>
                  <a:cubicBezTo>
                    <a:pt x="27" y="417"/>
                    <a:pt x="14" y="417"/>
                    <a:pt x="0" y="417"/>
                  </a:cubicBezTo>
                  <a:cubicBezTo>
                    <a:pt x="10" y="473"/>
                    <a:pt x="21" y="528"/>
                    <a:pt x="31" y="584"/>
                  </a:cubicBezTo>
                  <a:cubicBezTo>
                    <a:pt x="85" y="584"/>
                    <a:pt x="138" y="584"/>
                    <a:pt x="192" y="584"/>
                  </a:cubicBezTo>
                  <a:cubicBezTo>
                    <a:pt x="211" y="584"/>
                    <a:pt x="218" y="584"/>
                    <a:pt x="218" y="563"/>
                  </a:cubicBezTo>
                  <a:cubicBezTo>
                    <a:pt x="218" y="503"/>
                    <a:pt x="194" y="426"/>
                    <a:pt x="182" y="388"/>
                  </a:cubicBezTo>
                  <a:cubicBezTo>
                    <a:pt x="158" y="323"/>
                    <a:pt x="139" y="261"/>
                    <a:pt x="139" y="201"/>
                  </a:cubicBezTo>
                  <a:cubicBezTo>
                    <a:pt x="139" y="168"/>
                    <a:pt x="144" y="108"/>
                    <a:pt x="185" y="69"/>
                  </a:cubicBezTo>
                  <a:cubicBezTo>
                    <a:pt x="228" y="34"/>
                    <a:pt x="281" y="29"/>
                    <a:pt x="307" y="29"/>
                  </a:cubicBezTo>
                  <a:cubicBezTo>
                    <a:pt x="350" y="29"/>
                    <a:pt x="398" y="41"/>
                    <a:pt x="430" y="72"/>
                  </a:cubicBezTo>
                  <a:cubicBezTo>
                    <a:pt x="454" y="96"/>
                    <a:pt x="475" y="134"/>
                    <a:pt x="475" y="201"/>
                  </a:cubicBezTo>
                  <a:cubicBezTo>
                    <a:pt x="475" y="259"/>
                    <a:pt x="456" y="316"/>
                    <a:pt x="434" y="378"/>
                  </a:cubicBezTo>
                  <a:cubicBezTo>
                    <a:pt x="420" y="429"/>
                    <a:pt x="394" y="503"/>
                    <a:pt x="394" y="563"/>
                  </a:cubicBezTo>
                  <a:cubicBezTo>
                    <a:pt x="394" y="584"/>
                    <a:pt x="403" y="584"/>
                    <a:pt x="422" y="584"/>
                  </a:cubicBezTo>
                  <a:cubicBezTo>
                    <a:pt x="476" y="584"/>
                    <a:pt x="530" y="584"/>
                    <a:pt x="583" y="584"/>
                  </a:cubicBezTo>
                  <a:cubicBezTo>
                    <a:pt x="594" y="528"/>
                    <a:pt x="604" y="473"/>
                    <a:pt x="614" y="41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599" name="Полилиния 598"/>
            <p:cNvSpPr/>
            <p:nvPr/>
          </p:nvSpPr>
          <p:spPr>
            <a:xfrm>
              <a:off x="6854760" y="2685240"/>
              <a:ext cx="145800" cy="145440"/>
            </a:xfrm>
            <a:custGeom>
              <a:avLst/>
              <a:gdLst>
                <a:gd name="textAreaLeft" fmla="*/ 0 w 145800"/>
                <a:gd name="textAreaRight" fmla="*/ 146160 w 145800"/>
                <a:gd name="textAreaTop" fmla="*/ 0 h 145440"/>
                <a:gd name="textAreaBottom" fmla="*/ 145800 h 145440"/>
              </a:gdLst>
              <a:ahLst/>
              <a:cxnLst/>
              <a:rect l="textAreaLeft" t="textAreaTop" r="textAreaRight" b="textAreaBottom"/>
              <a:pathLst>
                <a:path w="406" h="405">
                  <a:moveTo>
                    <a:pt x="204" y="180"/>
                  </a:moveTo>
                  <a:cubicBezTo>
                    <a:pt x="147" y="124"/>
                    <a:pt x="90" y="68"/>
                    <a:pt x="34" y="12"/>
                  </a:cubicBezTo>
                  <a:cubicBezTo>
                    <a:pt x="24" y="2"/>
                    <a:pt x="24" y="0"/>
                    <a:pt x="17" y="0"/>
                  </a:cubicBezTo>
                  <a:cubicBezTo>
                    <a:pt x="7" y="0"/>
                    <a:pt x="0" y="7"/>
                    <a:pt x="0" y="17"/>
                  </a:cubicBezTo>
                  <a:cubicBezTo>
                    <a:pt x="0" y="22"/>
                    <a:pt x="0" y="24"/>
                    <a:pt x="10" y="34"/>
                  </a:cubicBezTo>
                  <a:cubicBezTo>
                    <a:pt x="66" y="89"/>
                    <a:pt x="123" y="145"/>
                    <a:pt x="180" y="201"/>
                  </a:cubicBezTo>
                  <a:cubicBezTo>
                    <a:pt x="123" y="258"/>
                    <a:pt x="66" y="314"/>
                    <a:pt x="10" y="371"/>
                  </a:cubicBezTo>
                  <a:cubicBezTo>
                    <a:pt x="0" y="381"/>
                    <a:pt x="0" y="381"/>
                    <a:pt x="0" y="388"/>
                  </a:cubicBezTo>
                  <a:cubicBezTo>
                    <a:pt x="0" y="397"/>
                    <a:pt x="7" y="405"/>
                    <a:pt x="17" y="405"/>
                  </a:cubicBezTo>
                  <a:cubicBezTo>
                    <a:pt x="24" y="405"/>
                    <a:pt x="24" y="402"/>
                    <a:pt x="34" y="393"/>
                  </a:cubicBezTo>
                  <a:cubicBezTo>
                    <a:pt x="90" y="337"/>
                    <a:pt x="146" y="281"/>
                    <a:pt x="202" y="225"/>
                  </a:cubicBezTo>
                  <a:cubicBezTo>
                    <a:pt x="260" y="283"/>
                    <a:pt x="318" y="342"/>
                    <a:pt x="377" y="400"/>
                  </a:cubicBezTo>
                  <a:cubicBezTo>
                    <a:pt x="379" y="400"/>
                    <a:pt x="384" y="405"/>
                    <a:pt x="389" y="405"/>
                  </a:cubicBezTo>
                  <a:cubicBezTo>
                    <a:pt x="401" y="405"/>
                    <a:pt x="406" y="397"/>
                    <a:pt x="406" y="388"/>
                  </a:cubicBezTo>
                  <a:cubicBezTo>
                    <a:pt x="406" y="386"/>
                    <a:pt x="406" y="383"/>
                    <a:pt x="403" y="378"/>
                  </a:cubicBezTo>
                  <a:cubicBezTo>
                    <a:pt x="403" y="376"/>
                    <a:pt x="269" y="244"/>
                    <a:pt x="228" y="201"/>
                  </a:cubicBezTo>
                  <a:cubicBezTo>
                    <a:pt x="279" y="150"/>
                    <a:pt x="330" y="99"/>
                    <a:pt x="382" y="48"/>
                  </a:cubicBezTo>
                  <a:cubicBezTo>
                    <a:pt x="386" y="43"/>
                    <a:pt x="398" y="34"/>
                    <a:pt x="403" y="26"/>
                  </a:cubicBezTo>
                  <a:cubicBezTo>
                    <a:pt x="404" y="23"/>
                    <a:pt x="406" y="22"/>
                    <a:pt x="406" y="17"/>
                  </a:cubicBezTo>
                  <a:cubicBezTo>
                    <a:pt x="406" y="7"/>
                    <a:pt x="401" y="0"/>
                    <a:pt x="389" y="0"/>
                  </a:cubicBezTo>
                  <a:cubicBezTo>
                    <a:pt x="384" y="0"/>
                    <a:pt x="379" y="2"/>
                    <a:pt x="370" y="12"/>
                  </a:cubicBezTo>
                  <a:cubicBezTo>
                    <a:pt x="314" y="68"/>
                    <a:pt x="259" y="124"/>
                    <a:pt x="204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600" name="Полилиния 599"/>
            <p:cNvSpPr/>
            <p:nvPr/>
          </p:nvSpPr>
          <p:spPr>
            <a:xfrm>
              <a:off x="7123320" y="2697120"/>
              <a:ext cx="186120" cy="138600"/>
            </a:xfrm>
            <a:custGeom>
              <a:avLst/>
              <a:gdLst>
                <a:gd name="textAreaLeft" fmla="*/ 0 w 186120"/>
                <a:gd name="textAreaRight" fmla="*/ 186480 w 186120"/>
                <a:gd name="textAreaTop" fmla="*/ 0 h 138600"/>
                <a:gd name="textAreaBottom" fmla="*/ 138960 h 138600"/>
              </a:gdLst>
              <a:ahLst/>
              <a:cxnLst/>
              <a:rect l="textAreaLeft" t="textAreaTop" r="textAreaRight" b="textAreaBottom"/>
              <a:pathLst>
                <a:path w="518" h="386">
                  <a:moveTo>
                    <a:pt x="446" y="113"/>
                  </a:moveTo>
                  <a:cubicBezTo>
                    <a:pt x="454" y="89"/>
                    <a:pt x="463" y="48"/>
                    <a:pt x="463" y="43"/>
                  </a:cubicBezTo>
                  <a:cubicBezTo>
                    <a:pt x="463" y="24"/>
                    <a:pt x="449" y="5"/>
                    <a:pt x="422" y="5"/>
                  </a:cubicBezTo>
                  <a:cubicBezTo>
                    <a:pt x="410" y="5"/>
                    <a:pt x="379" y="12"/>
                    <a:pt x="367" y="50"/>
                  </a:cubicBezTo>
                  <a:cubicBezTo>
                    <a:pt x="365" y="62"/>
                    <a:pt x="326" y="213"/>
                    <a:pt x="319" y="242"/>
                  </a:cubicBezTo>
                  <a:cubicBezTo>
                    <a:pt x="314" y="261"/>
                    <a:pt x="310" y="285"/>
                    <a:pt x="307" y="299"/>
                  </a:cubicBezTo>
                  <a:cubicBezTo>
                    <a:pt x="293" y="321"/>
                    <a:pt x="259" y="354"/>
                    <a:pt x="216" y="354"/>
                  </a:cubicBezTo>
                  <a:cubicBezTo>
                    <a:pt x="166" y="354"/>
                    <a:pt x="166" y="314"/>
                    <a:pt x="166" y="295"/>
                  </a:cubicBezTo>
                  <a:cubicBezTo>
                    <a:pt x="166" y="242"/>
                    <a:pt x="192" y="177"/>
                    <a:pt x="216" y="117"/>
                  </a:cubicBezTo>
                  <a:cubicBezTo>
                    <a:pt x="223" y="96"/>
                    <a:pt x="226" y="89"/>
                    <a:pt x="226" y="74"/>
                  </a:cubicBezTo>
                  <a:cubicBezTo>
                    <a:pt x="226" y="26"/>
                    <a:pt x="178" y="0"/>
                    <a:pt x="132" y="0"/>
                  </a:cubicBezTo>
                  <a:cubicBezTo>
                    <a:pt x="41" y="0"/>
                    <a:pt x="0" y="113"/>
                    <a:pt x="0" y="129"/>
                  </a:cubicBezTo>
                  <a:cubicBezTo>
                    <a:pt x="0" y="141"/>
                    <a:pt x="12" y="141"/>
                    <a:pt x="19" y="141"/>
                  </a:cubicBezTo>
                  <a:cubicBezTo>
                    <a:pt x="29" y="141"/>
                    <a:pt x="36" y="141"/>
                    <a:pt x="38" y="132"/>
                  </a:cubicBezTo>
                  <a:cubicBezTo>
                    <a:pt x="67" y="38"/>
                    <a:pt x="113" y="29"/>
                    <a:pt x="125" y="29"/>
                  </a:cubicBezTo>
                  <a:cubicBezTo>
                    <a:pt x="132" y="29"/>
                    <a:pt x="139" y="29"/>
                    <a:pt x="139" y="48"/>
                  </a:cubicBezTo>
                  <a:cubicBezTo>
                    <a:pt x="139" y="67"/>
                    <a:pt x="130" y="89"/>
                    <a:pt x="127" y="101"/>
                  </a:cubicBezTo>
                  <a:cubicBezTo>
                    <a:pt x="91" y="187"/>
                    <a:pt x="74" y="235"/>
                    <a:pt x="74" y="275"/>
                  </a:cubicBezTo>
                  <a:cubicBezTo>
                    <a:pt x="74" y="371"/>
                    <a:pt x="158" y="386"/>
                    <a:pt x="209" y="386"/>
                  </a:cubicBezTo>
                  <a:cubicBezTo>
                    <a:pt x="233" y="386"/>
                    <a:pt x="271" y="381"/>
                    <a:pt x="317" y="340"/>
                  </a:cubicBezTo>
                  <a:cubicBezTo>
                    <a:pt x="343" y="381"/>
                    <a:pt x="391" y="386"/>
                    <a:pt x="413" y="386"/>
                  </a:cubicBezTo>
                  <a:cubicBezTo>
                    <a:pt x="444" y="386"/>
                    <a:pt x="468" y="369"/>
                    <a:pt x="485" y="338"/>
                  </a:cubicBezTo>
                  <a:cubicBezTo>
                    <a:pt x="506" y="304"/>
                    <a:pt x="518" y="259"/>
                    <a:pt x="518" y="254"/>
                  </a:cubicBezTo>
                  <a:cubicBezTo>
                    <a:pt x="518" y="242"/>
                    <a:pt x="506" y="242"/>
                    <a:pt x="497" y="242"/>
                  </a:cubicBezTo>
                  <a:cubicBezTo>
                    <a:pt x="490" y="242"/>
                    <a:pt x="485" y="242"/>
                    <a:pt x="480" y="247"/>
                  </a:cubicBezTo>
                  <a:cubicBezTo>
                    <a:pt x="480" y="249"/>
                    <a:pt x="480" y="249"/>
                    <a:pt x="475" y="271"/>
                  </a:cubicBezTo>
                  <a:cubicBezTo>
                    <a:pt x="458" y="338"/>
                    <a:pt x="439" y="354"/>
                    <a:pt x="418" y="354"/>
                  </a:cubicBezTo>
                  <a:cubicBezTo>
                    <a:pt x="403" y="354"/>
                    <a:pt x="398" y="347"/>
                    <a:pt x="398" y="323"/>
                  </a:cubicBezTo>
                  <a:cubicBezTo>
                    <a:pt x="398" y="309"/>
                    <a:pt x="401" y="297"/>
                    <a:pt x="410" y="263"/>
                  </a:cubicBezTo>
                  <a:cubicBezTo>
                    <a:pt x="415" y="239"/>
                    <a:pt x="422" y="206"/>
                    <a:pt x="427" y="187"/>
                  </a:cubicBezTo>
                  <a:cubicBezTo>
                    <a:pt x="434" y="162"/>
                    <a:pt x="440" y="137"/>
                    <a:pt x="446" y="11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601" name="Полилиния 600"/>
            <p:cNvSpPr/>
            <p:nvPr/>
          </p:nvSpPr>
          <p:spPr>
            <a:xfrm>
              <a:off x="7327080" y="2606760"/>
              <a:ext cx="41040" cy="302040"/>
            </a:xfrm>
            <a:custGeom>
              <a:avLst/>
              <a:gdLst>
                <a:gd name="textAreaLeft" fmla="*/ 0 w 41040"/>
                <a:gd name="textAreaRight" fmla="*/ 41400 w 41040"/>
                <a:gd name="textAreaTop" fmla="*/ 0 h 302040"/>
                <a:gd name="textAreaBottom" fmla="*/ 302400 h 302040"/>
              </a:gdLst>
              <a:ahLst/>
              <a:cxnLst/>
              <a:rect l="textAreaLeft" t="textAreaTop" r="textAreaRight" b="textAreaBottom"/>
              <a:pathLst>
                <a:path w="115" h="840">
                  <a:moveTo>
                    <a:pt x="115" y="0"/>
                  </a:moveTo>
                  <a:cubicBezTo>
                    <a:pt x="77" y="0"/>
                    <a:pt x="38" y="0"/>
                    <a:pt x="0" y="0"/>
                  </a:cubicBezTo>
                  <a:cubicBezTo>
                    <a:pt x="0" y="11"/>
                    <a:pt x="0" y="22"/>
                    <a:pt x="0" y="34"/>
                  </a:cubicBezTo>
                  <a:cubicBezTo>
                    <a:pt x="27" y="34"/>
                    <a:pt x="54" y="34"/>
                    <a:pt x="82" y="34"/>
                  </a:cubicBezTo>
                  <a:cubicBezTo>
                    <a:pt x="82" y="291"/>
                    <a:pt x="82" y="549"/>
                    <a:pt x="82" y="807"/>
                  </a:cubicBezTo>
                  <a:cubicBezTo>
                    <a:pt x="54" y="807"/>
                    <a:pt x="27" y="807"/>
                    <a:pt x="0" y="807"/>
                  </a:cubicBezTo>
                  <a:cubicBezTo>
                    <a:pt x="0" y="818"/>
                    <a:pt x="0" y="829"/>
                    <a:pt x="0" y="840"/>
                  </a:cubicBezTo>
                  <a:cubicBezTo>
                    <a:pt x="38" y="840"/>
                    <a:pt x="77" y="840"/>
                    <a:pt x="115" y="840"/>
                  </a:cubicBezTo>
                  <a:cubicBezTo>
                    <a:pt x="115" y="560"/>
                    <a:pt x="115" y="280"/>
                    <a:pt x="1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602" name="Полилиния 601"/>
            <p:cNvSpPr/>
            <p:nvPr/>
          </p:nvSpPr>
          <p:spPr>
            <a:xfrm>
              <a:off x="7506000" y="2722320"/>
              <a:ext cx="200880" cy="70200"/>
            </a:xfrm>
            <a:custGeom>
              <a:avLst/>
              <a:gdLst>
                <a:gd name="textAreaLeft" fmla="*/ 0 w 200880"/>
                <a:gd name="textAreaRight" fmla="*/ 201240 w 200880"/>
                <a:gd name="textAreaTop" fmla="*/ 0 h 70200"/>
                <a:gd name="textAreaBottom" fmla="*/ 70560 h 70200"/>
              </a:gdLst>
              <a:ahLst/>
              <a:cxnLst/>
              <a:rect l="textAreaLeft" t="textAreaTop" r="textAreaRight" b="textAreaBottom"/>
              <a:pathLst>
                <a:path w="559" h="196">
                  <a:moveTo>
                    <a:pt x="530" y="34"/>
                  </a:moveTo>
                  <a:cubicBezTo>
                    <a:pt x="545" y="34"/>
                    <a:pt x="559" y="34"/>
                    <a:pt x="559" y="17"/>
                  </a:cubicBezTo>
                  <a:cubicBezTo>
                    <a:pt x="559" y="0"/>
                    <a:pt x="545" y="0"/>
                    <a:pt x="533" y="0"/>
                  </a:cubicBezTo>
                  <a:cubicBezTo>
                    <a:pt x="364" y="0"/>
                    <a:pt x="195" y="0"/>
                    <a:pt x="26" y="0"/>
                  </a:cubicBezTo>
                  <a:cubicBezTo>
                    <a:pt x="14" y="0"/>
                    <a:pt x="0" y="0"/>
                    <a:pt x="0" y="17"/>
                  </a:cubicBezTo>
                  <a:cubicBezTo>
                    <a:pt x="0" y="34"/>
                    <a:pt x="14" y="34"/>
                    <a:pt x="29" y="34"/>
                  </a:cubicBezTo>
                  <a:cubicBezTo>
                    <a:pt x="196" y="34"/>
                    <a:pt x="363" y="34"/>
                    <a:pt x="530" y="34"/>
                  </a:cubicBezTo>
                  <a:moveTo>
                    <a:pt x="533" y="196"/>
                  </a:moveTo>
                  <a:cubicBezTo>
                    <a:pt x="545" y="196"/>
                    <a:pt x="559" y="196"/>
                    <a:pt x="559" y="180"/>
                  </a:cubicBezTo>
                  <a:cubicBezTo>
                    <a:pt x="559" y="163"/>
                    <a:pt x="545" y="163"/>
                    <a:pt x="530" y="163"/>
                  </a:cubicBezTo>
                  <a:cubicBezTo>
                    <a:pt x="363" y="163"/>
                    <a:pt x="196" y="163"/>
                    <a:pt x="29" y="163"/>
                  </a:cubicBezTo>
                  <a:cubicBezTo>
                    <a:pt x="14" y="163"/>
                    <a:pt x="0" y="163"/>
                    <a:pt x="0" y="180"/>
                  </a:cubicBezTo>
                  <a:cubicBezTo>
                    <a:pt x="0" y="196"/>
                    <a:pt x="14" y="196"/>
                    <a:pt x="26" y="196"/>
                  </a:cubicBezTo>
                  <a:cubicBezTo>
                    <a:pt x="195" y="196"/>
                    <a:pt x="364" y="196"/>
                    <a:pt x="533" y="1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5560" rIns="90000" bIns="2556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603" name="Полилиния 602"/>
            <p:cNvSpPr/>
            <p:nvPr/>
          </p:nvSpPr>
          <p:spPr>
            <a:xfrm>
              <a:off x="7834320" y="2751480"/>
              <a:ext cx="185400" cy="11880"/>
            </a:xfrm>
            <a:custGeom>
              <a:avLst/>
              <a:gdLst>
                <a:gd name="textAreaLeft" fmla="*/ 0 w 185400"/>
                <a:gd name="textAreaRight" fmla="*/ 185760 w 185400"/>
                <a:gd name="textAreaTop" fmla="*/ 0 h 11880"/>
                <a:gd name="textAreaBottom" fmla="*/ 12240 h 11880"/>
              </a:gdLst>
              <a:ahLst/>
              <a:cxnLst/>
              <a:rect l="textAreaLeft" t="textAreaTop" r="textAreaRight" b="textAreaBottom"/>
              <a:pathLst>
                <a:path w="516" h="34">
                  <a:moveTo>
                    <a:pt x="487" y="34"/>
                  </a:moveTo>
                  <a:cubicBezTo>
                    <a:pt x="502" y="34"/>
                    <a:pt x="516" y="34"/>
                    <a:pt x="516" y="17"/>
                  </a:cubicBezTo>
                  <a:cubicBezTo>
                    <a:pt x="516" y="0"/>
                    <a:pt x="502" y="0"/>
                    <a:pt x="487" y="0"/>
                  </a:cubicBezTo>
                  <a:cubicBezTo>
                    <a:pt x="334" y="0"/>
                    <a:pt x="182" y="0"/>
                    <a:pt x="29" y="0"/>
                  </a:cubicBezTo>
                  <a:cubicBezTo>
                    <a:pt x="14" y="0"/>
                    <a:pt x="0" y="0"/>
                    <a:pt x="0" y="17"/>
                  </a:cubicBezTo>
                  <a:cubicBezTo>
                    <a:pt x="0" y="34"/>
                    <a:pt x="14" y="34"/>
                    <a:pt x="29" y="34"/>
                  </a:cubicBezTo>
                  <a:cubicBezTo>
                    <a:pt x="182" y="34"/>
                    <a:pt x="334" y="34"/>
                    <a:pt x="487" y="3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2760" rIns="90000" bIns="-3276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604" name="Полилиния 603"/>
            <p:cNvSpPr/>
            <p:nvPr/>
          </p:nvSpPr>
          <p:spPr>
            <a:xfrm>
              <a:off x="8059680" y="2626560"/>
              <a:ext cx="223560" cy="216720"/>
            </a:xfrm>
            <a:custGeom>
              <a:avLst/>
              <a:gdLst>
                <a:gd name="textAreaLeft" fmla="*/ 0 w 223560"/>
                <a:gd name="textAreaRight" fmla="*/ 223920 w 223560"/>
                <a:gd name="textAreaTop" fmla="*/ 0 h 216720"/>
                <a:gd name="textAreaBottom" fmla="*/ 217080 h 216720"/>
              </a:gdLst>
              <a:ahLst/>
              <a:cxnLst/>
              <a:rect l="textAreaLeft" t="textAreaTop" r="textAreaRight" b="textAreaBottom"/>
              <a:pathLst>
                <a:path w="622" h="603">
                  <a:moveTo>
                    <a:pt x="617" y="19"/>
                  </a:moveTo>
                  <a:cubicBezTo>
                    <a:pt x="619" y="17"/>
                    <a:pt x="622" y="12"/>
                    <a:pt x="622" y="7"/>
                  </a:cubicBezTo>
                  <a:cubicBezTo>
                    <a:pt x="622" y="2"/>
                    <a:pt x="622" y="0"/>
                    <a:pt x="602" y="0"/>
                  </a:cubicBezTo>
                  <a:cubicBezTo>
                    <a:pt x="408" y="0"/>
                    <a:pt x="214" y="0"/>
                    <a:pt x="19" y="0"/>
                  </a:cubicBezTo>
                  <a:cubicBezTo>
                    <a:pt x="0" y="0"/>
                    <a:pt x="0" y="2"/>
                    <a:pt x="0" y="7"/>
                  </a:cubicBezTo>
                  <a:cubicBezTo>
                    <a:pt x="0" y="12"/>
                    <a:pt x="2" y="17"/>
                    <a:pt x="5" y="19"/>
                  </a:cubicBezTo>
                  <a:cubicBezTo>
                    <a:pt x="99" y="208"/>
                    <a:pt x="194" y="397"/>
                    <a:pt x="288" y="587"/>
                  </a:cubicBezTo>
                  <a:cubicBezTo>
                    <a:pt x="293" y="599"/>
                    <a:pt x="299" y="603"/>
                    <a:pt x="312" y="603"/>
                  </a:cubicBezTo>
                  <a:cubicBezTo>
                    <a:pt x="325" y="603"/>
                    <a:pt x="329" y="599"/>
                    <a:pt x="334" y="587"/>
                  </a:cubicBezTo>
                  <a:cubicBezTo>
                    <a:pt x="428" y="397"/>
                    <a:pt x="522" y="208"/>
                    <a:pt x="617" y="19"/>
                  </a:cubicBezTo>
                  <a:moveTo>
                    <a:pt x="103" y="62"/>
                  </a:moveTo>
                  <a:cubicBezTo>
                    <a:pt x="258" y="62"/>
                    <a:pt x="412" y="62"/>
                    <a:pt x="566" y="62"/>
                  </a:cubicBezTo>
                  <a:cubicBezTo>
                    <a:pt x="490" y="216"/>
                    <a:pt x="413" y="370"/>
                    <a:pt x="336" y="524"/>
                  </a:cubicBezTo>
                  <a:cubicBezTo>
                    <a:pt x="258" y="370"/>
                    <a:pt x="181" y="216"/>
                    <a:pt x="103" y="6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605" name="Полилиния 604"/>
            <p:cNvSpPr/>
            <p:nvPr/>
          </p:nvSpPr>
          <p:spPr>
            <a:xfrm>
              <a:off x="8288640" y="2699640"/>
              <a:ext cx="157680" cy="191880"/>
            </a:xfrm>
            <a:custGeom>
              <a:avLst/>
              <a:gdLst>
                <a:gd name="textAreaLeft" fmla="*/ 0 w 157680"/>
                <a:gd name="textAreaRight" fmla="*/ 158040 w 157680"/>
                <a:gd name="textAreaTop" fmla="*/ 0 h 191880"/>
                <a:gd name="textAreaBottom" fmla="*/ 192240 h 191880"/>
              </a:gdLst>
              <a:ahLst/>
              <a:cxnLst/>
              <a:rect l="textAreaLeft" t="textAreaTop" r="textAreaRight" b="textAreaBottom"/>
              <a:pathLst>
                <a:path w="439" h="534">
                  <a:moveTo>
                    <a:pt x="65" y="474"/>
                  </a:moveTo>
                  <a:cubicBezTo>
                    <a:pt x="58" y="503"/>
                    <a:pt x="55" y="508"/>
                    <a:pt x="19" y="508"/>
                  </a:cubicBezTo>
                  <a:cubicBezTo>
                    <a:pt x="10" y="508"/>
                    <a:pt x="0" y="508"/>
                    <a:pt x="0" y="524"/>
                  </a:cubicBezTo>
                  <a:cubicBezTo>
                    <a:pt x="0" y="532"/>
                    <a:pt x="5" y="534"/>
                    <a:pt x="10" y="534"/>
                  </a:cubicBezTo>
                  <a:cubicBezTo>
                    <a:pt x="34" y="534"/>
                    <a:pt x="58" y="532"/>
                    <a:pt x="82" y="532"/>
                  </a:cubicBezTo>
                  <a:cubicBezTo>
                    <a:pt x="110" y="532"/>
                    <a:pt x="139" y="534"/>
                    <a:pt x="166" y="534"/>
                  </a:cubicBezTo>
                  <a:cubicBezTo>
                    <a:pt x="170" y="534"/>
                    <a:pt x="180" y="534"/>
                    <a:pt x="180" y="517"/>
                  </a:cubicBezTo>
                  <a:cubicBezTo>
                    <a:pt x="180" y="508"/>
                    <a:pt x="173" y="508"/>
                    <a:pt x="161" y="508"/>
                  </a:cubicBezTo>
                  <a:cubicBezTo>
                    <a:pt x="118" y="508"/>
                    <a:pt x="118" y="503"/>
                    <a:pt x="118" y="496"/>
                  </a:cubicBezTo>
                  <a:cubicBezTo>
                    <a:pt x="118" y="484"/>
                    <a:pt x="154" y="347"/>
                    <a:pt x="158" y="326"/>
                  </a:cubicBezTo>
                  <a:cubicBezTo>
                    <a:pt x="170" y="352"/>
                    <a:pt x="194" y="381"/>
                    <a:pt x="238" y="381"/>
                  </a:cubicBezTo>
                  <a:cubicBezTo>
                    <a:pt x="334" y="381"/>
                    <a:pt x="439" y="259"/>
                    <a:pt x="439" y="134"/>
                  </a:cubicBezTo>
                  <a:cubicBezTo>
                    <a:pt x="439" y="55"/>
                    <a:pt x="391" y="0"/>
                    <a:pt x="329" y="0"/>
                  </a:cubicBezTo>
                  <a:cubicBezTo>
                    <a:pt x="286" y="0"/>
                    <a:pt x="245" y="31"/>
                    <a:pt x="218" y="62"/>
                  </a:cubicBezTo>
                  <a:cubicBezTo>
                    <a:pt x="209" y="17"/>
                    <a:pt x="173" y="0"/>
                    <a:pt x="142" y="0"/>
                  </a:cubicBezTo>
                  <a:cubicBezTo>
                    <a:pt x="103" y="0"/>
                    <a:pt x="86" y="34"/>
                    <a:pt x="79" y="48"/>
                  </a:cubicBezTo>
                  <a:cubicBezTo>
                    <a:pt x="65" y="77"/>
                    <a:pt x="53" y="127"/>
                    <a:pt x="53" y="129"/>
                  </a:cubicBezTo>
                  <a:cubicBezTo>
                    <a:pt x="53" y="139"/>
                    <a:pt x="59" y="136"/>
                    <a:pt x="62" y="139"/>
                  </a:cubicBezTo>
                  <a:cubicBezTo>
                    <a:pt x="72" y="139"/>
                    <a:pt x="72" y="136"/>
                    <a:pt x="77" y="117"/>
                  </a:cubicBezTo>
                  <a:cubicBezTo>
                    <a:pt x="91" y="60"/>
                    <a:pt x="108" y="19"/>
                    <a:pt x="139" y="19"/>
                  </a:cubicBezTo>
                  <a:cubicBezTo>
                    <a:pt x="154" y="19"/>
                    <a:pt x="166" y="26"/>
                    <a:pt x="166" y="57"/>
                  </a:cubicBezTo>
                  <a:cubicBezTo>
                    <a:pt x="166" y="77"/>
                    <a:pt x="163" y="86"/>
                    <a:pt x="158" y="101"/>
                  </a:cubicBezTo>
                  <a:cubicBezTo>
                    <a:pt x="127" y="225"/>
                    <a:pt x="96" y="350"/>
                    <a:pt x="65" y="474"/>
                  </a:cubicBezTo>
                  <a:moveTo>
                    <a:pt x="214" y="110"/>
                  </a:moveTo>
                  <a:cubicBezTo>
                    <a:pt x="218" y="86"/>
                    <a:pt x="242" y="62"/>
                    <a:pt x="257" y="50"/>
                  </a:cubicBezTo>
                  <a:cubicBezTo>
                    <a:pt x="286" y="24"/>
                    <a:pt x="312" y="19"/>
                    <a:pt x="326" y="19"/>
                  </a:cubicBezTo>
                  <a:cubicBezTo>
                    <a:pt x="360" y="19"/>
                    <a:pt x="379" y="49"/>
                    <a:pt x="379" y="98"/>
                  </a:cubicBezTo>
                  <a:cubicBezTo>
                    <a:pt x="379" y="147"/>
                    <a:pt x="350" y="244"/>
                    <a:pt x="336" y="275"/>
                  </a:cubicBezTo>
                  <a:cubicBezTo>
                    <a:pt x="307" y="335"/>
                    <a:pt x="266" y="362"/>
                    <a:pt x="235" y="362"/>
                  </a:cubicBezTo>
                  <a:cubicBezTo>
                    <a:pt x="180" y="362"/>
                    <a:pt x="170" y="292"/>
                    <a:pt x="170" y="287"/>
                  </a:cubicBezTo>
                  <a:cubicBezTo>
                    <a:pt x="170" y="285"/>
                    <a:pt x="170" y="285"/>
                    <a:pt x="173" y="273"/>
                  </a:cubicBezTo>
                  <a:cubicBezTo>
                    <a:pt x="186" y="219"/>
                    <a:pt x="200" y="164"/>
                    <a:pt x="214" y="1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606" name="Полилиния 605"/>
            <p:cNvSpPr/>
            <p:nvPr/>
          </p:nvSpPr>
          <p:spPr>
            <a:xfrm>
              <a:off x="8535600" y="2657520"/>
              <a:ext cx="200880" cy="200520"/>
            </a:xfrm>
            <a:custGeom>
              <a:avLst/>
              <a:gdLst>
                <a:gd name="textAreaLeft" fmla="*/ 0 w 200880"/>
                <a:gd name="textAreaRight" fmla="*/ 201240 w 200880"/>
                <a:gd name="textAreaTop" fmla="*/ 0 h 200520"/>
                <a:gd name="textAreaBottom" fmla="*/ 200880 h 200520"/>
              </a:gdLst>
              <a:ahLst/>
              <a:cxnLst/>
              <a:rect l="textAreaLeft" t="textAreaTop" r="textAreaRight" b="textAreaBottom"/>
              <a:pathLst>
                <a:path w="559" h="558">
                  <a:moveTo>
                    <a:pt x="298" y="295"/>
                  </a:moveTo>
                  <a:cubicBezTo>
                    <a:pt x="376" y="295"/>
                    <a:pt x="454" y="295"/>
                    <a:pt x="533" y="295"/>
                  </a:cubicBezTo>
                  <a:cubicBezTo>
                    <a:pt x="545" y="295"/>
                    <a:pt x="559" y="295"/>
                    <a:pt x="559" y="278"/>
                  </a:cubicBezTo>
                  <a:cubicBezTo>
                    <a:pt x="559" y="261"/>
                    <a:pt x="545" y="261"/>
                    <a:pt x="533" y="261"/>
                  </a:cubicBezTo>
                  <a:cubicBezTo>
                    <a:pt x="454" y="261"/>
                    <a:pt x="376" y="261"/>
                    <a:pt x="298" y="261"/>
                  </a:cubicBezTo>
                  <a:cubicBezTo>
                    <a:pt x="298" y="183"/>
                    <a:pt x="298" y="105"/>
                    <a:pt x="298" y="26"/>
                  </a:cubicBezTo>
                  <a:cubicBezTo>
                    <a:pt x="298" y="14"/>
                    <a:pt x="298" y="0"/>
                    <a:pt x="281" y="0"/>
                  </a:cubicBezTo>
                  <a:cubicBezTo>
                    <a:pt x="264" y="0"/>
                    <a:pt x="264" y="14"/>
                    <a:pt x="264" y="26"/>
                  </a:cubicBezTo>
                  <a:cubicBezTo>
                    <a:pt x="264" y="105"/>
                    <a:pt x="264" y="183"/>
                    <a:pt x="264" y="261"/>
                  </a:cubicBezTo>
                  <a:cubicBezTo>
                    <a:pt x="185" y="261"/>
                    <a:pt x="106" y="261"/>
                    <a:pt x="26" y="261"/>
                  </a:cubicBezTo>
                  <a:cubicBezTo>
                    <a:pt x="14" y="261"/>
                    <a:pt x="0" y="261"/>
                    <a:pt x="0" y="278"/>
                  </a:cubicBezTo>
                  <a:cubicBezTo>
                    <a:pt x="0" y="295"/>
                    <a:pt x="14" y="295"/>
                    <a:pt x="26" y="295"/>
                  </a:cubicBezTo>
                  <a:cubicBezTo>
                    <a:pt x="106" y="295"/>
                    <a:pt x="185" y="295"/>
                    <a:pt x="264" y="295"/>
                  </a:cubicBezTo>
                  <a:cubicBezTo>
                    <a:pt x="264" y="374"/>
                    <a:pt x="264" y="453"/>
                    <a:pt x="264" y="532"/>
                  </a:cubicBezTo>
                  <a:cubicBezTo>
                    <a:pt x="264" y="544"/>
                    <a:pt x="264" y="558"/>
                    <a:pt x="281" y="558"/>
                  </a:cubicBezTo>
                  <a:cubicBezTo>
                    <a:pt x="298" y="558"/>
                    <a:pt x="298" y="544"/>
                    <a:pt x="298" y="532"/>
                  </a:cubicBezTo>
                  <a:cubicBezTo>
                    <a:pt x="298" y="453"/>
                    <a:pt x="298" y="374"/>
                    <a:pt x="298" y="29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607" name="Полилиния 606"/>
            <p:cNvSpPr/>
            <p:nvPr/>
          </p:nvSpPr>
          <p:spPr>
            <a:xfrm>
              <a:off x="8786160" y="2723760"/>
              <a:ext cx="315000" cy="86760"/>
            </a:xfrm>
            <a:custGeom>
              <a:avLst/>
              <a:gdLst>
                <a:gd name="textAreaLeft" fmla="*/ 0 w 315000"/>
                <a:gd name="textAreaRight" fmla="*/ 315360 w 315000"/>
                <a:gd name="textAreaTop" fmla="*/ 0 h 86760"/>
                <a:gd name="textAreaBottom" fmla="*/ 87120 h 86760"/>
              </a:gdLst>
              <a:ahLst/>
              <a:cxnLst/>
              <a:rect l="textAreaLeft" t="textAreaTop" r="textAreaRight" b="textAreaBottom"/>
              <a:pathLst>
                <a:path w="876" h="242">
                  <a:moveTo>
                    <a:pt x="861" y="34"/>
                  </a:moveTo>
                  <a:cubicBezTo>
                    <a:pt x="869" y="31"/>
                    <a:pt x="876" y="26"/>
                    <a:pt x="876" y="17"/>
                  </a:cubicBezTo>
                  <a:cubicBezTo>
                    <a:pt x="876" y="7"/>
                    <a:pt x="869" y="0"/>
                    <a:pt x="859" y="0"/>
                  </a:cubicBezTo>
                  <a:cubicBezTo>
                    <a:pt x="857" y="0"/>
                    <a:pt x="856" y="0"/>
                    <a:pt x="854" y="0"/>
                  </a:cubicBezTo>
                  <a:cubicBezTo>
                    <a:pt x="574" y="70"/>
                    <a:pt x="293" y="140"/>
                    <a:pt x="12" y="211"/>
                  </a:cubicBezTo>
                  <a:cubicBezTo>
                    <a:pt x="5" y="213"/>
                    <a:pt x="0" y="220"/>
                    <a:pt x="0" y="227"/>
                  </a:cubicBezTo>
                  <a:cubicBezTo>
                    <a:pt x="0" y="237"/>
                    <a:pt x="5" y="242"/>
                    <a:pt x="14" y="242"/>
                  </a:cubicBezTo>
                  <a:cubicBezTo>
                    <a:pt x="16" y="242"/>
                    <a:pt x="18" y="242"/>
                    <a:pt x="19" y="242"/>
                  </a:cubicBezTo>
                  <a:cubicBezTo>
                    <a:pt x="300" y="172"/>
                    <a:pt x="581" y="103"/>
                    <a:pt x="861" y="3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2120" rIns="90000" bIns="4212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608" name="Полилиния 607"/>
            <p:cNvSpPr/>
            <p:nvPr/>
          </p:nvSpPr>
          <p:spPr>
            <a:xfrm>
              <a:off x="9089640" y="2648160"/>
              <a:ext cx="315000" cy="87480"/>
            </a:xfrm>
            <a:custGeom>
              <a:avLst/>
              <a:gdLst>
                <a:gd name="textAreaLeft" fmla="*/ 0 w 315000"/>
                <a:gd name="textAreaRight" fmla="*/ 315360 w 315000"/>
                <a:gd name="textAreaTop" fmla="*/ 0 h 87480"/>
                <a:gd name="textAreaBottom" fmla="*/ 87840 h 87480"/>
              </a:gdLst>
              <a:ahLst/>
              <a:cxnLst/>
              <a:rect l="textAreaLeft" t="textAreaTop" r="textAreaRight" b="textAreaBottom"/>
              <a:pathLst>
                <a:path w="876" h="244">
                  <a:moveTo>
                    <a:pt x="864" y="34"/>
                  </a:moveTo>
                  <a:cubicBezTo>
                    <a:pt x="871" y="34"/>
                    <a:pt x="876" y="26"/>
                    <a:pt x="876" y="17"/>
                  </a:cubicBezTo>
                  <a:cubicBezTo>
                    <a:pt x="876" y="10"/>
                    <a:pt x="869" y="0"/>
                    <a:pt x="859" y="0"/>
                  </a:cubicBezTo>
                  <a:cubicBezTo>
                    <a:pt x="857" y="0"/>
                    <a:pt x="857" y="2"/>
                    <a:pt x="854" y="2"/>
                  </a:cubicBezTo>
                  <a:cubicBezTo>
                    <a:pt x="574" y="72"/>
                    <a:pt x="293" y="141"/>
                    <a:pt x="12" y="211"/>
                  </a:cubicBezTo>
                  <a:cubicBezTo>
                    <a:pt x="5" y="213"/>
                    <a:pt x="0" y="220"/>
                    <a:pt x="0" y="227"/>
                  </a:cubicBezTo>
                  <a:cubicBezTo>
                    <a:pt x="0" y="237"/>
                    <a:pt x="7" y="244"/>
                    <a:pt x="17" y="244"/>
                  </a:cubicBezTo>
                  <a:cubicBezTo>
                    <a:pt x="18" y="244"/>
                    <a:pt x="18" y="244"/>
                    <a:pt x="19" y="244"/>
                  </a:cubicBezTo>
                  <a:cubicBezTo>
                    <a:pt x="301" y="174"/>
                    <a:pt x="582" y="104"/>
                    <a:pt x="864" y="3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2840" rIns="90000" bIns="4284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609" name="Полилиния 608"/>
            <p:cNvSpPr/>
            <p:nvPr/>
          </p:nvSpPr>
          <p:spPr>
            <a:xfrm>
              <a:off x="9308160" y="2593800"/>
              <a:ext cx="315000" cy="87480"/>
            </a:xfrm>
            <a:custGeom>
              <a:avLst/>
              <a:gdLst>
                <a:gd name="textAreaLeft" fmla="*/ 0 w 315000"/>
                <a:gd name="textAreaRight" fmla="*/ 315360 w 315000"/>
                <a:gd name="textAreaTop" fmla="*/ 0 h 87480"/>
                <a:gd name="textAreaBottom" fmla="*/ 87840 h 87480"/>
              </a:gdLst>
              <a:ahLst/>
              <a:cxnLst/>
              <a:rect l="textAreaLeft" t="textAreaTop" r="textAreaRight" b="textAreaBottom"/>
              <a:pathLst>
                <a:path w="876" h="244">
                  <a:moveTo>
                    <a:pt x="864" y="34"/>
                  </a:moveTo>
                  <a:cubicBezTo>
                    <a:pt x="871" y="34"/>
                    <a:pt x="876" y="26"/>
                    <a:pt x="876" y="17"/>
                  </a:cubicBezTo>
                  <a:cubicBezTo>
                    <a:pt x="876" y="7"/>
                    <a:pt x="869" y="0"/>
                    <a:pt x="859" y="0"/>
                  </a:cubicBezTo>
                  <a:cubicBezTo>
                    <a:pt x="858" y="1"/>
                    <a:pt x="857" y="2"/>
                    <a:pt x="857" y="2"/>
                  </a:cubicBezTo>
                  <a:cubicBezTo>
                    <a:pt x="576" y="72"/>
                    <a:pt x="295" y="141"/>
                    <a:pt x="14" y="211"/>
                  </a:cubicBezTo>
                  <a:cubicBezTo>
                    <a:pt x="5" y="213"/>
                    <a:pt x="0" y="220"/>
                    <a:pt x="0" y="227"/>
                  </a:cubicBezTo>
                  <a:cubicBezTo>
                    <a:pt x="0" y="237"/>
                    <a:pt x="7" y="244"/>
                    <a:pt x="17" y="244"/>
                  </a:cubicBezTo>
                  <a:cubicBezTo>
                    <a:pt x="18" y="244"/>
                    <a:pt x="18" y="244"/>
                    <a:pt x="19" y="244"/>
                  </a:cubicBezTo>
                  <a:cubicBezTo>
                    <a:pt x="301" y="174"/>
                    <a:pt x="582" y="104"/>
                    <a:pt x="864" y="3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2840" rIns="90000" bIns="4284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610" name="Полилиния 609"/>
            <p:cNvSpPr/>
            <p:nvPr/>
          </p:nvSpPr>
          <p:spPr>
            <a:xfrm>
              <a:off x="8838000" y="2699640"/>
              <a:ext cx="142920" cy="133200"/>
            </a:xfrm>
            <a:custGeom>
              <a:avLst/>
              <a:gdLst>
                <a:gd name="textAreaLeft" fmla="*/ 0 w 142920"/>
                <a:gd name="textAreaRight" fmla="*/ 143280 w 142920"/>
                <a:gd name="textAreaTop" fmla="*/ 0 h 133200"/>
                <a:gd name="textAreaBottom" fmla="*/ 133560 h 133200"/>
              </a:gdLst>
              <a:ahLst/>
              <a:cxnLst/>
              <a:rect l="textAreaLeft" t="textAreaTop" r="textAreaRight" b="textAreaBottom"/>
              <a:pathLst>
                <a:path w="398" h="371">
                  <a:moveTo>
                    <a:pt x="144" y="10"/>
                  </a:moveTo>
                  <a:cubicBezTo>
                    <a:pt x="141" y="6"/>
                    <a:pt x="144" y="0"/>
                    <a:pt x="134" y="0"/>
                  </a:cubicBezTo>
                  <a:cubicBezTo>
                    <a:pt x="115" y="0"/>
                    <a:pt x="53" y="7"/>
                    <a:pt x="31" y="10"/>
                  </a:cubicBezTo>
                  <a:cubicBezTo>
                    <a:pt x="24" y="10"/>
                    <a:pt x="14" y="10"/>
                    <a:pt x="14" y="26"/>
                  </a:cubicBezTo>
                  <a:cubicBezTo>
                    <a:pt x="14" y="36"/>
                    <a:pt x="22" y="36"/>
                    <a:pt x="36" y="36"/>
                  </a:cubicBezTo>
                  <a:cubicBezTo>
                    <a:pt x="74" y="36"/>
                    <a:pt x="77" y="41"/>
                    <a:pt x="77" y="50"/>
                  </a:cubicBezTo>
                  <a:cubicBezTo>
                    <a:pt x="77" y="55"/>
                    <a:pt x="67" y="96"/>
                    <a:pt x="60" y="117"/>
                  </a:cubicBezTo>
                  <a:cubicBezTo>
                    <a:pt x="43" y="186"/>
                    <a:pt x="26" y="255"/>
                    <a:pt x="10" y="323"/>
                  </a:cubicBezTo>
                  <a:cubicBezTo>
                    <a:pt x="7" y="335"/>
                    <a:pt x="0" y="359"/>
                    <a:pt x="0" y="362"/>
                  </a:cubicBezTo>
                  <a:cubicBezTo>
                    <a:pt x="0" y="371"/>
                    <a:pt x="10" y="371"/>
                    <a:pt x="14" y="371"/>
                  </a:cubicBezTo>
                  <a:cubicBezTo>
                    <a:pt x="18" y="371"/>
                    <a:pt x="22" y="371"/>
                    <a:pt x="26" y="371"/>
                  </a:cubicBezTo>
                  <a:cubicBezTo>
                    <a:pt x="84" y="362"/>
                    <a:pt x="178" y="328"/>
                    <a:pt x="264" y="249"/>
                  </a:cubicBezTo>
                  <a:cubicBezTo>
                    <a:pt x="374" y="144"/>
                    <a:pt x="398" y="31"/>
                    <a:pt x="398" y="24"/>
                  </a:cubicBezTo>
                  <a:cubicBezTo>
                    <a:pt x="398" y="10"/>
                    <a:pt x="386" y="0"/>
                    <a:pt x="372" y="0"/>
                  </a:cubicBezTo>
                  <a:cubicBezTo>
                    <a:pt x="367" y="0"/>
                    <a:pt x="348" y="2"/>
                    <a:pt x="341" y="29"/>
                  </a:cubicBezTo>
                  <a:cubicBezTo>
                    <a:pt x="286" y="218"/>
                    <a:pt x="158" y="314"/>
                    <a:pt x="62" y="345"/>
                  </a:cubicBezTo>
                  <a:cubicBezTo>
                    <a:pt x="90" y="233"/>
                    <a:pt x="117" y="121"/>
                    <a:pt x="144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611" name="Полилиния 610"/>
            <p:cNvSpPr/>
            <p:nvPr/>
          </p:nvSpPr>
          <p:spPr>
            <a:xfrm>
              <a:off x="9005760" y="2626560"/>
              <a:ext cx="223560" cy="216720"/>
            </a:xfrm>
            <a:custGeom>
              <a:avLst/>
              <a:gdLst>
                <a:gd name="textAreaLeft" fmla="*/ 0 w 223560"/>
                <a:gd name="textAreaRight" fmla="*/ 223920 w 223560"/>
                <a:gd name="textAreaTop" fmla="*/ 0 h 216720"/>
                <a:gd name="textAreaBottom" fmla="*/ 217080 h 216720"/>
              </a:gdLst>
              <a:ahLst/>
              <a:cxnLst/>
              <a:rect l="textAreaLeft" t="textAreaTop" r="textAreaRight" b="textAreaBottom"/>
              <a:pathLst>
                <a:path w="622" h="603">
                  <a:moveTo>
                    <a:pt x="619" y="19"/>
                  </a:moveTo>
                  <a:cubicBezTo>
                    <a:pt x="619" y="17"/>
                    <a:pt x="622" y="12"/>
                    <a:pt x="622" y="7"/>
                  </a:cubicBezTo>
                  <a:cubicBezTo>
                    <a:pt x="622" y="2"/>
                    <a:pt x="622" y="0"/>
                    <a:pt x="602" y="0"/>
                  </a:cubicBezTo>
                  <a:cubicBezTo>
                    <a:pt x="408" y="0"/>
                    <a:pt x="214" y="0"/>
                    <a:pt x="19" y="0"/>
                  </a:cubicBezTo>
                  <a:cubicBezTo>
                    <a:pt x="0" y="0"/>
                    <a:pt x="0" y="2"/>
                    <a:pt x="0" y="7"/>
                  </a:cubicBezTo>
                  <a:cubicBezTo>
                    <a:pt x="0" y="12"/>
                    <a:pt x="2" y="17"/>
                    <a:pt x="5" y="19"/>
                  </a:cubicBezTo>
                  <a:cubicBezTo>
                    <a:pt x="99" y="208"/>
                    <a:pt x="194" y="397"/>
                    <a:pt x="288" y="587"/>
                  </a:cubicBezTo>
                  <a:cubicBezTo>
                    <a:pt x="295" y="599"/>
                    <a:pt x="298" y="603"/>
                    <a:pt x="312" y="603"/>
                  </a:cubicBezTo>
                  <a:cubicBezTo>
                    <a:pt x="326" y="603"/>
                    <a:pt x="329" y="599"/>
                    <a:pt x="334" y="587"/>
                  </a:cubicBezTo>
                  <a:cubicBezTo>
                    <a:pt x="429" y="397"/>
                    <a:pt x="524" y="208"/>
                    <a:pt x="619" y="19"/>
                  </a:cubicBezTo>
                  <a:moveTo>
                    <a:pt x="106" y="62"/>
                  </a:moveTo>
                  <a:cubicBezTo>
                    <a:pt x="259" y="62"/>
                    <a:pt x="413" y="62"/>
                    <a:pt x="566" y="62"/>
                  </a:cubicBezTo>
                  <a:cubicBezTo>
                    <a:pt x="490" y="216"/>
                    <a:pt x="413" y="370"/>
                    <a:pt x="336" y="524"/>
                  </a:cubicBezTo>
                  <a:cubicBezTo>
                    <a:pt x="259" y="370"/>
                    <a:pt x="182" y="216"/>
                    <a:pt x="106" y="6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612" name="Полилиния 611"/>
            <p:cNvSpPr/>
            <p:nvPr/>
          </p:nvSpPr>
          <p:spPr>
            <a:xfrm>
              <a:off x="9258120" y="2567880"/>
              <a:ext cx="93960" cy="140040"/>
            </a:xfrm>
            <a:custGeom>
              <a:avLst/>
              <a:gdLst>
                <a:gd name="textAreaLeft" fmla="*/ 0 w 93960"/>
                <a:gd name="textAreaRight" fmla="*/ 94320 w 93960"/>
                <a:gd name="textAreaTop" fmla="*/ 0 h 140040"/>
                <a:gd name="textAreaBottom" fmla="*/ 140400 h 140040"/>
              </a:gdLst>
              <a:ahLst/>
              <a:cxnLst/>
              <a:rect l="textAreaLeft" t="textAreaTop" r="textAreaRight" b="textAreaBottom"/>
              <a:pathLst>
                <a:path w="262" h="390">
                  <a:moveTo>
                    <a:pt x="262" y="285"/>
                  </a:moveTo>
                  <a:cubicBezTo>
                    <a:pt x="254" y="285"/>
                    <a:pt x="247" y="285"/>
                    <a:pt x="240" y="285"/>
                  </a:cubicBezTo>
                  <a:cubicBezTo>
                    <a:pt x="238" y="297"/>
                    <a:pt x="233" y="330"/>
                    <a:pt x="226" y="338"/>
                  </a:cubicBezTo>
                  <a:cubicBezTo>
                    <a:pt x="221" y="340"/>
                    <a:pt x="175" y="340"/>
                    <a:pt x="166" y="340"/>
                  </a:cubicBezTo>
                  <a:cubicBezTo>
                    <a:pt x="130" y="340"/>
                    <a:pt x="94" y="340"/>
                    <a:pt x="58" y="340"/>
                  </a:cubicBezTo>
                  <a:cubicBezTo>
                    <a:pt x="120" y="287"/>
                    <a:pt x="142" y="271"/>
                    <a:pt x="175" y="242"/>
                  </a:cubicBezTo>
                  <a:cubicBezTo>
                    <a:pt x="221" y="208"/>
                    <a:pt x="262" y="170"/>
                    <a:pt x="262" y="115"/>
                  </a:cubicBezTo>
                  <a:cubicBezTo>
                    <a:pt x="262" y="43"/>
                    <a:pt x="197" y="0"/>
                    <a:pt x="122" y="0"/>
                  </a:cubicBezTo>
                  <a:cubicBezTo>
                    <a:pt x="48" y="0"/>
                    <a:pt x="0" y="53"/>
                    <a:pt x="0" y="105"/>
                  </a:cubicBezTo>
                  <a:cubicBezTo>
                    <a:pt x="0" y="136"/>
                    <a:pt x="24" y="139"/>
                    <a:pt x="31" y="139"/>
                  </a:cubicBezTo>
                  <a:cubicBezTo>
                    <a:pt x="46" y="139"/>
                    <a:pt x="62" y="129"/>
                    <a:pt x="62" y="108"/>
                  </a:cubicBezTo>
                  <a:cubicBezTo>
                    <a:pt x="62" y="96"/>
                    <a:pt x="58" y="77"/>
                    <a:pt x="26" y="77"/>
                  </a:cubicBezTo>
                  <a:cubicBezTo>
                    <a:pt x="46" y="34"/>
                    <a:pt x="86" y="22"/>
                    <a:pt x="113" y="22"/>
                  </a:cubicBezTo>
                  <a:cubicBezTo>
                    <a:pt x="173" y="22"/>
                    <a:pt x="204" y="67"/>
                    <a:pt x="204" y="115"/>
                  </a:cubicBezTo>
                  <a:cubicBezTo>
                    <a:pt x="204" y="165"/>
                    <a:pt x="166" y="206"/>
                    <a:pt x="149" y="227"/>
                  </a:cubicBezTo>
                  <a:cubicBezTo>
                    <a:pt x="101" y="275"/>
                    <a:pt x="53" y="322"/>
                    <a:pt x="5" y="369"/>
                  </a:cubicBezTo>
                  <a:cubicBezTo>
                    <a:pt x="0" y="374"/>
                    <a:pt x="0" y="374"/>
                    <a:pt x="0" y="390"/>
                  </a:cubicBezTo>
                  <a:cubicBezTo>
                    <a:pt x="81" y="390"/>
                    <a:pt x="162" y="390"/>
                    <a:pt x="242" y="390"/>
                  </a:cubicBezTo>
                  <a:cubicBezTo>
                    <a:pt x="249" y="355"/>
                    <a:pt x="255" y="320"/>
                    <a:pt x="262" y="28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613" name="Полилиния 612"/>
            <p:cNvSpPr/>
            <p:nvPr/>
          </p:nvSpPr>
          <p:spPr>
            <a:xfrm>
              <a:off x="9390240" y="2697120"/>
              <a:ext cx="186120" cy="138600"/>
            </a:xfrm>
            <a:custGeom>
              <a:avLst/>
              <a:gdLst>
                <a:gd name="textAreaLeft" fmla="*/ 0 w 186120"/>
                <a:gd name="textAreaRight" fmla="*/ 186480 w 186120"/>
                <a:gd name="textAreaTop" fmla="*/ 0 h 138600"/>
                <a:gd name="textAreaBottom" fmla="*/ 138960 h 138600"/>
              </a:gdLst>
              <a:ahLst/>
              <a:cxnLst/>
              <a:rect l="textAreaLeft" t="textAreaTop" r="textAreaRight" b="textAreaBottom"/>
              <a:pathLst>
                <a:path w="518" h="386">
                  <a:moveTo>
                    <a:pt x="449" y="113"/>
                  </a:moveTo>
                  <a:cubicBezTo>
                    <a:pt x="454" y="89"/>
                    <a:pt x="466" y="48"/>
                    <a:pt x="466" y="43"/>
                  </a:cubicBezTo>
                  <a:cubicBezTo>
                    <a:pt x="466" y="24"/>
                    <a:pt x="451" y="5"/>
                    <a:pt x="425" y="5"/>
                  </a:cubicBezTo>
                  <a:cubicBezTo>
                    <a:pt x="410" y="5"/>
                    <a:pt x="379" y="12"/>
                    <a:pt x="370" y="50"/>
                  </a:cubicBezTo>
                  <a:cubicBezTo>
                    <a:pt x="365" y="62"/>
                    <a:pt x="329" y="213"/>
                    <a:pt x="322" y="242"/>
                  </a:cubicBezTo>
                  <a:cubicBezTo>
                    <a:pt x="317" y="261"/>
                    <a:pt x="310" y="285"/>
                    <a:pt x="307" y="299"/>
                  </a:cubicBezTo>
                  <a:cubicBezTo>
                    <a:pt x="293" y="321"/>
                    <a:pt x="259" y="354"/>
                    <a:pt x="218" y="354"/>
                  </a:cubicBezTo>
                  <a:cubicBezTo>
                    <a:pt x="168" y="354"/>
                    <a:pt x="166" y="314"/>
                    <a:pt x="166" y="295"/>
                  </a:cubicBezTo>
                  <a:cubicBezTo>
                    <a:pt x="166" y="242"/>
                    <a:pt x="192" y="177"/>
                    <a:pt x="216" y="117"/>
                  </a:cubicBezTo>
                  <a:cubicBezTo>
                    <a:pt x="226" y="96"/>
                    <a:pt x="228" y="89"/>
                    <a:pt x="228" y="74"/>
                  </a:cubicBezTo>
                  <a:cubicBezTo>
                    <a:pt x="228" y="26"/>
                    <a:pt x="178" y="0"/>
                    <a:pt x="132" y="0"/>
                  </a:cubicBezTo>
                  <a:cubicBezTo>
                    <a:pt x="43" y="0"/>
                    <a:pt x="0" y="113"/>
                    <a:pt x="0" y="129"/>
                  </a:cubicBezTo>
                  <a:cubicBezTo>
                    <a:pt x="0" y="141"/>
                    <a:pt x="12" y="141"/>
                    <a:pt x="22" y="141"/>
                  </a:cubicBezTo>
                  <a:cubicBezTo>
                    <a:pt x="31" y="141"/>
                    <a:pt x="36" y="141"/>
                    <a:pt x="41" y="132"/>
                  </a:cubicBezTo>
                  <a:cubicBezTo>
                    <a:pt x="67" y="38"/>
                    <a:pt x="113" y="29"/>
                    <a:pt x="127" y="29"/>
                  </a:cubicBezTo>
                  <a:cubicBezTo>
                    <a:pt x="132" y="29"/>
                    <a:pt x="142" y="29"/>
                    <a:pt x="142" y="48"/>
                  </a:cubicBezTo>
                  <a:cubicBezTo>
                    <a:pt x="142" y="67"/>
                    <a:pt x="132" y="89"/>
                    <a:pt x="127" y="101"/>
                  </a:cubicBezTo>
                  <a:cubicBezTo>
                    <a:pt x="94" y="187"/>
                    <a:pt x="77" y="235"/>
                    <a:pt x="77" y="275"/>
                  </a:cubicBezTo>
                  <a:cubicBezTo>
                    <a:pt x="77" y="371"/>
                    <a:pt x="161" y="386"/>
                    <a:pt x="211" y="386"/>
                  </a:cubicBezTo>
                  <a:cubicBezTo>
                    <a:pt x="235" y="386"/>
                    <a:pt x="271" y="381"/>
                    <a:pt x="317" y="340"/>
                  </a:cubicBezTo>
                  <a:cubicBezTo>
                    <a:pt x="346" y="381"/>
                    <a:pt x="394" y="386"/>
                    <a:pt x="413" y="386"/>
                  </a:cubicBezTo>
                  <a:cubicBezTo>
                    <a:pt x="444" y="386"/>
                    <a:pt x="470" y="369"/>
                    <a:pt x="487" y="338"/>
                  </a:cubicBezTo>
                  <a:cubicBezTo>
                    <a:pt x="509" y="304"/>
                    <a:pt x="518" y="259"/>
                    <a:pt x="518" y="254"/>
                  </a:cubicBezTo>
                  <a:cubicBezTo>
                    <a:pt x="518" y="242"/>
                    <a:pt x="506" y="242"/>
                    <a:pt x="499" y="242"/>
                  </a:cubicBezTo>
                  <a:cubicBezTo>
                    <a:pt x="490" y="242"/>
                    <a:pt x="487" y="242"/>
                    <a:pt x="482" y="247"/>
                  </a:cubicBezTo>
                  <a:cubicBezTo>
                    <a:pt x="480" y="249"/>
                    <a:pt x="480" y="249"/>
                    <a:pt x="475" y="271"/>
                  </a:cubicBezTo>
                  <a:cubicBezTo>
                    <a:pt x="458" y="338"/>
                    <a:pt x="439" y="354"/>
                    <a:pt x="418" y="354"/>
                  </a:cubicBezTo>
                  <a:cubicBezTo>
                    <a:pt x="406" y="354"/>
                    <a:pt x="398" y="347"/>
                    <a:pt x="398" y="323"/>
                  </a:cubicBezTo>
                  <a:cubicBezTo>
                    <a:pt x="398" y="309"/>
                    <a:pt x="401" y="297"/>
                    <a:pt x="410" y="263"/>
                  </a:cubicBezTo>
                  <a:cubicBezTo>
                    <a:pt x="415" y="239"/>
                    <a:pt x="425" y="206"/>
                    <a:pt x="430" y="187"/>
                  </a:cubicBezTo>
                  <a:cubicBezTo>
                    <a:pt x="436" y="162"/>
                    <a:pt x="442" y="137"/>
                    <a:pt x="449" y="11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  <p:sp>
          <p:nvSpPr>
            <p:cNvPr id="614" name="Полилиния 613"/>
            <p:cNvSpPr/>
            <p:nvPr/>
          </p:nvSpPr>
          <p:spPr>
            <a:xfrm>
              <a:off x="9613800" y="2801520"/>
              <a:ext cx="31680" cy="31680"/>
            </a:xfrm>
            <a:custGeom>
              <a:avLst/>
              <a:gdLst>
                <a:gd name="textAreaLeft" fmla="*/ 0 w 31680"/>
                <a:gd name="textAreaRight" fmla="*/ 32040 w 31680"/>
                <a:gd name="textAreaTop" fmla="*/ 0 h 31680"/>
                <a:gd name="textAreaBottom" fmla="*/ 32040 h 31680"/>
              </a:gdLst>
              <a:ahLst/>
              <a:cxnLst/>
              <a:rect l="textAreaLeft" t="textAreaTop" r="textAreaRight" b="textAreaBottom"/>
              <a:pathLst>
                <a:path w="89" h="89">
                  <a:moveTo>
                    <a:pt x="89" y="43"/>
                  </a:moveTo>
                  <a:cubicBezTo>
                    <a:pt x="89" y="19"/>
                    <a:pt x="67" y="0"/>
                    <a:pt x="43" y="0"/>
                  </a:cubicBezTo>
                  <a:cubicBezTo>
                    <a:pt x="19" y="0"/>
                    <a:pt x="0" y="18"/>
                    <a:pt x="0" y="43"/>
                  </a:cubicBezTo>
                  <a:cubicBezTo>
                    <a:pt x="0" y="68"/>
                    <a:pt x="19" y="89"/>
                    <a:pt x="43" y="89"/>
                  </a:cubicBezTo>
                  <a:cubicBezTo>
                    <a:pt x="67" y="89"/>
                    <a:pt x="89" y="69"/>
                    <a:pt x="89" y="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12960" rIns="90000" bIns="-1296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Noto Sans"/>
              </a:endParaRPr>
            </a:p>
          </p:txBody>
        </p:sp>
      </p:grpSp>
      <p:grpSp>
        <p:nvGrpSpPr>
          <p:cNvPr id="615" name="Группа 614"/>
          <p:cNvGrpSpPr/>
          <p:nvPr/>
        </p:nvGrpSpPr>
        <p:grpSpPr>
          <a:xfrm>
            <a:off x="5116320" y="2207880"/>
            <a:ext cx="468000" cy="232200"/>
            <a:chOff x="5116320" y="2207880"/>
            <a:chExt cx="468000" cy="232200"/>
          </a:xfrm>
        </p:grpSpPr>
        <p:sp>
          <p:nvSpPr>
            <p:cNvPr id="616" name="Полилиния 615"/>
            <p:cNvSpPr/>
            <p:nvPr/>
          </p:nvSpPr>
          <p:spPr>
            <a:xfrm>
              <a:off x="5116320" y="2207880"/>
              <a:ext cx="192960" cy="195120"/>
            </a:xfrm>
            <a:custGeom>
              <a:avLst/>
              <a:gdLst/>
              <a:ahLst/>
              <a:cxnLst/>
              <a:rect l="0" t="0" r="r" b="b"/>
              <a:pathLst>
                <a:path w="536" h="542">
                  <a:moveTo>
                    <a:pt x="439" y="81"/>
                  </a:moveTo>
                  <a:cubicBezTo>
                    <a:pt x="446" y="48"/>
                    <a:pt x="461" y="26"/>
                    <a:pt x="523" y="24"/>
                  </a:cubicBezTo>
                  <a:cubicBezTo>
                    <a:pt x="525" y="24"/>
                    <a:pt x="536" y="24"/>
                    <a:pt x="536" y="9"/>
                  </a:cubicBezTo>
                  <a:cubicBezTo>
                    <a:pt x="532" y="6"/>
                    <a:pt x="536" y="0"/>
                    <a:pt x="525" y="0"/>
                  </a:cubicBezTo>
                  <a:cubicBezTo>
                    <a:pt x="498" y="0"/>
                    <a:pt x="472" y="2"/>
                    <a:pt x="446" y="2"/>
                  </a:cubicBezTo>
                  <a:cubicBezTo>
                    <a:pt x="419" y="2"/>
                    <a:pt x="391" y="0"/>
                    <a:pt x="367" y="0"/>
                  </a:cubicBezTo>
                  <a:cubicBezTo>
                    <a:pt x="362" y="0"/>
                    <a:pt x="351" y="0"/>
                    <a:pt x="351" y="15"/>
                  </a:cubicBezTo>
                  <a:cubicBezTo>
                    <a:pt x="351" y="24"/>
                    <a:pt x="360" y="24"/>
                    <a:pt x="367" y="24"/>
                  </a:cubicBezTo>
                  <a:cubicBezTo>
                    <a:pt x="411" y="24"/>
                    <a:pt x="419" y="42"/>
                    <a:pt x="419" y="57"/>
                  </a:cubicBezTo>
                  <a:cubicBezTo>
                    <a:pt x="419" y="59"/>
                    <a:pt x="417" y="72"/>
                    <a:pt x="417" y="75"/>
                  </a:cubicBezTo>
                  <a:cubicBezTo>
                    <a:pt x="394" y="166"/>
                    <a:pt x="370" y="257"/>
                    <a:pt x="347" y="349"/>
                  </a:cubicBezTo>
                  <a:cubicBezTo>
                    <a:pt x="321" y="450"/>
                    <a:pt x="233" y="518"/>
                    <a:pt x="156" y="518"/>
                  </a:cubicBezTo>
                  <a:cubicBezTo>
                    <a:pt x="103" y="518"/>
                    <a:pt x="61" y="485"/>
                    <a:pt x="61" y="417"/>
                  </a:cubicBezTo>
                  <a:cubicBezTo>
                    <a:pt x="64" y="397"/>
                    <a:pt x="61" y="393"/>
                    <a:pt x="70" y="358"/>
                  </a:cubicBezTo>
                  <a:cubicBezTo>
                    <a:pt x="95" y="258"/>
                    <a:pt x="120" y="159"/>
                    <a:pt x="145" y="59"/>
                  </a:cubicBezTo>
                  <a:cubicBezTo>
                    <a:pt x="151" y="31"/>
                    <a:pt x="154" y="24"/>
                    <a:pt x="209" y="24"/>
                  </a:cubicBezTo>
                  <a:cubicBezTo>
                    <a:pt x="228" y="24"/>
                    <a:pt x="235" y="24"/>
                    <a:pt x="235" y="9"/>
                  </a:cubicBezTo>
                  <a:cubicBezTo>
                    <a:pt x="235" y="0"/>
                    <a:pt x="226" y="0"/>
                    <a:pt x="224" y="0"/>
                  </a:cubicBezTo>
                  <a:cubicBezTo>
                    <a:pt x="202" y="0"/>
                    <a:pt x="147" y="2"/>
                    <a:pt x="125" y="2"/>
                  </a:cubicBezTo>
                  <a:cubicBezTo>
                    <a:pt x="103" y="2"/>
                    <a:pt x="48" y="0"/>
                    <a:pt x="26" y="0"/>
                  </a:cubicBezTo>
                  <a:cubicBezTo>
                    <a:pt x="20" y="0"/>
                    <a:pt x="11" y="0"/>
                    <a:pt x="11" y="15"/>
                  </a:cubicBezTo>
                  <a:cubicBezTo>
                    <a:pt x="11" y="24"/>
                    <a:pt x="20" y="24"/>
                    <a:pt x="33" y="24"/>
                  </a:cubicBezTo>
                  <a:cubicBezTo>
                    <a:pt x="35" y="24"/>
                    <a:pt x="50" y="24"/>
                    <a:pt x="64" y="26"/>
                  </a:cubicBezTo>
                  <a:cubicBezTo>
                    <a:pt x="77" y="26"/>
                    <a:pt x="83" y="29"/>
                    <a:pt x="83" y="37"/>
                  </a:cubicBezTo>
                  <a:cubicBezTo>
                    <a:pt x="83" y="42"/>
                    <a:pt x="75" y="75"/>
                    <a:pt x="70" y="92"/>
                  </a:cubicBezTo>
                  <a:cubicBezTo>
                    <a:pt x="64" y="115"/>
                    <a:pt x="58" y="137"/>
                    <a:pt x="53" y="160"/>
                  </a:cubicBezTo>
                  <a:cubicBezTo>
                    <a:pt x="46" y="189"/>
                    <a:pt x="9" y="336"/>
                    <a:pt x="7" y="349"/>
                  </a:cubicBezTo>
                  <a:cubicBezTo>
                    <a:pt x="0" y="371"/>
                    <a:pt x="0" y="382"/>
                    <a:pt x="0" y="395"/>
                  </a:cubicBezTo>
                  <a:cubicBezTo>
                    <a:pt x="0" y="487"/>
                    <a:pt x="70" y="542"/>
                    <a:pt x="151" y="542"/>
                  </a:cubicBezTo>
                  <a:cubicBezTo>
                    <a:pt x="248" y="542"/>
                    <a:pt x="345" y="454"/>
                    <a:pt x="369" y="353"/>
                  </a:cubicBezTo>
                  <a:cubicBezTo>
                    <a:pt x="392" y="263"/>
                    <a:pt x="416" y="172"/>
                    <a:pt x="439" y="8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17" name="Полилиния 616"/>
            <p:cNvSpPr/>
            <p:nvPr/>
          </p:nvSpPr>
          <p:spPr>
            <a:xfrm>
              <a:off x="5331240" y="2271960"/>
              <a:ext cx="128160" cy="127080"/>
            </a:xfrm>
            <a:custGeom>
              <a:avLst/>
              <a:gdLst/>
              <a:ahLst/>
              <a:cxnLst/>
              <a:rect l="0" t="0" r="r" b="b"/>
              <a:pathLst>
                <a:path w="356" h="353">
                  <a:moveTo>
                    <a:pt x="134" y="180"/>
                  </a:moveTo>
                  <a:cubicBezTo>
                    <a:pt x="185" y="180"/>
                    <a:pt x="235" y="175"/>
                    <a:pt x="268" y="164"/>
                  </a:cubicBezTo>
                  <a:cubicBezTo>
                    <a:pt x="332" y="142"/>
                    <a:pt x="343" y="98"/>
                    <a:pt x="343" y="72"/>
                  </a:cubicBezTo>
                  <a:cubicBezTo>
                    <a:pt x="343" y="28"/>
                    <a:pt x="301" y="0"/>
                    <a:pt x="237" y="0"/>
                  </a:cubicBezTo>
                  <a:cubicBezTo>
                    <a:pt x="99" y="0"/>
                    <a:pt x="0" y="96"/>
                    <a:pt x="0" y="215"/>
                  </a:cubicBezTo>
                  <a:cubicBezTo>
                    <a:pt x="0" y="302"/>
                    <a:pt x="60" y="353"/>
                    <a:pt x="161" y="353"/>
                  </a:cubicBezTo>
                  <a:cubicBezTo>
                    <a:pt x="180" y="353"/>
                    <a:pt x="235" y="353"/>
                    <a:pt x="281" y="333"/>
                  </a:cubicBezTo>
                  <a:cubicBezTo>
                    <a:pt x="325" y="316"/>
                    <a:pt x="356" y="285"/>
                    <a:pt x="356" y="276"/>
                  </a:cubicBezTo>
                  <a:cubicBezTo>
                    <a:pt x="356" y="270"/>
                    <a:pt x="343" y="256"/>
                    <a:pt x="336" y="256"/>
                  </a:cubicBezTo>
                  <a:cubicBezTo>
                    <a:pt x="332" y="256"/>
                    <a:pt x="330" y="259"/>
                    <a:pt x="325" y="265"/>
                  </a:cubicBezTo>
                  <a:cubicBezTo>
                    <a:pt x="284" y="309"/>
                    <a:pt x="224" y="324"/>
                    <a:pt x="163" y="324"/>
                  </a:cubicBezTo>
                  <a:cubicBezTo>
                    <a:pt x="108" y="324"/>
                    <a:pt x="88" y="294"/>
                    <a:pt x="88" y="250"/>
                  </a:cubicBezTo>
                  <a:cubicBezTo>
                    <a:pt x="88" y="237"/>
                    <a:pt x="90" y="210"/>
                    <a:pt x="99" y="180"/>
                  </a:cubicBezTo>
                  <a:cubicBezTo>
                    <a:pt x="111" y="180"/>
                    <a:pt x="123" y="180"/>
                    <a:pt x="134" y="180"/>
                  </a:cubicBezTo>
                  <a:moveTo>
                    <a:pt x="106" y="151"/>
                  </a:moveTo>
                  <a:cubicBezTo>
                    <a:pt x="121" y="96"/>
                    <a:pt x="139" y="74"/>
                    <a:pt x="152" y="63"/>
                  </a:cubicBezTo>
                  <a:cubicBezTo>
                    <a:pt x="178" y="35"/>
                    <a:pt x="213" y="26"/>
                    <a:pt x="237" y="26"/>
                  </a:cubicBezTo>
                  <a:cubicBezTo>
                    <a:pt x="266" y="26"/>
                    <a:pt x="297" y="39"/>
                    <a:pt x="297" y="74"/>
                  </a:cubicBezTo>
                  <a:cubicBezTo>
                    <a:pt x="297" y="151"/>
                    <a:pt x="180" y="151"/>
                    <a:pt x="106" y="15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18" name="Полилиния 617"/>
            <p:cNvSpPr/>
            <p:nvPr/>
          </p:nvSpPr>
          <p:spPr>
            <a:xfrm>
              <a:off x="5480640" y="2353320"/>
              <a:ext cx="103680" cy="86760"/>
            </a:xfrm>
            <a:custGeom>
              <a:avLst/>
              <a:gdLst/>
              <a:ahLst/>
              <a:cxnLst/>
              <a:rect l="0" t="0" r="r" b="b"/>
              <a:pathLst>
                <a:path w="288" h="241">
                  <a:moveTo>
                    <a:pt x="108" y="180"/>
                  </a:moveTo>
                  <a:cubicBezTo>
                    <a:pt x="104" y="197"/>
                    <a:pt x="84" y="226"/>
                    <a:pt x="57" y="226"/>
                  </a:cubicBezTo>
                  <a:cubicBezTo>
                    <a:pt x="55" y="226"/>
                    <a:pt x="40" y="226"/>
                    <a:pt x="29" y="219"/>
                  </a:cubicBezTo>
                  <a:cubicBezTo>
                    <a:pt x="51" y="212"/>
                    <a:pt x="51" y="193"/>
                    <a:pt x="51" y="188"/>
                  </a:cubicBezTo>
                  <a:cubicBezTo>
                    <a:pt x="51" y="177"/>
                    <a:pt x="42" y="169"/>
                    <a:pt x="31" y="169"/>
                  </a:cubicBezTo>
                  <a:cubicBezTo>
                    <a:pt x="16" y="169"/>
                    <a:pt x="0" y="182"/>
                    <a:pt x="0" y="202"/>
                  </a:cubicBezTo>
                  <a:cubicBezTo>
                    <a:pt x="0" y="228"/>
                    <a:pt x="29" y="241"/>
                    <a:pt x="55" y="241"/>
                  </a:cubicBezTo>
                  <a:cubicBezTo>
                    <a:pt x="82" y="241"/>
                    <a:pt x="104" y="226"/>
                    <a:pt x="117" y="204"/>
                  </a:cubicBezTo>
                  <a:cubicBezTo>
                    <a:pt x="130" y="232"/>
                    <a:pt x="158" y="241"/>
                    <a:pt x="180" y="241"/>
                  </a:cubicBezTo>
                  <a:cubicBezTo>
                    <a:pt x="242" y="241"/>
                    <a:pt x="275" y="173"/>
                    <a:pt x="275" y="160"/>
                  </a:cubicBezTo>
                  <a:cubicBezTo>
                    <a:pt x="275" y="151"/>
                    <a:pt x="268" y="151"/>
                    <a:pt x="266" y="151"/>
                  </a:cubicBezTo>
                  <a:cubicBezTo>
                    <a:pt x="259" y="151"/>
                    <a:pt x="259" y="155"/>
                    <a:pt x="257" y="160"/>
                  </a:cubicBezTo>
                  <a:cubicBezTo>
                    <a:pt x="246" y="197"/>
                    <a:pt x="213" y="226"/>
                    <a:pt x="183" y="226"/>
                  </a:cubicBezTo>
                  <a:cubicBezTo>
                    <a:pt x="161" y="226"/>
                    <a:pt x="150" y="212"/>
                    <a:pt x="150" y="191"/>
                  </a:cubicBezTo>
                  <a:cubicBezTo>
                    <a:pt x="150" y="177"/>
                    <a:pt x="163" y="129"/>
                    <a:pt x="178" y="68"/>
                  </a:cubicBezTo>
                  <a:cubicBezTo>
                    <a:pt x="189" y="26"/>
                    <a:pt x="213" y="13"/>
                    <a:pt x="231" y="13"/>
                  </a:cubicBezTo>
                  <a:cubicBezTo>
                    <a:pt x="240" y="16"/>
                    <a:pt x="248" y="13"/>
                    <a:pt x="259" y="22"/>
                  </a:cubicBezTo>
                  <a:cubicBezTo>
                    <a:pt x="242" y="26"/>
                    <a:pt x="235" y="41"/>
                    <a:pt x="235" y="50"/>
                  </a:cubicBezTo>
                  <a:cubicBezTo>
                    <a:pt x="235" y="63"/>
                    <a:pt x="245" y="70"/>
                    <a:pt x="257" y="70"/>
                  </a:cubicBezTo>
                  <a:cubicBezTo>
                    <a:pt x="269" y="70"/>
                    <a:pt x="288" y="61"/>
                    <a:pt x="288" y="37"/>
                  </a:cubicBezTo>
                  <a:cubicBezTo>
                    <a:pt x="288" y="8"/>
                    <a:pt x="253" y="0"/>
                    <a:pt x="231" y="0"/>
                  </a:cubicBezTo>
                  <a:cubicBezTo>
                    <a:pt x="205" y="0"/>
                    <a:pt x="183" y="17"/>
                    <a:pt x="172" y="37"/>
                  </a:cubicBezTo>
                  <a:cubicBezTo>
                    <a:pt x="163" y="15"/>
                    <a:pt x="136" y="0"/>
                    <a:pt x="108" y="0"/>
                  </a:cubicBezTo>
                  <a:cubicBezTo>
                    <a:pt x="46" y="0"/>
                    <a:pt x="11" y="65"/>
                    <a:pt x="11" y="81"/>
                  </a:cubicBezTo>
                  <a:cubicBezTo>
                    <a:pt x="11" y="87"/>
                    <a:pt x="17" y="85"/>
                    <a:pt x="20" y="87"/>
                  </a:cubicBezTo>
                  <a:cubicBezTo>
                    <a:pt x="29" y="87"/>
                    <a:pt x="29" y="85"/>
                    <a:pt x="31" y="79"/>
                  </a:cubicBezTo>
                  <a:cubicBezTo>
                    <a:pt x="44" y="37"/>
                    <a:pt x="79" y="13"/>
                    <a:pt x="106" y="13"/>
                  </a:cubicBezTo>
                  <a:cubicBezTo>
                    <a:pt x="123" y="13"/>
                    <a:pt x="139" y="24"/>
                    <a:pt x="139" y="50"/>
                  </a:cubicBezTo>
                  <a:cubicBezTo>
                    <a:pt x="139" y="59"/>
                    <a:pt x="132" y="87"/>
                    <a:pt x="125" y="105"/>
                  </a:cubicBezTo>
                  <a:cubicBezTo>
                    <a:pt x="120" y="130"/>
                    <a:pt x="114" y="155"/>
                    <a:pt x="108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1760" rIns="90000" bIns="4176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619" name="Группа 618"/>
          <p:cNvGrpSpPr/>
          <p:nvPr/>
        </p:nvGrpSpPr>
        <p:grpSpPr>
          <a:xfrm>
            <a:off x="8082360" y="2212560"/>
            <a:ext cx="699480" cy="200520"/>
            <a:chOff x="8082360" y="2212560"/>
            <a:chExt cx="699480" cy="200520"/>
          </a:xfrm>
        </p:grpSpPr>
        <p:sp>
          <p:nvSpPr>
            <p:cNvPr id="620" name="Полилиния 619"/>
            <p:cNvSpPr/>
            <p:nvPr/>
          </p:nvSpPr>
          <p:spPr>
            <a:xfrm>
              <a:off x="8082360" y="2212560"/>
              <a:ext cx="192240" cy="195120"/>
            </a:xfrm>
            <a:custGeom>
              <a:avLst/>
              <a:gdLst/>
              <a:ahLst/>
              <a:cxnLst/>
              <a:rect l="0" t="0" r="r" b="b"/>
              <a:pathLst>
                <a:path w="534" h="542">
                  <a:moveTo>
                    <a:pt x="437" y="81"/>
                  </a:moveTo>
                  <a:cubicBezTo>
                    <a:pt x="446" y="50"/>
                    <a:pt x="459" y="26"/>
                    <a:pt x="521" y="24"/>
                  </a:cubicBezTo>
                  <a:cubicBezTo>
                    <a:pt x="525" y="24"/>
                    <a:pt x="534" y="24"/>
                    <a:pt x="534" y="9"/>
                  </a:cubicBezTo>
                  <a:cubicBezTo>
                    <a:pt x="530" y="6"/>
                    <a:pt x="534" y="0"/>
                    <a:pt x="523" y="0"/>
                  </a:cubicBezTo>
                  <a:cubicBezTo>
                    <a:pt x="499" y="0"/>
                    <a:pt x="473" y="2"/>
                    <a:pt x="446" y="2"/>
                  </a:cubicBezTo>
                  <a:cubicBezTo>
                    <a:pt x="420" y="2"/>
                    <a:pt x="391" y="0"/>
                    <a:pt x="365" y="0"/>
                  </a:cubicBezTo>
                  <a:cubicBezTo>
                    <a:pt x="360" y="0"/>
                    <a:pt x="352" y="0"/>
                    <a:pt x="352" y="15"/>
                  </a:cubicBezTo>
                  <a:cubicBezTo>
                    <a:pt x="352" y="24"/>
                    <a:pt x="358" y="24"/>
                    <a:pt x="365" y="24"/>
                  </a:cubicBezTo>
                  <a:cubicBezTo>
                    <a:pt x="409" y="24"/>
                    <a:pt x="418" y="42"/>
                    <a:pt x="418" y="59"/>
                  </a:cubicBezTo>
                  <a:cubicBezTo>
                    <a:pt x="418" y="61"/>
                    <a:pt x="415" y="72"/>
                    <a:pt x="415" y="74"/>
                  </a:cubicBezTo>
                  <a:cubicBezTo>
                    <a:pt x="392" y="166"/>
                    <a:pt x="368" y="257"/>
                    <a:pt x="345" y="349"/>
                  </a:cubicBezTo>
                  <a:cubicBezTo>
                    <a:pt x="319" y="452"/>
                    <a:pt x="231" y="520"/>
                    <a:pt x="154" y="520"/>
                  </a:cubicBezTo>
                  <a:cubicBezTo>
                    <a:pt x="101" y="520"/>
                    <a:pt x="59" y="485"/>
                    <a:pt x="59" y="419"/>
                  </a:cubicBezTo>
                  <a:cubicBezTo>
                    <a:pt x="59" y="417"/>
                    <a:pt x="59" y="393"/>
                    <a:pt x="68" y="360"/>
                  </a:cubicBezTo>
                  <a:cubicBezTo>
                    <a:pt x="93" y="259"/>
                    <a:pt x="118" y="159"/>
                    <a:pt x="143" y="59"/>
                  </a:cubicBezTo>
                  <a:cubicBezTo>
                    <a:pt x="149" y="33"/>
                    <a:pt x="152" y="24"/>
                    <a:pt x="209" y="24"/>
                  </a:cubicBezTo>
                  <a:cubicBezTo>
                    <a:pt x="229" y="24"/>
                    <a:pt x="233" y="24"/>
                    <a:pt x="233" y="9"/>
                  </a:cubicBezTo>
                  <a:cubicBezTo>
                    <a:pt x="233" y="0"/>
                    <a:pt x="226" y="0"/>
                    <a:pt x="224" y="0"/>
                  </a:cubicBezTo>
                  <a:cubicBezTo>
                    <a:pt x="202" y="0"/>
                    <a:pt x="145" y="2"/>
                    <a:pt x="125" y="2"/>
                  </a:cubicBezTo>
                  <a:cubicBezTo>
                    <a:pt x="101" y="2"/>
                    <a:pt x="48" y="0"/>
                    <a:pt x="24" y="0"/>
                  </a:cubicBezTo>
                  <a:cubicBezTo>
                    <a:pt x="20" y="0"/>
                    <a:pt x="11" y="0"/>
                    <a:pt x="11" y="15"/>
                  </a:cubicBezTo>
                  <a:cubicBezTo>
                    <a:pt x="11" y="24"/>
                    <a:pt x="17" y="24"/>
                    <a:pt x="31" y="24"/>
                  </a:cubicBezTo>
                  <a:cubicBezTo>
                    <a:pt x="33" y="24"/>
                    <a:pt x="48" y="24"/>
                    <a:pt x="61" y="26"/>
                  </a:cubicBezTo>
                  <a:cubicBezTo>
                    <a:pt x="75" y="26"/>
                    <a:pt x="81" y="28"/>
                    <a:pt x="81" y="37"/>
                  </a:cubicBezTo>
                  <a:cubicBezTo>
                    <a:pt x="81" y="42"/>
                    <a:pt x="72" y="74"/>
                    <a:pt x="68" y="92"/>
                  </a:cubicBezTo>
                  <a:cubicBezTo>
                    <a:pt x="63" y="115"/>
                    <a:pt x="58" y="137"/>
                    <a:pt x="53" y="160"/>
                  </a:cubicBezTo>
                  <a:cubicBezTo>
                    <a:pt x="44" y="191"/>
                    <a:pt x="9" y="336"/>
                    <a:pt x="4" y="351"/>
                  </a:cubicBezTo>
                  <a:cubicBezTo>
                    <a:pt x="0" y="373"/>
                    <a:pt x="0" y="384"/>
                    <a:pt x="0" y="395"/>
                  </a:cubicBezTo>
                  <a:cubicBezTo>
                    <a:pt x="0" y="489"/>
                    <a:pt x="70" y="542"/>
                    <a:pt x="152" y="542"/>
                  </a:cubicBezTo>
                  <a:cubicBezTo>
                    <a:pt x="248" y="542"/>
                    <a:pt x="343" y="456"/>
                    <a:pt x="369" y="355"/>
                  </a:cubicBezTo>
                  <a:cubicBezTo>
                    <a:pt x="392" y="264"/>
                    <a:pt x="415" y="172"/>
                    <a:pt x="437" y="8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21" name="Полилиния 620"/>
            <p:cNvSpPr/>
            <p:nvPr/>
          </p:nvSpPr>
          <p:spPr>
            <a:xfrm>
              <a:off x="8383680" y="2252160"/>
              <a:ext cx="169560" cy="160920"/>
            </a:xfrm>
            <a:custGeom>
              <a:avLst/>
              <a:gdLst/>
              <a:ahLst/>
              <a:cxnLst/>
              <a:rect l="0" t="0" r="r" b="b"/>
              <a:pathLst>
                <a:path w="471" h="447">
                  <a:moveTo>
                    <a:pt x="458" y="241"/>
                  </a:moveTo>
                  <a:cubicBezTo>
                    <a:pt x="466" y="237"/>
                    <a:pt x="471" y="232"/>
                    <a:pt x="471" y="223"/>
                  </a:cubicBezTo>
                  <a:cubicBezTo>
                    <a:pt x="471" y="215"/>
                    <a:pt x="466" y="210"/>
                    <a:pt x="458" y="206"/>
                  </a:cubicBezTo>
                  <a:cubicBezTo>
                    <a:pt x="315" y="139"/>
                    <a:pt x="172" y="73"/>
                    <a:pt x="29" y="6"/>
                  </a:cubicBezTo>
                  <a:cubicBezTo>
                    <a:pt x="20" y="0"/>
                    <a:pt x="18" y="0"/>
                    <a:pt x="16" y="0"/>
                  </a:cubicBezTo>
                  <a:cubicBezTo>
                    <a:pt x="7" y="0"/>
                    <a:pt x="0" y="8"/>
                    <a:pt x="0" y="15"/>
                  </a:cubicBezTo>
                  <a:cubicBezTo>
                    <a:pt x="0" y="24"/>
                    <a:pt x="5" y="28"/>
                    <a:pt x="16" y="32"/>
                  </a:cubicBezTo>
                  <a:cubicBezTo>
                    <a:pt x="151" y="96"/>
                    <a:pt x="285" y="160"/>
                    <a:pt x="420" y="223"/>
                  </a:cubicBezTo>
                  <a:cubicBezTo>
                    <a:pt x="285" y="287"/>
                    <a:pt x="151" y="351"/>
                    <a:pt x="16" y="414"/>
                  </a:cubicBezTo>
                  <a:cubicBezTo>
                    <a:pt x="5" y="421"/>
                    <a:pt x="0" y="425"/>
                    <a:pt x="0" y="432"/>
                  </a:cubicBezTo>
                  <a:cubicBezTo>
                    <a:pt x="0" y="441"/>
                    <a:pt x="7" y="447"/>
                    <a:pt x="16" y="447"/>
                  </a:cubicBezTo>
                  <a:cubicBezTo>
                    <a:pt x="18" y="447"/>
                    <a:pt x="20" y="447"/>
                    <a:pt x="29" y="441"/>
                  </a:cubicBezTo>
                  <a:cubicBezTo>
                    <a:pt x="172" y="374"/>
                    <a:pt x="315" y="307"/>
                    <a:pt x="458" y="24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22" name="Полилиния 621"/>
            <p:cNvSpPr/>
            <p:nvPr/>
          </p:nvSpPr>
          <p:spPr>
            <a:xfrm>
              <a:off x="8664840" y="2217240"/>
              <a:ext cx="117000" cy="190440"/>
            </a:xfrm>
            <a:custGeom>
              <a:avLst/>
              <a:gdLst/>
              <a:ahLst/>
              <a:cxnLst/>
              <a:rect l="0" t="0" r="r" b="b"/>
              <a:pathLst>
                <a:path w="325" h="529">
                  <a:moveTo>
                    <a:pt x="325" y="268"/>
                  </a:moveTo>
                  <a:cubicBezTo>
                    <a:pt x="325" y="204"/>
                    <a:pt x="321" y="143"/>
                    <a:pt x="294" y="86"/>
                  </a:cubicBezTo>
                  <a:cubicBezTo>
                    <a:pt x="259" y="13"/>
                    <a:pt x="195" y="0"/>
                    <a:pt x="162" y="0"/>
                  </a:cubicBezTo>
                  <a:cubicBezTo>
                    <a:pt x="116" y="0"/>
                    <a:pt x="59" y="20"/>
                    <a:pt x="28" y="92"/>
                  </a:cubicBezTo>
                  <a:cubicBezTo>
                    <a:pt x="4" y="145"/>
                    <a:pt x="0" y="204"/>
                    <a:pt x="0" y="268"/>
                  </a:cubicBezTo>
                  <a:cubicBezTo>
                    <a:pt x="0" y="325"/>
                    <a:pt x="2" y="393"/>
                    <a:pt x="35" y="452"/>
                  </a:cubicBezTo>
                  <a:cubicBezTo>
                    <a:pt x="68" y="513"/>
                    <a:pt x="125" y="529"/>
                    <a:pt x="162" y="529"/>
                  </a:cubicBezTo>
                  <a:cubicBezTo>
                    <a:pt x="204" y="529"/>
                    <a:pt x="261" y="513"/>
                    <a:pt x="296" y="441"/>
                  </a:cubicBezTo>
                  <a:cubicBezTo>
                    <a:pt x="321" y="388"/>
                    <a:pt x="325" y="327"/>
                    <a:pt x="325" y="268"/>
                  </a:cubicBezTo>
                  <a:moveTo>
                    <a:pt x="162" y="513"/>
                  </a:moveTo>
                  <a:cubicBezTo>
                    <a:pt x="132" y="513"/>
                    <a:pt x="85" y="494"/>
                    <a:pt x="72" y="419"/>
                  </a:cubicBezTo>
                  <a:cubicBezTo>
                    <a:pt x="63" y="373"/>
                    <a:pt x="63" y="303"/>
                    <a:pt x="63" y="257"/>
                  </a:cubicBezTo>
                  <a:cubicBezTo>
                    <a:pt x="63" y="208"/>
                    <a:pt x="63" y="158"/>
                    <a:pt x="70" y="116"/>
                  </a:cubicBezTo>
                  <a:cubicBezTo>
                    <a:pt x="85" y="24"/>
                    <a:pt x="143" y="18"/>
                    <a:pt x="162" y="18"/>
                  </a:cubicBezTo>
                  <a:cubicBezTo>
                    <a:pt x="187" y="18"/>
                    <a:pt x="237" y="31"/>
                    <a:pt x="252" y="108"/>
                  </a:cubicBezTo>
                  <a:cubicBezTo>
                    <a:pt x="261" y="151"/>
                    <a:pt x="261" y="208"/>
                    <a:pt x="261" y="257"/>
                  </a:cubicBezTo>
                  <a:cubicBezTo>
                    <a:pt x="261" y="316"/>
                    <a:pt x="261" y="366"/>
                    <a:pt x="252" y="417"/>
                  </a:cubicBezTo>
                  <a:cubicBezTo>
                    <a:pt x="242" y="489"/>
                    <a:pt x="198" y="513"/>
                    <a:pt x="162" y="51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623" name="Группа 622"/>
          <p:cNvGrpSpPr/>
          <p:nvPr/>
        </p:nvGrpSpPr>
        <p:grpSpPr>
          <a:xfrm>
            <a:off x="5106960" y="3165480"/>
            <a:ext cx="403920" cy="175680"/>
            <a:chOff x="5106960" y="3165480"/>
            <a:chExt cx="403920" cy="175680"/>
          </a:xfrm>
        </p:grpSpPr>
        <p:sp>
          <p:nvSpPr>
            <p:cNvPr id="624" name="Полилиния 623"/>
            <p:cNvSpPr/>
            <p:nvPr/>
          </p:nvSpPr>
          <p:spPr>
            <a:xfrm>
              <a:off x="5106960" y="3165480"/>
              <a:ext cx="138240" cy="125280"/>
            </a:xfrm>
            <a:custGeom>
              <a:avLst/>
              <a:gdLst/>
              <a:ahLst/>
              <a:cxnLst/>
              <a:rect l="0" t="0" r="r" b="b"/>
              <a:pathLst>
                <a:path w="384" h="348">
                  <a:moveTo>
                    <a:pt x="235" y="107"/>
                  </a:moveTo>
                  <a:cubicBezTo>
                    <a:pt x="241" y="87"/>
                    <a:pt x="259" y="17"/>
                    <a:pt x="312" y="17"/>
                  </a:cubicBezTo>
                  <a:cubicBezTo>
                    <a:pt x="316" y="17"/>
                    <a:pt x="334" y="17"/>
                    <a:pt x="351" y="26"/>
                  </a:cubicBezTo>
                  <a:cubicBezTo>
                    <a:pt x="329" y="31"/>
                    <a:pt x="314" y="50"/>
                    <a:pt x="314" y="68"/>
                  </a:cubicBezTo>
                  <a:cubicBezTo>
                    <a:pt x="314" y="81"/>
                    <a:pt x="323" y="96"/>
                    <a:pt x="342" y="96"/>
                  </a:cubicBezTo>
                  <a:cubicBezTo>
                    <a:pt x="360" y="96"/>
                    <a:pt x="384" y="81"/>
                    <a:pt x="384" y="50"/>
                  </a:cubicBezTo>
                  <a:cubicBezTo>
                    <a:pt x="384" y="11"/>
                    <a:pt x="338" y="0"/>
                    <a:pt x="314" y="0"/>
                  </a:cubicBezTo>
                  <a:cubicBezTo>
                    <a:pt x="268" y="0"/>
                    <a:pt x="241" y="41"/>
                    <a:pt x="233" y="59"/>
                  </a:cubicBezTo>
                  <a:cubicBezTo>
                    <a:pt x="213" y="9"/>
                    <a:pt x="171" y="0"/>
                    <a:pt x="149" y="0"/>
                  </a:cubicBezTo>
                  <a:cubicBezTo>
                    <a:pt x="68" y="0"/>
                    <a:pt x="24" y="98"/>
                    <a:pt x="24" y="118"/>
                  </a:cubicBezTo>
                  <a:cubicBezTo>
                    <a:pt x="24" y="127"/>
                    <a:pt x="30" y="124"/>
                    <a:pt x="33" y="127"/>
                  </a:cubicBezTo>
                  <a:cubicBezTo>
                    <a:pt x="39" y="127"/>
                    <a:pt x="42" y="125"/>
                    <a:pt x="44" y="118"/>
                  </a:cubicBezTo>
                  <a:cubicBezTo>
                    <a:pt x="70" y="37"/>
                    <a:pt x="121" y="17"/>
                    <a:pt x="147" y="17"/>
                  </a:cubicBezTo>
                  <a:cubicBezTo>
                    <a:pt x="162" y="17"/>
                    <a:pt x="189" y="24"/>
                    <a:pt x="189" y="68"/>
                  </a:cubicBezTo>
                  <a:cubicBezTo>
                    <a:pt x="189" y="92"/>
                    <a:pt x="176" y="144"/>
                    <a:pt x="147" y="252"/>
                  </a:cubicBezTo>
                  <a:cubicBezTo>
                    <a:pt x="134" y="300"/>
                    <a:pt x="108" y="330"/>
                    <a:pt x="75" y="330"/>
                  </a:cubicBezTo>
                  <a:cubicBezTo>
                    <a:pt x="70" y="330"/>
                    <a:pt x="53" y="330"/>
                    <a:pt x="35" y="322"/>
                  </a:cubicBezTo>
                  <a:cubicBezTo>
                    <a:pt x="55" y="317"/>
                    <a:pt x="72" y="302"/>
                    <a:pt x="72" y="280"/>
                  </a:cubicBezTo>
                  <a:cubicBezTo>
                    <a:pt x="72" y="258"/>
                    <a:pt x="55" y="254"/>
                    <a:pt x="44" y="254"/>
                  </a:cubicBezTo>
                  <a:cubicBezTo>
                    <a:pt x="20" y="254"/>
                    <a:pt x="0" y="274"/>
                    <a:pt x="0" y="298"/>
                  </a:cubicBezTo>
                  <a:cubicBezTo>
                    <a:pt x="0" y="333"/>
                    <a:pt x="39" y="348"/>
                    <a:pt x="72" y="348"/>
                  </a:cubicBezTo>
                  <a:cubicBezTo>
                    <a:pt x="125" y="348"/>
                    <a:pt x="151" y="293"/>
                    <a:pt x="154" y="289"/>
                  </a:cubicBezTo>
                  <a:cubicBezTo>
                    <a:pt x="162" y="317"/>
                    <a:pt x="191" y="348"/>
                    <a:pt x="237" y="348"/>
                  </a:cubicBezTo>
                  <a:cubicBezTo>
                    <a:pt x="316" y="348"/>
                    <a:pt x="360" y="249"/>
                    <a:pt x="360" y="230"/>
                  </a:cubicBezTo>
                  <a:cubicBezTo>
                    <a:pt x="360" y="223"/>
                    <a:pt x="353" y="223"/>
                    <a:pt x="351" y="223"/>
                  </a:cubicBezTo>
                  <a:cubicBezTo>
                    <a:pt x="345" y="223"/>
                    <a:pt x="342" y="225"/>
                    <a:pt x="342" y="230"/>
                  </a:cubicBezTo>
                  <a:cubicBezTo>
                    <a:pt x="316" y="313"/>
                    <a:pt x="263" y="330"/>
                    <a:pt x="239" y="330"/>
                  </a:cubicBezTo>
                  <a:cubicBezTo>
                    <a:pt x="209" y="330"/>
                    <a:pt x="198" y="306"/>
                    <a:pt x="198" y="280"/>
                  </a:cubicBezTo>
                  <a:cubicBezTo>
                    <a:pt x="198" y="263"/>
                    <a:pt x="202" y="247"/>
                    <a:pt x="211" y="212"/>
                  </a:cubicBezTo>
                  <a:cubicBezTo>
                    <a:pt x="219" y="177"/>
                    <a:pt x="227" y="142"/>
                    <a:pt x="235" y="10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25" name="Полилиния 624"/>
            <p:cNvSpPr/>
            <p:nvPr/>
          </p:nvSpPr>
          <p:spPr>
            <a:xfrm>
              <a:off x="5281560" y="3258360"/>
              <a:ext cx="32400" cy="82800"/>
            </a:xfrm>
            <a:custGeom>
              <a:avLst/>
              <a:gdLst/>
              <a:ahLst/>
              <a:cxnLst/>
              <a:rect l="0" t="0" r="r" b="b"/>
              <a:pathLst>
                <a:path w="90" h="230">
                  <a:moveTo>
                    <a:pt x="90" y="81"/>
                  </a:moveTo>
                  <a:cubicBezTo>
                    <a:pt x="90" y="31"/>
                    <a:pt x="70" y="0"/>
                    <a:pt x="42" y="0"/>
                  </a:cubicBezTo>
                  <a:cubicBezTo>
                    <a:pt x="16" y="0"/>
                    <a:pt x="0" y="20"/>
                    <a:pt x="0" y="42"/>
                  </a:cubicBezTo>
                  <a:cubicBezTo>
                    <a:pt x="0" y="62"/>
                    <a:pt x="16" y="81"/>
                    <a:pt x="42" y="81"/>
                  </a:cubicBezTo>
                  <a:cubicBezTo>
                    <a:pt x="51" y="81"/>
                    <a:pt x="60" y="79"/>
                    <a:pt x="68" y="72"/>
                  </a:cubicBezTo>
                  <a:cubicBezTo>
                    <a:pt x="70" y="70"/>
                    <a:pt x="70" y="70"/>
                    <a:pt x="73" y="70"/>
                  </a:cubicBezTo>
                  <a:cubicBezTo>
                    <a:pt x="73" y="74"/>
                    <a:pt x="73" y="70"/>
                    <a:pt x="73" y="81"/>
                  </a:cubicBezTo>
                  <a:cubicBezTo>
                    <a:pt x="73" y="138"/>
                    <a:pt x="46" y="184"/>
                    <a:pt x="22" y="208"/>
                  </a:cubicBezTo>
                  <a:cubicBezTo>
                    <a:pt x="13" y="217"/>
                    <a:pt x="13" y="219"/>
                    <a:pt x="13" y="221"/>
                  </a:cubicBezTo>
                  <a:cubicBezTo>
                    <a:pt x="13" y="226"/>
                    <a:pt x="16" y="230"/>
                    <a:pt x="20" y="230"/>
                  </a:cubicBezTo>
                  <a:cubicBezTo>
                    <a:pt x="29" y="230"/>
                    <a:pt x="90" y="171"/>
                    <a:pt x="90" y="8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37800" rIns="90000" bIns="378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26" name="Полилиния 625"/>
            <p:cNvSpPr/>
            <p:nvPr/>
          </p:nvSpPr>
          <p:spPr>
            <a:xfrm>
              <a:off x="5393160" y="3165480"/>
              <a:ext cx="117720" cy="125280"/>
            </a:xfrm>
            <a:custGeom>
              <a:avLst/>
              <a:gdLst/>
              <a:ahLst/>
              <a:cxnLst/>
              <a:rect l="0" t="0" r="r" b="b"/>
              <a:pathLst>
                <a:path w="327" h="348">
                  <a:moveTo>
                    <a:pt x="70" y="276"/>
                  </a:moveTo>
                  <a:cubicBezTo>
                    <a:pt x="110" y="232"/>
                    <a:pt x="134" y="212"/>
                    <a:pt x="160" y="188"/>
                  </a:cubicBezTo>
                  <a:cubicBezTo>
                    <a:pt x="186" y="166"/>
                    <a:pt x="208" y="147"/>
                    <a:pt x="237" y="120"/>
                  </a:cubicBezTo>
                  <a:cubicBezTo>
                    <a:pt x="309" y="48"/>
                    <a:pt x="327" y="11"/>
                    <a:pt x="327" y="9"/>
                  </a:cubicBezTo>
                  <a:cubicBezTo>
                    <a:pt x="327" y="0"/>
                    <a:pt x="320" y="0"/>
                    <a:pt x="318" y="0"/>
                  </a:cubicBezTo>
                  <a:cubicBezTo>
                    <a:pt x="312" y="0"/>
                    <a:pt x="309" y="2"/>
                    <a:pt x="307" y="9"/>
                  </a:cubicBezTo>
                  <a:cubicBezTo>
                    <a:pt x="283" y="46"/>
                    <a:pt x="267" y="57"/>
                    <a:pt x="248" y="57"/>
                  </a:cubicBezTo>
                  <a:cubicBezTo>
                    <a:pt x="229" y="57"/>
                    <a:pt x="222" y="46"/>
                    <a:pt x="208" y="33"/>
                  </a:cubicBezTo>
                  <a:cubicBezTo>
                    <a:pt x="195" y="15"/>
                    <a:pt x="182" y="0"/>
                    <a:pt x="156" y="0"/>
                  </a:cubicBezTo>
                  <a:cubicBezTo>
                    <a:pt x="99" y="0"/>
                    <a:pt x="64" y="72"/>
                    <a:pt x="64" y="87"/>
                  </a:cubicBezTo>
                  <a:cubicBezTo>
                    <a:pt x="64" y="92"/>
                    <a:pt x="66" y="96"/>
                    <a:pt x="72" y="96"/>
                  </a:cubicBezTo>
                  <a:cubicBezTo>
                    <a:pt x="79" y="96"/>
                    <a:pt x="81" y="92"/>
                    <a:pt x="83" y="87"/>
                  </a:cubicBezTo>
                  <a:cubicBezTo>
                    <a:pt x="96" y="52"/>
                    <a:pt x="143" y="52"/>
                    <a:pt x="147" y="52"/>
                  </a:cubicBezTo>
                  <a:cubicBezTo>
                    <a:pt x="165" y="52"/>
                    <a:pt x="178" y="57"/>
                    <a:pt x="195" y="63"/>
                  </a:cubicBezTo>
                  <a:cubicBezTo>
                    <a:pt x="228" y="74"/>
                    <a:pt x="235" y="74"/>
                    <a:pt x="255" y="74"/>
                  </a:cubicBezTo>
                  <a:cubicBezTo>
                    <a:pt x="228" y="107"/>
                    <a:pt x="162" y="164"/>
                    <a:pt x="149" y="175"/>
                  </a:cubicBezTo>
                  <a:cubicBezTo>
                    <a:pt x="126" y="197"/>
                    <a:pt x="102" y="219"/>
                    <a:pt x="79" y="241"/>
                  </a:cubicBezTo>
                  <a:cubicBezTo>
                    <a:pt x="26" y="291"/>
                    <a:pt x="0" y="335"/>
                    <a:pt x="0" y="339"/>
                  </a:cubicBezTo>
                  <a:cubicBezTo>
                    <a:pt x="0" y="348"/>
                    <a:pt x="6" y="348"/>
                    <a:pt x="9" y="348"/>
                  </a:cubicBezTo>
                  <a:cubicBezTo>
                    <a:pt x="15" y="348"/>
                    <a:pt x="17" y="346"/>
                    <a:pt x="22" y="337"/>
                  </a:cubicBezTo>
                  <a:cubicBezTo>
                    <a:pt x="39" y="311"/>
                    <a:pt x="61" y="291"/>
                    <a:pt x="88" y="291"/>
                  </a:cubicBezTo>
                  <a:cubicBezTo>
                    <a:pt x="105" y="291"/>
                    <a:pt x="112" y="298"/>
                    <a:pt x="132" y="320"/>
                  </a:cubicBezTo>
                  <a:cubicBezTo>
                    <a:pt x="145" y="335"/>
                    <a:pt x="158" y="348"/>
                    <a:pt x="180" y="348"/>
                  </a:cubicBezTo>
                  <a:cubicBezTo>
                    <a:pt x="257" y="348"/>
                    <a:pt x="303" y="249"/>
                    <a:pt x="303" y="230"/>
                  </a:cubicBezTo>
                  <a:cubicBezTo>
                    <a:pt x="303" y="225"/>
                    <a:pt x="299" y="223"/>
                    <a:pt x="292" y="223"/>
                  </a:cubicBezTo>
                  <a:cubicBezTo>
                    <a:pt x="285" y="223"/>
                    <a:pt x="283" y="228"/>
                    <a:pt x="281" y="232"/>
                  </a:cubicBezTo>
                  <a:cubicBezTo>
                    <a:pt x="263" y="282"/>
                    <a:pt x="215" y="298"/>
                    <a:pt x="189" y="298"/>
                  </a:cubicBezTo>
                  <a:cubicBezTo>
                    <a:pt x="173" y="298"/>
                    <a:pt x="160" y="291"/>
                    <a:pt x="145" y="287"/>
                  </a:cubicBezTo>
                  <a:cubicBezTo>
                    <a:pt x="118" y="276"/>
                    <a:pt x="105" y="274"/>
                    <a:pt x="90" y="274"/>
                  </a:cubicBezTo>
                  <a:cubicBezTo>
                    <a:pt x="88" y="274"/>
                    <a:pt x="77" y="274"/>
                    <a:pt x="70" y="27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627" name="Группа 626"/>
          <p:cNvGrpSpPr/>
          <p:nvPr/>
        </p:nvGrpSpPr>
        <p:grpSpPr>
          <a:xfrm>
            <a:off x="7841520" y="3800160"/>
            <a:ext cx="1135080" cy="289080"/>
            <a:chOff x="7841520" y="3800160"/>
            <a:chExt cx="1135080" cy="289080"/>
          </a:xfrm>
        </p:grpSpPr>
        <p:sp>
          <p:nvSpPr>
            <p:cNvPr id="628" name="Полилиния 627"/>
            <p:cNvSpPr/>
            <p:nvPr/>
          </p:nvSpPr>
          <p:spPr>
            <a:xfrm>
              <a:off x="7841520" y="3885480"/>
              <a:ext cx="143280" cy="125640"/>
            </a:xfrm>
            <a:custGeom>
              <a:avLst/>
              <a:gdLst/>
              <a:ahLst/>
              <a:cxnLst/>
              <a:rect l="0" t="0" r="r" b="b"/>
              <a:pathLst>
                <a:path w="398" h="349">
                  <a:moveTo>
                    <a:pt x="248" y="298"/>
                  </a:moveTo>
                  <a:cubicBezTo>
                    <a:pt x="257" y="329"/>
                    <a:pt x="284" y="349"/>
                    <a:pt x="317" y="349"/>
                  </a:cubicBezTo>
                  <a:cubicBezTo>
                    <a:pt x="345" y="349"/>
                    <a:pt x="363" y="331"/>
                    <a:pt x="374" y="307"/>
                  </a:cubicBezTo>
                  <a:cubicBezTo>
                    <a:pt x="387" y="279"/>
                    <a:pt x="398" y="233"/>
                    <a:pt x="398" y="230"/>
                  </a:cubicBezTo>
                  <a:cubicBezTo>
                    <a:pt x="398" y="224"/>
                    <a:pt x="391" y="224"/>
                    <a:pt x="389" y="224"/>
                  </a:cubicBezTo>
                  <a:cubicBezTo>
                    <a:pt x="380" y="224"/>
                    <a:pt x="380" y="226"/>
                    <a:pt x="378" y="237"/>
                  </a:cubicBezTo>
                  <a:cubicBezTo>
                    <a:pt x="367" y="279"/>
                    <a:pt x="352" y="331"/>
                    <a:pt x="319" y="331"/>
                  </a:cubicBezTo>
                  <a:cubicBezTo>
                    <a:pt x="303" y="331"/>
                    <a:pt x="297" y="322"/>
                    <a:pt x="297" y="296"/>
                  </a:cubicBezTo>
                  <a:cubicBezTo>
                    <a:pt x="297" y="279"/>
                    <a:pt x="306" y="244"/>
                    <a:pt x="312" y="217"/>
                  </a:cubicBezTo>
                  <a:cubicBezTo>
                    <a:pt x="319" y="189"/>
                    <a:pt x="325" y="162"/>
                    <a:pt x="332" y="134"/>
                  </a:cubicBezTo>
                  <a:cubicBezTo>
                    <a:pt x="334" y="123"/>
                    <a:pt x="343" y="92"/>
                    <a:pt x="345" y="81"/>
                  </a:cubicBezTo>
                  <a:cubicBezTo>
                    <a:pt x="350" y="64"/>
                    <a:pt x="358" y="35"/>
                    <a:pt x="358" y="31"/>
                  </a:cubicBezTo>
                  <a:cubicBezTo>
                    <a:pt x="358" y="15"/>
                    <a:pt x="347" y="9"/>
                    <a:pt x="334" y="9"/>
                  </a:cubicBezTo>
                  <a:cubicBezTo>
                    <a:pt x="332" y="9"/>
                    <a:pt x="312" y="9"/>
                    <a:pt x="306" y="35"/>
                  </a:cubicBezTo>
                  <a:cubicBezTo>
                    <a:pt x="290" y="92"/>
                    <a:pt x="257" y="226"/>
                    <a:pt x="246" y="268"/>
                  </a:cubicBezTo>
                  <a:cubicBezTo>
                    <a:pt x="246" y="270"/>
                    <a:pt x="215" y="331"/>
                    <a:pt x="158" y="331"/>
                  </a:cubicBezTo>
                  <a:cubicBezTo>
                    <a:pt x="119" y="331"/>
                    <a:pt x="112" y="298"/>
                    <a:pt x="112" y="270"/>
                  </a:cubicBezTo>
                  <a:cubicBezTo>
                    <a:pt x="112" y="226"/>
                    <a:pt x="132" y="165"/>
                    <a:pt x="154" y="112"/>
                  </a:cubicBezTo>
                  <a:cubicBezTo>
                    <a:pt x="163" y="90"/>
                    <a:pt x="167" y="79"/>
                    <a:pt x="167" y="64"/>
                  </a:cubicBezTo>
                  <a:cubicBezTo>
                    <a:pt x="167" y="28"/>
                    <a:pt x="141" y="0"/>
                    <a:pt x="103" y="0"/>
                  </a:cubicBezTo>
                  <a:cubicBezTo>
                    <a:pt x="29" y="0"/>
                    <a:pt x="0" y="112"/>
                    <a:pt x="0" y="118"/>
                  </a:cubicBezTo>
                  <a:cubicBezTo>
                    <a:pt x="0" y="127"/>
                    <a:pt x="9" y="127"/>
                    <a:pt x="11" y="127"/>
                  </a:cubicBezTo>
                  <a:cubicBezTo>
                    <a:pt x="18" y="127"/>
                    <a:pt x="18" y="125"/>
                    <a:pt x="22" y="112"/>
                  </a:cubicBezTo>
                  <a:cubicBezTo>
                    <a:pt x="42" y="46"/>
                    <a:pt x="70" y="17"/>
                    <a:pt x="101" y="17"/>
                  </a:cubicBezTo>
                  <a:cubicBezTo>
                    <a:pt x="108" y="17"/>
                    <a:pt x="119" y="17"/>
                    <a:pt x="119" y="42"/>
                  </a:cubicBezTo>
                  <a:cubicBezTo>
                    <a:pt x="119" y="61"/>
                    <a:pt x="112" y="83"/>
                    <a:pt x="108" y="94"/>
                  </a:cubicBezTo>
                  <a:cubicBezTo>
                    <a:pt x="79" y="171"/>
                    <a:pt x="62" y="219"/>
                    <a:pt x="62" y="257"/>
                  </a:cubicBezTo>
                  <a:cubicBezTo>
                    <a:pt x="62" y="329"/>
                    <a:pt x="114" y="349"/>
                    <a:pt x="156" y="349"/>
                  </a:cubicBezTo>
                  <a:cubicBezTo>
                    <a:pt x="209" y="349"/>
                    <a:pt x="235" y="314"/>
                    <a:pt x="248" y="29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29" name="Полилиния 628"/>
            <p:cNvSpPr/>
            <p:nvPr/>
          </p:nvSpPr>
          <p:spPr>
            <a:xfrm>
              <a:off x="8002080" y="3964320"/>
              <a:ext cx="99720" cy="124920"/>
            </a:xfrm>
            <a:custGeom>
              <a:avLst/>
              <a:gdLst/>
              <a:ahLst/>
              <a:cxnLst/>
              <a:rect l="0" t="0" r="r" b="b"/>
              <a:pathLst>
                <a:path w="277" h="347">
                  <a:moveTo>
                    <a:pt x="275" y="33"/>
                  </a:moveTo>
                  <a:cubicBezTo>
                    <a:pt x="277" y="27"/>
                    <a:pt x="277" y="25"/>
                    <a:pt x="277" y="22"/>
                  </a:cubicBezTo>
                  <a:cubicBezTo>
                    <a:pt x="277" y="11"/>
                    <a:pt x="269" y="5"/>
                    <a:pt x="260" y="5"/>
                  </a:cubicBezTo>
                  <a:cubicBezTo>
                    <a:pt x="253" y="5"/>
                    <a:pt x="242" y="7"/>
                    <a:pt x="238" y="18"/>
                  </a:cubicBezTo>
                  <a:cubicBezTo>
                    <a:pt x="236" y="20"/>
                    <a:pt x="231" y="38"/>
                    <a:pt x="229" y="49"/>
                  </a:cubicBezTo>
                  <a:cubicBezTo>
                    <a:pt x="225" y="63"/>
                    <a:pt x="222" y="78"/>
                    <a:pt x="218" y="93"/>
                  </a:cubicBezTo>
                  <a:cubicBezTo>
                    <a:pt x="214" y="106"/>
                    <a:pt x="196" y="174"/>
                    <a:pt x="196" y="180"/>
                  </a:cubicBezTo>
                  <a:cubicBezTo>
                    <a:pt x="174" y="196"/>
                    <a:pt x="172" y="226"/>
                    <a:pt x="130" y="226"/>
                  </a:cubicBezTo>
                  <a:cubicBezTo>
                    <a:pt x="93" y="226"/>
                    <a:pt x="93" y="191"/>
                    <a:pt x="93" y="182"/>
                  </a:cubicBezTo>
                  <a:cubicBezTo>
                    <a:pt x="93" y="154"/>
                    <a:pt x="104" y="119"/>
                    <a:pt x="121" y="77"/>
                  </a:cubicBezTo>
                  <a:cubicBezTo>
                    <a:pt x="128" y="60"/>
                    <a:pt x="130" y="55"/>
                    <a:pt x="130" y="44"/>
                  </a:cubicBezTo>
                  <a:cubicBezTo>
                    <a:pt x="130" y="20"/>
                    <a:pt x="108" y="0"/>
                    <a:pt x="79" y="0"/>
                  </a:cubicBezTo>
                  <a:cubicBezTo>
                    <a:pt x="25" y="0"/>
                    <a:pt x="0" y="73"/>
                    <a:pt x="0" y="82"/>
                  </a:cubicBezTo>
                  <a:cubicBezTo>
                    <a:pt x="0" y="88"/>
                    <a:pt x="7" y="88"/>
                    <a:pt x="9" y="88"/>
                  </a:cubicBezTo>
                  <a:cubicBezTo>
                    <a:pt x="16" y="88"/>
                    <a:pt x="18" y="86"/>
                    <a:pt x="18" y="79"/>
                  </a:cubicBezTo>
                  <a:cubicBezTo>
                    <a:pt x="33" y="35"/>
                    <a:pt x="55" y="14"/>
                    <a:pt x="77" y="14"/>
                  </a:cubicBezTo>
                  <a:cubicBezTo>
                    <a:pt x="86" y="14"/>
                    <a:pt x="90" y="20"/>
                    <a:pt x="90" y="33"/>
                  </a:cubicBezTo>
                  <a:cubicBezTo>
                    <a:pt x="90" y="46"/>
                    <a:pt x="86" y="57"/>
                    <a:pt x="84" y="64"/>
                  </a:cubicBezTo>
                  <a:cubicBezTo>
                    <a:pt x="57" y="130"/>
                    <a:pt x="51" y="150"/>
                    <a:pt x="51" y="174"/>
                  </a:cubicBezTo>
                  <a:cubicBezTo>
                    <a:pt x="51" y="182"/>
                    <a:pt x="51" y="209"/>
                    <a:pt x="73" y="226"/>
                  </a:cubicBezTo>
                  <a:cubicBezTo>
                    <a:pt x="90" y="240"/>
                    <a:pt x="112" y="242"/>
                    <a:pt x="128" y="242"/>
                  </a:cubicBezTo>
                  <a:cubicBezTo>
                    <a:pt x="148" y="242"/>
                    <a:pt x="167" y="235"/>
                    <a:pt x="185" y="218"/>
                  </a:cubicBezTo>
                  <a:cubicBezTo>
                    <a:pt x="178" y="248"/>
                    <a:pt x="172" y="270"/>
                    <a:pt x="150" y="297"/>
                  </a:cubicBezTo>
                  <a:cubicBezTo>
                    <a:pt x="134" y="314"/>
                    <a:pt x="115" y="332"/>
                    <a:pt x="86" y="332"/>
                  </a:cubicBezTo>
                  <a:cubicBezTo>
                    <a:pt x="82" y="332"/>
                    <a:pt x="55" y="332"/>
                    <a:pt x="44" y="314"/>
                  </a:cubicBezTo>
                  <a:cubicBezTo>
                    <a:pt x="73" y="310"/>
                    <a:pt x="73" y="286"/>
                    <a:pt x="73" y="283"/>
                  </a:cubicBezTo>
                  <a:cubicBezTo>
                    <a:pt x="73" y="266"/>
                    <a:pt x="57" y="264"/>
                    <a:pt x="53" y="264"/>
                  </a:cubicBezTo>
                  <a:cubicBezTo>
                    <a:pt x="40" y="264"/>
                    <a:pt x="22" y="275"/>
                    <a:pt x="22" y="299"/>
                  </a:cubicBezTo>
                  <a:cubicBezTo>
                    <a:pt x="22" y="327"/>
                    <a:pt x="46" y="347"/>
                    <a:pt x="86" y="347"/>
                  </a:cubicBezTo>
                  <a:cubicBezTo>
                    <a:pt x="141" y="347"/>
                    <a:pt x="207" y="305"/>
                    <a:pt x="225" y="237"/>
                  </a:cubicBezTo>
                  <a:cubicBezTo>
                    <a:pt x="241" y="169"/>
                    <a:pt x="258" y="101"/>
                    <a:pt x="275" y="3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30" name="Полилиния 629"/>
            <p:cNvSpPr/>
            <p:nvPr/>
          </p:nvSpPr>
          <p:spPr>
            <a:xfrm>
              <a:off x="8219160" y="3879000"/>
              <a:ext cx="185040" cy="119520"/>
            </a:xfrm>
            <a:custGeom>
              <a:avLst/>
              <a:gdLst/>
              <a:ahLst/>
              <a:cxnLst/>
              <a:rect l="0" t="0" r="r" b="b"/>
              <a:pathLst>
                <a:path w="514" h="332">
                  <a:moveTo>
                    <a:pt x="486" y="31"/>
                  </a:moveTo>
                  <a:cubicBezTo>
                    <a:pt x="499" y="31"/>
                    <a:pt x="514" y="31"/>
                    <a:pt x="514" y="16"/>
                  </a:cubicBezTo>
                  <a:cubicBezTo>
                    <a:pt x="514" y="0"/>
                    <a:pt x="501" y="0"/>
                    <a:pt x="488" y="0"/>
                  </a:cubicBezTo>
                  <a:cubicBezTo>
                    <a:pt x="334" y="0"/>
                    <a:pt x="180" y="0"/>
                    <a:pt x="26" y="0"/>
                  </a:cubicBezTo>
                  <a:cubicBezTo>
                    <a:pt x="13" y="0"/>
                    <a:pt x="0" y="0"/>
                    <a:pt x="0" y="16"/>
                  </a:cubicBezTo>
                  <a:cubicBezTo>
                    <a:pt x="0" y="31"/>
                    <a:pt x="15" y="31"/>
                    <a:pt x="28" y="31"/>
                  </a:cubicBezTo>
                  <a:cubicBezTo>
                    <a:pt x="181" y="31"/>
                    <a:pt x="333" y="31"/>
                    <a:pt x="486" y="31"/>
                  </a:cubicBezTo>
                  <a:moveTo>
                    <a:pt x="488" y="332"/>
                  </a:moveTo>
                  <a:cubicBezTo>
                    <a:pt x="501" y="332"/>
                    <a:pt x="514" y="332"/>
                    <a:pt x="514" y="316"/>
                  </a:cubicBezTo>
                  <a:cubicBezTo>
                    <a:pt x="514" y="301"/>
                    <a:pt x="499" y="301"/>
                    <a:pt x="486" y="301"/>
                  </a:cubicBezTo>
                  <a:cubicBezTo>
                    <a:pt x="333" y="301"/>
                    <a:pt x="181" y="301"/>
                    <a:pt x="28" y="301"/>
                  </a:cubicBezTo>
                  <a:cubicBezTo>
                    <a:pt x="15" y="301"/>
                    <a:pt x="0" y="301"/>
                    <a:pt x="0" y="316"/>
                  </a:cubicBezTo>
                  <a:cubicBezTo>
                    <a:pt x="0" y="332"/>
                    <a:pt x="13" y="332"/>
                    <a:pt x="26" y="332"/>
                  </a:cubicBezTo>
                  <a:cubicBezTo>
                    <a:pt x="180" y="332"/>
                    <a:pt x="334" y="332"/>
                    <a:pt x="488" y="332"/>
                  </a:cubicBezTo>
                  <a:moveTo>
                    <a:pt x="488" y="183"/>
                  </a:moveTo>
                  <a:cubicBezTo>
                    <a:pt x="501" y="183"/>
                    <a:pt x="514" y="181"/>
                    <a:pt x="514" y="165"/>
                  </a:cubicBezTo>
                  <a:cubicBezTo>
                    <a:pt x="514" y="148"/>
                    <a:pt x="501" y="150"/>
                    <a:pt x="488" y="150"/>
                  </a:cubicBezTo>
                  <a:cubicBezTo>
                    <a:pt x="334" y="150"/>
                    <a:pt x="180" y="150"/>
                    <a:pt x="26" y="150"/>
                  </a:cubicBezTo>
                  <a:cubicBezTo>
                    <a:pt x="13" y="150"/>
                    <a:pt x="0" y="148"/>
                    <a:pt x="0" y="165"/>
                  </a:cubicBezTo>
                  <a:cubicBezTo>
                    <a:pt x="0" y="181"/>
                    <a:pt x="13" y="183"/>
                    <a:pt x="26" y="183"/>
                  </a:cubicBezTo>
                  <a:cubicBezTo>
                    <a:pt x="180" y="183"/>
                    <a:pt x="334" y="183"/>
                    <a:pt x="488" y="18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31" name="Полилиния 630"/>
            <p:cNvSpPr/>
            <p:nvPr/>
          </p:nvSpPr>
          <p:spPr>
            <a:xfrm>
              <a:off x="8505000" y="3885480"/>
              <a:ext cx="122400" cy="125640"/>
            </a:xfrm>
            <a:custGeom>
              <a:avLst/>
              <a:gdLst/>
              <a:ahLst/>
              <a:cxnLst/>
              <a:rect l="0" t="0" r="r" b="b"/>
              <a:pathLst>
                <a:path w="340" h="349">
                  <a:moveTo>
                    <a:pt x="340" y="55"/>
                  </a:moveTo>
                  <a:cubicBezTo>
                    <a:pt x="340" y="13"/>
                    <a:pt x="318" y="0"/>
                    <a:pt x="305" y="0"/>
                  </a:cubicBezTo>
                  <a:cubicBezTo>
                    <a:pt x="285" y="0"/>
                    <a:pt x="268" y="20"/>
                    <a:pt x="268" y="37"/>
                  </a:cubicBezTo>
                  <a:cubicBezTo>
                    <a:pt x="268" y="48"/>
                    <a:pt x="272" y="53"/>
                    <a:pt x="279" y="61"/>
                  </a:cubicBezTo>
                  <a:cubicBezTo>
                    <a:pt x="296" y="77"/>
                    <a:pt x="305" y="96"/>
                    <a:pt x="305" y="123"/>
                  </a:cubicBezTo>
                  <a:cubicBezTo>
                    <a:pt x="305" y="156"/>
                    <a:pt x="259" y="331"/>
                    <a:pt x="169" y="331"/>
                  </a:cubicBezTo>
                  <a:cubicBezTo>
                    <a:pt x="129" y="331"/>
                    <a:pt x="112" y="305"/>
                    <a:pt x="112" y="265"/>
                  </a:cubicBezTo>
                  <a:cubicBezTo>
                    <a:pt x="112" y="222"/>
                    <a:pt x="131" y="167"/>
                    <a:pt x="156" y="101"/>
                  </a:cubicBezTo>
                  <a:cubicBezTo>
                    <a:pt x="162" y="90"/>
                    <a:pt x="167" y="79"/>
                    <a:pt x="167" y="64"/>
                  </a:cubicBezTo>
                  <a:cubicBezTo>
                    <a:pt x="167" y="28"/>
                    <a:pt x="140" y="0"/>
                    <a:pt x="103" y="0"/>
                  </a:cubicBezTo>
                  <a:cubicBezTo>
                    <a:pt x="30" y="0"/>
                    <a:pt x="0" y="112"/>
                    <a:pt x="0" y="118"/>
                  </a:cubicBezTo>
                  <a:cubicBezTo>
                    <a:pt x="0" y="127"/>
                    <a:pt x="8" y="127"/>
                    <a:pt x="11" y="127"/>
                  </a:cubicBezTo>
                  <a:cubicBezTo>
                    <a:pt x="17" y="127"/>
                    <a:pt x="17" y="125"/>
                    <a:pt x="22" y="112"/>
                  </a:cubicBezTo>
                  <a:cubicBezTo>
                    <a:pt x="44" y="35"/>
                    <a:pt x="77" y="17"/>
                    <a:pt x="101" y="17"/>
                  </a:cubicBezTo>
                  <a:cubicBezTo>
                    <a:pt x="105" y="17"/>
                    <a:pt x="118" y="17"/>
                    <a:pt x="118" y="42"/>
                  </a:cubicBezTo>
                  <a:cubicBezTo>
                    <a:pt x="118" y="61"/>
                    <a:pt x="112" y="81"/>
                    <a:pt x="105" y="96"/>
                  </a:cubicBezTo>
                  <a:cubicBezTo>
                    <a:pt x="72" y="184"/>
                    <a:pt x="61" y="219"/>
                    <a:pt x="61" y="254"/>
                  </a:cubicBezTo>
                  <a:cubicBezTo>
                    <a:pt x="61" y="336"/>
                    <a:pt x="129" y="349"/>
                    <a:pt x="167" y="349"/>
                  </a:cubicBezTo>
                  <a:cubicBezTo>
                    <a:pt x="296" y="349"/>
                    <a:pt x="340" y="94"/>
                    <a:pt x="340" y="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32" name="Полилиния 631"/>
            <p:cNvSpPr/>
            <p:nvPr/>
          </p:nvSpPr>
          <p:spPr>
            <a:xfrm>
              <a:off x="8669520" y="3800160"/>
              <a:ext cx="64080" cy="277200"/>
            </a:xfrm>
            <a:custGeom>
              <a:avLst/>
              <a:gdLst/>
              <a:ahLst/>
              <a:cxnLst/>
              <a:rect l="0" t="0" r="r" b="b"/>
              <a:pathLst>
                <a:path w="178" h="770">
                  <a:moveTo>
                    <a:pt x="178" y="761"/>
                  </a:moveTo>
                  <a:cubicBezTo>
                    <a:pt x="178" y="759"/>
                    <a:pt x="178" y="759"/>
                    <a:pt x="165" y="746"/>
                  </a:cubicBezTo>
                  <a:cubicBezTo>
                    <a:pt x="68" y="647"/>
                    <a:pt x="44" y="502"/>
                    <a:pt x="44" y="384"/>
                  </a:cubicBezTo>
                  <a:cubicBezTo>
                    <a:pt x="44" y="250"/>
                    <a:pt x="72" y="116"/>
                    <a:pt x="169" y="22"/>
                  </a:cubicBezTo>
                  <a:cubicBezTo>
                    <a:pt x="178" y="11"/>
                    <a:pt x="178" y="11"/>
                    <a:pt x="178" y="9"/>
                  </a:cubicBezTo>
                  <a:cubicBezTo>
                    <a:pt x="178" y="2"/>
                    <a:pt x="176" y="0"/>
                    <a:pt x="171" y="0"/>
                  </a:cubicBezTo>
                  <a:cubicBezTo>
                    <a:pt x="163" y="0"/>
                    <a:pt x="94" y="53"/>
                    <a:pt x="48" y="151"/>
                  </a:cubicBezTo>
                  <a:cubicBezTo>
                    <a:pt x="9" y="235"/>
                    <a:pt x="0" y="320"/>
                    <a:pt x="0" y="384"/>
                  </a:cubicBezTo>
                  <a:cubicBezTo>
                    <a:pt x="0" y="445"/>
                    <a:pt x="9" y="538"/>
                    <a:pt x="50" y="625"/>
                  </a:cubicBezTo>
                  <a:cubicBezTo>
                    <a:pt x="97" y="720"/>
                    <a:pt x="163" y="770"/>
                    <a:pt x="171" y="770"/>
                  </a:cubicBezTo>
                  <a:cubicBezTo>
                    <a:pt x="176" y="770"/>
                    <a:pt x="178" y="768"/>
                    <a:pt x="178" y="7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33" name="Полилиния 632"/>
            <p:cNvSpPr/>
            <p:nvPr/>
          </p:nvSpPr>
          <p:spPr>
            <a:xfrm>
              <a:off x="8758080" y="3885480"/>
              <a:ext cx="128160" cy="179280"/>
            </a:xfrm>
            <a:custGeom>
              <a:avLst/>
              <a:gdLst/>
              <a:ahLst/>
              <a:cxnLst/>
              <a:rect l="0" t="0" r="r" b="b"/>
              <a:pathLst>
                <a:path w="356" h="498">
                  <a:moveTo>
                    <a:pt x="352" y="48"/>
                  </a:moveTo>
                  <a:cubicBezTo>
                    <a:pt x="356" y="37"/>
                    <a:pt x="356" y="35"/>
                    <a:pt x="356" y="31"/>
                  </a:cubicBezTo>
                  <a:cubicBezTo>
                    <a:pt x="356" y="15"/>
                    <a:pt x="345" y="9"/>
                    <a:pt x="332" y="9"/>
                  </a:cubicBezTo>
                  <a:cubicBezTo>
                    <a:pt x="326" y="9"/>
                    <a:pt x="312" y="13"/>
                    <a:pt x="306" y="24"/>
                  </a:cubicBezTo>
                  <a:cubicBezTo>
                    <a:pt x="304" y="28"/>
                    <a:pt x="299" y="53"/>
                    <a:pt x="295" y="66"/>
                  </a:cubicBezTo>
                  <a:cubicBezTo>
                    <a:pt x="290" y="86"/>
                    <a:pt x="284" y="107"/>
                    <a:pt x="279" y="127"/>
                  </a:cubicBezTo>
                  <a:cubicBezTo>
                    <a:pt x="268" y="173"/>
                    <a:pt x="256" y="219"/>
                    <a:pt x="244" y="265"/>
                  </a:cubicBezTo>
                  <a:cubicBezTo>
                    <a:pt x="242" y="279"/>
                    <a:pt x="209" y="331"/>
                    <a:pt x="158" y="331"/>
                  </a:cubicBezTo>
                  <a:cubicBezTo>
                    <a:pt x="119" y="331"/>
                    <a:pt x="110" y="298"/>
                    <a:pt x="110" y="270"/>
                  </a:cubicBezTo>
                  <a:cubicBezTo>
                    <a:pt x="110" y="235"/>
                    <a:pt x="123" y="186"/>
                    <a:pt x="150" y="118"/>
                  </a:cubicBezTo>
                  <a:cubicBezTo>
                    <a:pt x="161" y="88"/>
                    <a:pt x="165" y="79"/>
                    <a:pt x="165" y="64"/>
                  </a:cubicBezTo>
                  <a:cubicBezTo>
                    <a:pt x="165" y="28"/>
                    <a:pt x="141" y="0"/>
                    <a:pt x="101" y="0"/>
                  </a:cubicBezTo>
                  <a:cubicBezTo>
                    <a:pt x="29" y="0"/>
                    <a:pt x="0" y="112"/>
                    <a:pt x="0" y="118"/>
                  </a:cubicBezTo>
                  <a:cubicBezTo>
                    <a:pt x="0" y="127"/>
                    <a:pt x="7" y="127"/>
                    <a:pt x="9" y="127"/>
                  </a:cubicBezTo>
                  <a:cubicBezTo>
                    <a:pt x="16" y="127"/>
                    <a:pt x="18" y="125"/>
                    <a:pt x="22" y="112"/>
                  </a:cubicBezTo>
                  <a:cubicBezTo>
                    <a:pt x="42" y="39"/>
                    <a:pt x="73" y="17"/>
                    <a:pt x="99" y="17"/>
                  </a:cubicBezTo>
                  <a:cubicBezTo>
                    <a:pt x="106" y="17"/>
                    <a:pt x="119" y="17"/>
                    <a:pt x="119" y="42"/>
                  </a:cubicBezTo>
                  <a:cubicBezTo>
                    <a:pt x="119" y="61"/>
                    <a:pt x="110" y="81"/>
                    <a:pt x="106" y="96"/>
                  </a:cubicBezTo>
                  <a:cubicBezTo>
                    <a:pt x="75" y="178"/>
                    <a:pt x="60" y="222"/>
                    <a:pt x="60" y="257"/>
                  </a:cubicBezTo>
                  <a:cubicBezTo>
                    <a:pt x="60" y="325"/>
                    <a:pt x="110" y="349"/>
                    <a:pt x="154" y="349"/>
                  </a:cubicBezTo>
                  <a:cubicBezTo>
                    <a:pt x="185" y="349"/>
                    <a:pt x="211" y="336"/>
                    <a:pt x="233" y="314"/>
                  </a:cubicBezTo>
                  <a:cubicBezTo>
                    <a:pt x="222" y="353"/>
                    <a:pt x="213" y="393"/>
                    <a:pt x="183" y="432"/>
                  </a:cubicBezTo>
                  <a:cubicBezTo>
                    <a:pt x="163" y="459"/>
                    <a:pt x="132" y="480"/>
                    <a:pt x="97" y="480"/>
                  </a:cubicBezTo>
                  <a:cubicBezTo>
                    <a:pt x="86" y="480"/>
                    <a:pt x="53" y="478"/>
                    <a:pt x="40" y="450"/>
                  </a:cubicBezTo>
                  <a:cubicBezTo>
                    <a:pt x="51" y="450"/>
                    <a:pt x="62" y="450"/>
                    <a:pt x="73" y="439"/>
                  </a:cubicBezTo>
                  <a:cubicBezTo>
                    <a:pt x="79" y="432"/>
                    <a:pt x="88" y="423"/>
                    <a:pt x="88" y="408"/>
                  </a:cubicBezTo>
                  <a:cubicBezTo>
                    <a:pt x="88" y="384"/>
                    <a:pt x="66" y="382"/>
                    <a:pt x="60" y="382"/>
                  </a:cubicBezTo>
                  <a:cubicBezTo>
                    <a:pt x="42" y="382"/>
                    <a:pt x="16" y="393"/>
                    <a:pt x="16" y="432"/>
                  </a:cubicBezTo>
                  <a:cubicBezTo>
                    <a:pt x="16" y="470"/>
                    <a:pt x="51" y="498"/>
                    <a:pt x="97" y="498"/>
                  </a:cubicBezTo>
                  <a:cubicBezTo>
                    <a:pt x="176" y="498"/>
                    <a:pt x="257" y="428"/>
                    <a:pt x="277" y="340"/>
                  </a:cubicBezTo>
                  <a:cubicBezTo>
                    <a:pt x="302" y="243"/>
                    <a:pt x="327" y="145"/>
                    <a:pt x="352" y="4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34" name="Полилиния 633"/>
            <p:cNvSpPr/>
            <p:nvPr/>
          </p:nvSpPr>
          <p:spPr>
            <a:xfrm>
              <a:off x="8911800" y="3800160"/>
              <a:ext cx="64800" cy="277200"/>
            </a:xfrm>
            <a:custGeom>
              <a:avLst/>
              <a:gdLst/>
              <a:ahLst/>
              <a:cxnLst/>
              <a:rect l="0" t="0" r="r" b="b"/>
              <a:pathLst>
                <a:path w="180" h="770">
                  <a:moveTo>
                    <a:pt x="180" y="384"/>
                  </a:moveTo>
                  <a:cubicBezTo>
                    <a:pt x="180" y="325"/>
                    <a:pt x="171" y="233"/>
                    <a:pt x="129" y="145"/>
                  </a:cubicBezTo>
                  <a:cubicBezTo>
                    <a:pt x="83" y="50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"/>
                    <a:pt x="0" y="11"/>
                    <a:pt x="15" y="26"/>
                  </a:cubicBezTo>
                  <a:cubicBezTo>
                    <a:pt x="90" y="101"/>
                    <a:pt x="134" y="224"/>
                    <a:pt x="134" y="384"/>
                  </a:cubicBezTo>
                  <a:cubicBezTo>
                    <a:pt x="134" y="516"/>
                    <a:pt x="105" y="652"/>
                    <a:pt x="11" y="748"/>
                  </a:cubicBezTo>
                  <a:cubicBezTo>
                    <a:pt x="0" y="759"/>
                    <a:pt x="0" y="759"/>
                    <a:pt x="0" y="761"/>
                  </a:cubicBezTo>
                  <a:cubicBezTo>
                    <a:pt x="0" y="766"/>
                    <a:pt x="4" y="770"/>
                    <a:pt x="9" y="770"/>
                  </a:cubicBezTo>
                  <a:cubicBezTo>
                    <a:pt x="15" y="770"/>
                    <a:pt x="85" y="717"/>
                    <a:pt x="132" y="619"/>
                  </a:cubicBezTo>
                  <a:cubicBezTo>
                    <a:pt x="171" y="535"/>
                    <a:pt x="180" y="450"/>
                    <a:pt x="180" y="38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635" name="Группа 634"/>
          <p:cNvGrpSpPr/>
          <p:nvPr/>
        </p:nvGrpSpPr>
        <p:grpSpPr>
          <a:xfrm>
            <a:off x="678960" y="4114080"/>
            <a:ext cx="8184600" cy="833040"/>
            <a:chOff x="678960" y="4114080"/>
            <a:chExt cx="8184600" cy="833040"/>
          </a:xfrm>
        </p:grpSpPr>
        <p:sp>
          <p:nvSpPr>
            <p:cNvPr id="636" name="Полилиния 635"/>
            <p:cNvSpPr/>
            <p:nvPr/>
          </p:nvSpPr>
          <p:spPr>
            <a:xfrm>
              <a:off x="678960" y="4477320"/>
              <a:ext cx="122040" cy="125640"/>
            </a:xfrm>
            <a:custGeom>
              <a:avLst/>
              <a:gdLst/>
              <a:ahLst/>
              <a:cxnLst/>
              <a:rect l="0" t="0" r="r" b="b"/>
              <a:pathLst>
                <a:path w="339" h="349">
                  <a:moveTo>
                    <a:pt x="339" y="55"/>
                  </a:moveTo>
                  <a:cubicBezTo>
                    <a:pt x="339" y="13"/>
                    <a:pt x="319" y="0"/>
                    <a:pt x="306" y="0"/>
                  </a:cubicBezTo>
                  <a:cubicBezTo>
                    <a:pt x="286" y="0"/>
                    <a:pt x="268" y="19"/>
                    <a:pt x="268" y="37"/>
                  </a:cubicBezTo>
                  <a:cubicBezTo>
                    <a:pt x="268" y="48"/>
                    <a:pt x="273" y="52"/>
                    <a:pt x="279" y="61"/>
                  </a:cubicBezTo>
                  <a:cubicBezTo>
                    <a:pt x="297" y="77"/>
                    <a:pt x="306" y="96"/>
                    <a:pt x="306" y="123"/>
                  </a:cubicBezTo>
                  <a:cubicBezTo>
                    <a:pt x="306" y="156"/>
                    <a:pt x="260" y="334"/>
                    <a:pt x="169" y="334"/>
                  </a:cubicBezTo>
                  <a:cubicBezTo>
                    <a:pt x="130" y="334"/>
                    <a:pt x="112" y="305"/>
                    <a:pt x="112" y="266"/>
                  </a:cubicBezTo>
                  <a:cubicBezTo>
                    <a:pt x="112" y="222"/>
                    <a:pt x="132" y="167"/>
                    <a:pt x="156" y="103"/>
                  </a:cubicBezTo>
                  <a:cubicBezTo>
                    <a:pt x="163" y="90"/>
                    <a:pt x="165" y="79"/>
                    <a:pt x="165" y="63"/>
                  </a:cubicBezTo>
                  <a:cubicBezTo>
                    <a:pt x="165" y="28"/>
                    <a:pt x="141" y="0"/>
                    <a:pt x="103" y="0"/>
                  </a:cubicBezTo>
                  <a:cubicBezTo>
                    <a:pt x="31" y="0"/>
                    <a:pt x="0" y="112"/>
                    <a:pt x="0" y="118"/>
                  </a:cubicBezTo>
                  <a:cubicBezTo>
                    <a:pt x="0" y="127"/>
                    <a:pt x="6" y="124"/>
                    <a:pt x="9" y="127"/>
                  </a:cubicBezTo>
                  <a:cubicBezTo>
                    <a:pt x="18" y="127"/>
                    <a:pt x="18" y="125"/>
                    <a:pt x="22" y="114"/>
                  </a:cubicBezTo>
                  <a:cubicBezTo>
                    <a:pt x="44" y="35"/>
                    <a:pt x="77" y="17"/>
                    <a:pt x="101" y="17"/>
                  </a:cubicBezTo>
                  <a:cubicBezTo>
                    <a:pt x="106" y="17"/>
                    <a:pt x="119" y="17"/>
                    <a:pt x="119" y="41"/>
                  </a:cubicBezTo>
                  <a:cubicBezTo>
                    <a:pt x="119" y="61"/>
                    <a:pt x="112" y="81"/>
                    <a:pt x="106" y="96"/>
                  </a:cubicBezTo>
                  <a:cubicBezTo>
                    <a:pt x="73" y="186"/>
                    <a:pt x="62" y="222"/>
                    <a:pt x="62" y="255"/>
                  </a:cubicBezTo>
                  <a:cubicBezTo>
                    <a:pt x="62" y="338"/>
                    <a:pt x="130" y="349"/>
                    <a:pt x="165" y="349"/>
                  </a:cubicBezTo>
                  <a:cubicBezTo>
                    <a:pt x="295" y="349"/>
                    <a:pt x="339" y="94"/>
                    <a:pt x="339" y="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37" name="Полилиния 636"/>
            <p:cNvSpPr/>
            <p:nvPr/>
          </p:nvSpPr>
          <p:spPr>
            <a:xfrm>
              <a:off x="825480" y="4376880"/>
              <a:ext cx="48960" cy="100440"/>
            </a:xfrm>
            <a:custGeom>
              <a:avLst/>
              <a:gdLst/>
              <a:ahLst/>
              <a:cxnLst/>
              <a:rect l="0" t="0" r="r" b="b"/>
              <a:pathLst>
                <a:path w="136" h="279">
                  <a:moveTo>
                    <a:pt x="130" y="46"/>
                  </a:moveTo>
                  <a:cubicBezTo>
                    <a:pt x="134" y="37"/>
                    <a:pt x="136" y="33"/>
                    <a:pt x="136" y="30"/>
                  </a:cubicBezTo>
                  <a:cubicBezTo>
                    <a:pt x="136" y="13"/>
                    <a:pt x="121" y="0"/>
                    <a:pt x="103" y="0"/>
                  </a:cubicBezTo>
                  <a:cubicBezTo>
                    <a:pt x="84" y="0"/>
                    <a:pt x="77" y="17"/>
                    <a:pt x="73" y="26"/>
                  </a:cubicBezTo>
                  <a:cubicBezTo>
                    <a:pt x="49" y="104"/>
                    <a:pt x="26" y="181"/>
                    <a:pt x="2" y="259"/>
                  </a:cubicBezTo>
                  <a:cubicBezTo>
                    <a:pt x="2" y="261"/>
                    <a:pt x="1" y="265"/>
                    <a:pt x="0" y="268"/>
                  </a:cubicBezTo>
                  <a:cubicBezTo>
                    <a:pt x="0" y="274"/>
                    <a:pt x="15" y="279"/>
                    <a:pt x="20" y="279"/>
                  </a:cubicBezTo>
                  <a:cubicBezTo>
                    <a:pt x="24" y="279"/>
                    <a:pt x="24" y="279"/>
                    <a:pt x="29" y="270"/>
                  </a:cubicBezTo>
                  <a:cubicBezTo>
                    <a:pt x="62" y="195"/>
                    <a:pt x="96" y="120"/>
                    <a:pt x="130" y="4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38" name="Полилиния 637"/>
            <p:cNvSpPr/>
            <p:nvPr/>
          </p:nvSpPr>
          <p:spPr>
            <a:xfrm>
              <a:off x="889560" y="4376880"/>
              <a:ext cx="49320" cy="100440"/>
            </a:xfrm>
            <a:custGeom>
              <a:avLst/>
              <a:gdLst/>
              <a:ahLst/>
              <a:cxnLst/>
              <a:rect l="0" t="0" r="r" b="b"/>
              <a:pathLst>
                <a:path w="137" h="279">
                  <a:moveTo>
                    <a:pt x="130" y="46"/>
                  </a:moveTo>
                  <a:cubicBezTo>
                    <a:pt x="134" y="37"/>
                    <a:pt x="137" y="33"/>
                    <a:pt x="137" y="30"/>
                  </a:cubicBezTo>
                  <a:cubicBezTo>
                    <a:pt x="137" y="13"/>
                    <a:pt x="121" y="0"/>
                    <a:pt x="104" y="0"/>
                  </a:cubicBezTo>
                  <a:cubicBezTo>
                    <a:pt x="84" y="0"/>
                    <a:pt x="77" y="17"/>
                    <a:pt x="73" y="26"/>
                  </a:cubicBezTo>
                  <a:cubicBezTo>
                    <a:pt x="49" y="104"/>
                    <a:pt x="26" y="181"/>
                    <a:pt x="2" y="259"/>
                  </a:cubicBezTo>
                  <a:cubicBezTo>
                    <a:pt x="2" y="261"/>
                    <a:pt x="1" y="265"/>
                    <a:pt x="0" y="268"/>
                  </a:cubicBezTo>
                  <a:cubicBezTo>
                    <a:pt x="0" y="274"/>
                    <a:pt x="16" y="279"/>
                    <a:pt x="20" y="279"/>
                  </a:cubicBezTo>
                  <a:cubicBezTo>
                    <a:pt x="24" y="279"/>
                    <a:pt x="24" y="279"/>
                    <a:pt x="29" y="270"/>
                  </a:cubicBezTo>
                  <a:cubicBezTo>
                    <a:pt x="62" y="195"/>
                    <a:pt x="96" y="120"/>
                    <a:pt x="130" y="4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39" name="Полилиния 638"/>
            <p:cNvSpPr/>
            <p:nvPr/>
          </p:nvSpPr>
          <p:spPr>
            <a:xfrm>
              <a:off x="1035360" y="4438440"/>
              <a:ext cx="185400" cy="185040"/>
            </a:xfrm>
            <a:custGeom>
              <a:avLst/>
              <a:gdLst/>
              <a:ahLst/>
              <a:cxnLst/>
              <a:rect l="0" t="0" r="r" b="b"/>
              <a:pathLst>
                <a:path w="515" h="514">
                  <a:moveTo>
                    <a:pt x="273" y="272"/>
                  </a:moveTo>
                  <a:cubicBezTo>
                    <a:pt x="345" y="272"/>
                    <a:pt x="416" y="272"/>
                    <a:pt x="488" y="272"/>
                  </a:cubicBezTo>
                  <a:cubicBezTo>
                    <a:pt x="499" y="272"/>
                    <a:pt x="515" y="272"/>
                    <a:pt x="515" y="257"/>
                  </a:cubicBezTo>
                  <a:cubicBezTo>
                    <a:pt x="515" y="242"/>
                    <a:pt x="499" y="242"/>
                    <a:pt x="488" y="242"/>
                  </a:cubicBezTo>
                  <a:cubicBezTo>
                    <a:pt x="416" y="242"/>
                    <a:pt x="345" y="242"/>
                    <a:pt x="273" y="242"/>
                  </a:cubicBezTo>
                  <a:cubicBezTo>
                    <a:pt x="273" y="169"/>
                    <a:pt x="273" y="97"/>
                    <a:pt x="273" y="24"/>
                  </a:cubicBezTo>
                  <a:cubicBezTo>
                    <a:pt x="273" y="13"/>
                    <a:pt x="273" y="0"/>
                    <a:pt x="257" y="0"/>
                  </a:cubicBezTo>
                  <a:cubicBezTo>
                    <a:pt x="242" y="0"/>
                    <a:pt x="242" y="13"/>
                    <a:pt x="242" y="24"/>
                  </a:cubicBezTo>
                  <a:cubicBezTo>
                    <a:pt x="242" y="97"/>
                    <a:pt x="242" y="169"/>
                    <a:pt x="242" y="242"/>
                  </a:cubicBezTo>
                  <a:cubicBezTo>
                    <a:pt x="170" y="242"/>
                    <a:pt x="98" y="242"/>
                    <a:pt x="26" y="242"/>
                  </a:cubicBezTo>
                  <a:cubicBezTo>
                    <a:pt x="15" y="242"/>
                    <a:pt x="0" y="242"/>
                    <a:pt x="0" y="257"/>
                  </a:cubicBezTo>
                  <a:cubicBezTo>
                    <a:pt x="0" y="272"/>
                    <a:pt x="15" y="272"/>
                    <a:pt x="26" y="272"/>
                  </a:cubicBezTo>
                  <a:cubicBezTo>
                    <a:pt x="98" y="272"/>
                    <a:pt x="170" y="272"/>
                    <a:pt x="242" y="272"/>
                  </a:cubicBezTo>
                  <a:cubicBezTo>
                    <a:pt x="242" y="344"/>
                    <a:pt x="242" y="416"/>
                    <a:pt x="242" y="488"/>
                  </a:cubicBezTo>
                  <a:cubicBezTo>
                    <a:pt x="242" y="499"/>
                    <a:pt x="242" y="514"/>
                    <a:pt x="257" y="514"/>
                  </a:cubicBezTo>
                  <a:cubicBezTo>
                    <a:pt x="273" y="514"/>
                    <a:pt x="273" y="499"/>
                    <a:pt x="273" y="488"/>
                  </a:cubicBezTo>
                  <a:cubicBezTo>
                    <a:pt x="273" y="416"/>
                    <a:pt x="273" y="344"/>
                    <a:pt x="273" y="27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40" name="Полилиния 639"/>
            <p:cNvSpPr/>
            <p:nvPr/>
          </p:nvSpPr>
          <p:spPr>
            <a:xfrm>
              <a:off x="1348200" y="4281120"/>
              <a:ext cx="106200" cy="498960"/>
            </a:xfrm>
            <a:custGeom>
              <a:avLst/>
              <a:gdLst/>
              <a:ahLst/>
              <a:cxnLst/>
              <a:rect l="0" t="0" r="r" b="b"/>
              <a:pathLst>
                <a:path w="295" h="1386">
                  <a:moveTo>
                    <a:pt x="259" y="1378"/>
                  </a:moveTo>
                  <a:cubicBezTo>
                    <a:pt x="262" y="1380"/>
                    <a:pt x="265" y="1383"/>
                    <a:pt x="268" y="1386"/>
                  </a:cubicBezTo>
                  <a:cubicBezTo>
                    <a:pt x="274" y="1386"/>
                    <a:pt x="280" y="1386"/>
                    <a:pt x="286" y="1386"/>
                  </a:cubicBezTo>
                  <a:cubicBezTo>
                    <a:pt x="288" y="1386"/>
                    <a:pt x="295" y="1386"/>
                    <a:pt x="295" y="1380"/>
                  </a:cubicBezTo>
                  <a:cubicBezTo>
                    <a:pt x="295" y="1375"/>
                    <a:pt x="292" y="1375"/>
                    <a:pt x="292" y="1373"/>
                  </a:cubicBezTo>
                  <a:cubicBezTo>
                    <a:pt x="264" y="1345"/>
                    <a:pt x="222" y="1303"/>
                    <a:pt x="174" y="1217"/>
                  </a:cubicBezTo>
                  <a:cubicBezTo>
                    <a:pt x="90" y="1070"/>
                    <a:pt x="59" y="879"/>
                    <a:pt x="59" y="694"/>
                  </a:cubicBezTo>
                  <a:cubicBezTo>
                    <a:pt x="59" y="351"/>
                    <a:pt x="156" y="149"/>
                    <a:pt x="292" y="13"/>
                  </a:cubicBezTo>
                  <a:cubicBezTo>
                    <a:pt x="295" y="11"/>
                    <a:pt x="295" y="8"/>
                    <a:pt x="295" y="6"/>
                  </a:cubicBezTo>
                  <a:cubicBezTo>
                    <a:pt x="295" y="0"/>
                    <a:pt x="288" y="0"/>
                    <a:pt x="279" y="0"/>
                  </a:cubicBezTo>
                  <a:cubicBezTo>
                    <a:pt x="270" y="0"/>
                    <a:pt x="268" y="0"/>
                    <a:pt x="262" y="4"/>
                  </a:cubicBezTo>
                  <a:cubicBezTo>
                    <a:pt x="187" y="68"/>
                    <a:pt x="105" y="175"/>
                    <a:pt x="53" y="338"/>
                  </a:cubicBezTo>
                  <a:cubicBezTo>
                    <a:pt x="17" y="441"/>
                    <a:pt x="0" y="564"/>
                    <a:pt x="0" y="692"/>
                  </a:cubicBezTo>
                  <a:cubicBezTo>
                    <a:pt x="0" y="876"/>
                    <a:pt x="33" y="1083"/>
                    <a:pt x="156" y="1261"/>
                  </a:cubicBezTo>
                  <a:cubicBezTo>
                    <a:pt x="176" y="1292"/>
                    <a:pt x="204" y="1323"/>
                    <a:pt x="204" y="1325"/>
                  </a:cubicBezTo>
                  <a:cubicBezTo>
                    <a:pt x="213" y="1334"/>
                    <a:pt x="224" y="1345"/>
                    <a:pt x="229" y="1351"/>
                  </a:cubicBezTo>
                  <a:cubicBezTo>
                    <a:pt x="239" y="1360"/>
                    <a:pt x="249" y="1369"/>
                    <a:pt x="259" y="137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41" name="Полилиния 640"/>
            <p:cNvSpPr/>
            <p:nvPr/>
          </p:nvSpPr>
          <p:spPr>
            <a:xfrm>
              <a:off x="1479600" y="4407480"/>
              <a:ext cx="126720" cy="195480"/>
            </a:xfrm>
            <a:custGeom>
              <a:avLst/>
              <a:gdLst/>
              <a:ahLst/>
              <a:cxnLst/>
              <a:rect l="0" t="0" r="r" b="b"/>
              <a:pathLst>
                <a:path w="352" h="543">
                  <a:moveTo>
                    <a:pt x="180" y="9"/>
                  </a:moveTo>
                  <a:cubicBezTo>
                    <a:pt x="180" y="7"/>
                    <a:pt x="180" y="0"/>
                    <a:pt x="169" y="0"/>
                  </a:cubicBezTo>
                  <a:cubicBezTo>
                    <a:pt x="152" y="0"/>
                    <a:pt x="97" y="7"/>
                    <a:pt x="75" y="7"/>
                  </a:cubicBezTo>
                  <a:cubicBezTo>
                    <a:pt x="70" y="9"/>
                    <a:pt x="62" y="9"/>
                    <a:pt x="62" y="22"/>
                  </a:cubicBezTo>
                  <a:cubicBezTo>
                    <a:pt x="62" y="33"/>
                    <a:pt x="68" y="33"/>
                    <a:pt x="79" y="33"/>
                  </a:cubicBezTo>
                  <a:cubicBezTo>
                    <a:pt x="117" y="33"/>
                    <a:pt x="119" y="38"/>
                    <a:pt x="119" y="46"/>
                  </a:cubicBezTo>
                  <a:cubicBezTo>
                    <a:pt x="118" y="52"/>
                    <a:pt x="117" y="57"/>
                    <a:pt x="117" y="62"/>
                  </a:cubicBezTo>
                  <a:cubicBezTo>
                    <a:pt x="79" y="210"/>
                    <a:pt x="42" y="358"/>
                    <a:pt x="4" y="506"/>
                  </a:cubicBezTo>
                  <a:cubicBezTo>
                    <a:pt x="0" y="517"/>
                    <a:pt x="0" y="517"/>
                    <a:pt x="0" y="521"/>
                  </a:cubicBezTo>
                  <a:cubicBezTo>
                    <a:pt x="0" y="541"/>
                    <a:pt x="15" y="543"/>
                    <a:pt x="24" y="543"/>
                  </a:cubicBezTo>
                  <a:cubicBezTo>
                    <a:pt x="33" y="543"/>
                    <a:pt x="44" y="536"/>
                    <a:pt x="48" y="528"/>
                  </a:cubicBezTo>
                  <a:cubicBezTo>
                    <a:pt x="53" y="521"/>
                    <a:pt x="88" y="378"/>
                    <a:pt x="92" y="358"/>
                  </a:cubicBezTo>
                  <a:cubicBezTo>
                    <a:pt x="119" y="361"/>
                    <a:pt x="183" y="374"/>
                    <a:pt x="183" y="424"/>
                  </a:cubicBezTo>
                  <a:cubicBezTo>
                    <a:pt x="183" y="429"/>
                    <a:pt x="183" y="433"/>
                    <a:pt x="180" y="440"/>
                  </a:cubicBezTo>
                  <a:cubicBezTo>
                    <a:pt x="178" y="449"/>
                    <a:pt x="176" y="460"/>
                    <a:pt x="176" y="468"/>
                  </a:cubicBezTo>
                  <a:cubicBezTo>
                    <a:pt x="176" y="512"/>
                    <a:pt x="209" y="543"/>
                    <a:pt x="249" y="543"/>
                  </a:cubicBezTo>
                  <a:cubicBezTo>
                    <a:pt x="271" y="543"/>
                    <a:pt x="293" y="532"/>
                    <a:pt x="310" y="504"/>
                  </a:cubicBezTo>
                  <a:cubicBezTo>
                    <a:pt x="328" y="468"/>
                    <a:pt x="337" y="427"/>
                    <a:pt x="337" y="424"/>
                  </a:cubicBezTo>
                  <a:cubicBezTo>
                    <a:pt x="337" y="418"/>
                    <a:pt x="330" y="418"/>
                    <a:pt x="328" y="418"/>
                  </a:cubicBezTo>
                  <a:cubicBezTo>
                    <a:pt x="319" y="418"/>
                    <a:pt x="319" y="420"/>
                    <a:pt x="317" y="431"/>
                  </a:cubicBezTo>
                  <a:cubicBezTo>
                    <a:pt x="301" y="488"/>
                    <a:pt x="284" y="528"/>
                    <a:pt x="249" y="528"/>
                  </a:cubicBezTo>
                  <a:cubicBezTo>
                    <a:pt x="235" y="528"/>
                    <a:pt x="224" y="519"/>
                    <a:pt x="224" y="490"/>
                  </a:cubicBezTo>
                  <a:cubicBezTo>
                    <a:pt x="224" y="477"/>
                    <a:pt x="229" y="460"/>
                    <a:pt x="231" y="446"/>
                  </a:cubicBezTo>
                  <a:cubicBezTo>
                    <a:pt x="233" y="433"/>
                    <a:pt x="233" y="431"/>
                    <a:pt x="233" y="424"/>
                  </a:cubicBezTo>
                  <a:cubicBezTo>
                    <a:pt x="233" y="374"/>
                    <a:pt x="185" y="352"/>
                    <a:pt x="119" y="343"/>
                  </a:cubicBezTo>
                  <a:cubicBezTo>
                    <a:pt x="143" y="328"/>
                    <a:pt x="169" y="304"/>
                    <a:pt x="187" y="286"/>
                  </a:cubicBezTo>
                  <a:cubicBezTo>
                    <a:pt x="224" y="244"/>
                    <a:pt x="260" y="211"/>
                    <a:pt x="297" y="211"/>
                  </a:cubicBezTo>
                  <a:cubicBezTo>
                    <a:pt x="301" y="211"/>
                    <a:pt x="301" y="211"/>
                    <a:pt x="304" y="211"/>
                  </a:cubicBezTo>
                  <a:cubicBezTo>
                    <a:pt x="312" y="213"/>
                    <a:pt x="315" y="213"/>
                    <a:pt x="319" y="218"/>
                  </a:cubicBezTo>
                  <a:cubicBezTo>
                    <a:pt x="321" y="220"/>
                    <a:pt x="321" y="220"/>
                    <a:pt x="323" y="222"/>
                  </a:cubicBezTo>
                  <a:cubicBezTo>
                    <a:pt x="286" y="224"/>
                    <a:pt x="279" y="253"/>
                    <a:pt x="279" y="264"/>
                  </a:cubicBezTo>
                  <a:cubicBezTo>
                    <a:pt x="279" y="275"/>
                    <a:pt x="288" y="290"/>
                    <a:pt x="308" y="290"/>
                  </a:cubicBezTo>
                  <a:cubicBezTo>
                    <a:pt x="328" y="290"/>
                    <a:pt x="352" y="273"/>
                    <a:pt x="352" y="242"/>
                  </a:cubicBezTo>
                  <a:cubicBezTo>
                    <a:pt x="352" y="220"/>
                    <a:pt x="332" y="194"/>
                    <a:pt x="299" y="194"/>
                  </a:cubicBezTo>
                  <a:cubicBezTo>
                    <a:pt x="277" y="194"/>
                    <a:pt x="242" y="200"/>
                    <a:pt x="185" y="262"/>
                  </a:cubicBezTo>
                  <a:cubicBezTo>
                    <a:pt x="158" y="293"/>
                    <a:pt x="130" y="323"/>
                    <a:pt x="99" y="334"/>
                  </a:cubicBezTo>
                  <a:cubicBezTo>
                    <a:pt x="126" y="226"/>
                    <a:pt x="153" y="117"/>
                    <a:pt x="180" y="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42" name="Полилиния 641"/>
            <p:cNvSpPr/>
            <p:nvPr/>
          </p:nvSpPr>
          <p:spPr>
            <a:xfrm>
              <a:off x="1640520" y="4339440"/>
              <a:ext cx="50400" cy="194760"/>
            </a:xfrm>
            <a:custGeom>
              <a:avLst/>
              <a:gdLst/>
              <a:ahLst/>
              <a:cxnLst/>
              <a:rect l="0" t="0" r="r" b="b"/>
              <a:pathLst>
                <a:path w="140" h="541">
                  <a:moveTo>
                    <a:pt x="129" y="0"/>
                  </a:moveTo>
                  <a:cubicBezTo>
                    <a:pt x="28" y="73"/>
                    <a:pt x="0" y="187"/>
                    <a:pt x="0" y="271"/>
                  </a:cubicBezTo>
                  <a:cubicBezTo>
                    <a:pt x="0" y="345"/>
                    <a:pt x="24" y="464"/>
                    <a:pt x="129" y="541"/>
                  </a:cubicBezTo>
                  <a:cubicBezTo>
                    <a:pt x="134" y="541"/>
                    <a:pt x="140" y="541"/>
                    <a:pt x="140" y="534"/>
                  </a:cubicBezTo>
                  <a:cubicBezTo>
                    <a:pt x="140" y="530"/>
                    <a:pt x="140" y="530"/>
                    <a:pt x="136" y="526"/>
                  </a:cubicBezTo>
                  <a:cubicBezTo>
                    <a:pt x="63" y="462"/>
                    <a:pt x="37" y="369"/>
                    <a:pt x="37" y="271"/>
                  </a:cubicBezTo>
                  <a:cubicBezTo>
                    <a:pt x="37" y="126"/>
                    <a:pt x="92" y="53"/>
                    <a:pt x="138" y="13"/>
                  </a:cubicBezTo>
                  <a:cubicBezTo>
                    <a:pt x="140" y="11"/>
                    <a:pt x="140" y="9"/>
                    <a:pt x="140" y="7"/>
                  </a:cubicBezTo>
                  <a:cubicBezTo>
                    <a:pt x="140" y="0"/>
                    <a:pt x="134" y="0"/>
                    <a:pt x="1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43" name="Полилиния 642"/>
            <p:cNvSpPr/>
            <p:nvPr/>
          </p:nvSpPr>
          <p:spPr>
            <a:xfrm>
              <a:off x="1715760" y="4356000"/>
              <a:ext cx="90000" cy="133200"/>
            </a:xfrm>
            <a:custGeom>
              <a:avLst/>
              <a:gdLst/>
              <a:ahLst/>
              <a:cxnLst/>
              <a:rect l="0" t="0" r="r" b="b"/>
              <a:pathLst>
                <a:path w="250" h="370">
                  <a:moveTo>
                    <a:pt x="250" y="187"/>
                  </a:moveTo>
                  <a:cubicBezTo>
                    <a:pt x="250" y="128"/>
                    <a:pt x="244" y="86"/>
                    <a:pt x="217" y="47"/>
                  </a:cubicBezTo>
                  <a:cubicBezTo>
                    <a:pt x="202" y="22"/>
                    <a:pt x="167" y="0"/>
                    <a:pt x="125" y="0"/>
                  </a:cubicBezTo>
                  <a:cubicBezTo>
                    <a:pt x="0" y="0"/>
                    <a:pt x="0" y="148"/>
                    <a:pt x="0" y="187"/>
                  </a:cubicBezTo>
                  <a:cubicBezTo>
                    <a:pt x="0" y="227"/>
                    <a:pt x="0" y="370"/>
                    <a:pt x="125" y="370"/>
                  </a:cubicBezTo>
                  <a:cubicBezTo>
                    <a:pt x="250" y="370"/>
                    <a:pt x="250" y="227"/>
                    <a:pt x="250" y="187"/>
                  </a:cubicBezTo>
                  <a:moveTo>
                    <a:pt x="125" y="356"/>
                  </a:moveTo>
                  <a:cubicBezTo>
                    <a:pt x="99" y="356"/>
                    <a:pt x="66" y="341"/>
                    <a:pt x="55" y="297"/>
                  </a:cubicBezTo>
                  <a:cubicBezTo>
                    <a:pt x="48" y="264"/>
                    <a:pt x="48" y="220"/>
                    <a:pt x="48" y="181"/>
                  </a:cubicBezTo>
                  <a:cubicBezTo>
                    <a:pt x="48" y="141"/>
                    <a:pt x="48" y="99"/>
                    <a:pt x="57" y="71"/>
                  </a:cubicBezTo>
                  <a:cubicBezTo>
                    <a:pt x="68" y="27"/>
                    <a:pt x="103" y="16"/>
                    <a:pt x="125" y="16"/>
                  </a:cubicBezTo>
                  <a:cubicBezTo>
                    <a:pt x="154" y="16"/>
                    <a:pt x="182" y="33"/>
                    <a:pt x="191" y="66"/>
                  </a:cubicBezTo>
                  <a:cubicBezTo>
                    <a:pt x="200" y="95"/>
                    <a:pt x="200" y="134"/>
                    <a:pt x="200" y="181"/>
                  </a:cubicBezTo>
                  <a:cubicBezTo>
                    <a:pt x="200" y="220"/>
                    <a:pt x="200" y="260"/>
                    <a:pt x="193" y="295"/>
                  </a:cubicBezTo>
                  <a:cubicBezTo>
                    <a:pt x="182" y="343"/>
                    <a:pt x="147" y="356"/>
                    <a:pt x="125" y="35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44" name="Полилиния 643"/>
            <p:cNvSpPr/>
            <p:nvPr/>
          </p:nvSpPr>
          <p:spPr>
            <a:xfrm>
              <a:off x="1829520" y="4339440"/>
              <a:ext cx="50760" cy="194760"/>
            </a:xfrm>
            <a:custGeom>
              <a:avLst/>
              <a:gdLst/>
              <a:ahLst/>
              <a:cxnLst/>
              <a:rect l="0" t="0" r="r" b="b"/>
              <a:pathLst>
                <a:path w="141" h="541">
                  <a:moveTo>
                    <a:pt x="11" y="0"/>
                  </a:moveTo>
                  <a:cubicBezTo>
                    <a:pt x="7" y="0"/>
                    <a:pt x="0" y="0"/>
                    <a:pt x="0" y="7"/>
                  </a:cubicBezTo>
                  <a:cubicBezTo>
                    <a:pt x="0" y="9"/>
                    <a:pt x="3" y="11"/>
                    <a:pt x="7" y="16"/>
                  </a:cubicBezTo>
                  <a:cubicBezTo>
                    <a:pt x="53" y="57"/>
                    <a:pt x="104" y="130"/>
                    <a:pt x="104" y="271"/>
                  </a:cubicBezTo>
                  <a:cubicBezTo>
                    <a:pt x="104" y="383"/>
                    <a:pt x="69" y="468"/>
                    <a:pt x="11" y="521"/>
                  </a:cubicBezTo>
                  <a:cubicBezTo>
                    <a:pt x="3" y="530"/>
                    <a:pt x="0" y="532"/>
                    <a:pt x="0" y="534"/>
                  </a:cubicBezTo>
                  <a:cubicBezTo>
                    <a:pt x="0" y="536"/>
                    <a:pt x="3" y="541"/>
                    <a:pt x="9" y="541"/>
                  </a:cubicBezTo>
                  <a:cubicBezTo>
                    <a:pt x="16" y="541"/>
                    <a:pt x="66" y="504"/>
                    <a:pt x="102" y="438"/>
                  </a:cubicBezTo>
                  <a:cubicBezTo>
                    <a:pt x="126" y="391"/>
                    <a:pt x="141" y="334"/>
                    <a:pt x="141" y="271"/>
                  </a:cubicBezTo>
                  <a:cubicBezTo>
                    <a:pt x="141" y="194"/>
                    <a:pt x="119" y="77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45" name="Полилиния 644"/>
            <p:cNvSpPr/>
            <p:nvPr/>
          </p:nvSpPr>
          <p:spPr>
            <a:xfrm>
              <a:off x="1618920" y="4583160"/>
              <a:ext cx="99720" cy="124920"/>
            </a:xfrm>
            <a:custGeom>
              <a:avLst/>
              <a:gdLst/>
              <a:ahLst/>
              <a:cxnLst/>
              <a:rect l="0" t="0" r="r" b="b"/>
              <a:pathLst>
                <a:path w="277" h="347">
                  <a:moveTo>
                    <a:pt x="275" y="35"/>
                  </a:moveTo>
                  <a:cubicBezTo>
                    <a:pt x="277" y="27"/>
                    <a:pt x="277" y="27"/>
                    <a:pt x="277" y="22"/>
                  </a:cubicBezTo>
                  <a:cubicBezTo>
                    <a:pt x="277" y="11"/>
                    <a:pt x="269" y="5"/>
                    <a:pt x="260" y="5"/>
                  </a:cubicBezTo>
                  <a:cubicBezTo>
                    <a:pt x="253" y="5"/>
                    <a:pt x="242" y="9"/>
                    <a:pt x="238" y="18"/>
                  </a:cubicBezTo>
                  <a:cubicBezTo>
                    <a:pt x="236" y="22"/>
                    <a:pt x="231" y="40"/>
                    <a:pt x="229" y="48"/>
                  </a:cubicBezTo>
                  <a:cubicBezTo>
                    <a:pt x="225" y="64"/>
                    <a:pt x="220" y="79"/>
                    <a:pt x="216" y="95"/>
                  </a:cubicBezTo>
                  <a:cubicBezTo>
                    <a:pt x="214" y="108"/>
                    <a:pt x="196" y="176"/>
                    <a:pt x="196" y="180"/>
                  </a:cubicBezTo>
                  <a:cubicBezTo>
                    <a:pt x="194" y="180"/>
                    <a:pt x="172" y="229"/>
                    <a:pt x="128" y="229"/>
                  </a:cubicBezTo>
                  <a:cubicBezTo>
                    <a:pt x="93" y="229"/>
                    <a:pt x="93" y="194"/>
                    <a:pt x="93" y="183"/>
                  </a:cubicBezTo>
                  <a:cubicBezTo>
                    <a:pt x="93" y="154"/>
                    <a:pt x="104" y="121"/>
                    <a:pt x="121" y="79"/>
                  </a:cubicBezTo>
                  <a:cubicBezTo>
                    <a:pt x="128" y="62"/>
                    <a:pt x="130" y="55"/>
                    <a:pt x="130" y="46"/>
                  </a:cubicBezTo>
                  <a:cubicBezTo>
                    <a:pt x="130" y="20"/>
                    <a:pt x="108" y="0"/>
                    <a:pt x="77" y="0"/>
                  </a:cubicBezTo>
                  <a:cubicBezTo>
                    <a:pt x="24" y="0"/>
                    <a:pt x="0" y="73"/>
                    <a:pt x="0" y="81"/>
                  </a:cubicBezTo>
                  <a:cubicBezTo>
                    <a:pt x="0" y="90"/>
                    <a:pt x="7" y="90"/>
                    <a:pt x="9" y="90"/>
                  </a:cubicBezTo>
                  <a:cubicBezTo>
                    <a:pt x="16" y="90"/>
                    <a:pt x="16" y="86"/>
                    <a:pt x="18" y="81"/>
                  </a:cubicBezTo>
                  <a:cubicBezTo>
                    <a:pt x="31" y="35"/>
                    <a:pt x="55" y="16"/>
                    <a:pt x="77" y="16"/>
                  </a:cubicBezTo>
                  <a:cubicBezTo>
                    <a:pt x="86" y="16"/>
                    <a:pt x="90" y="20"/>
                    <a:pt x="90" y="33"/>
                  </a:cubicBezTo>
                  <a:cubicBezTo>
                    <a:pt x="90" y="46"/>
                    <a:pt x="86" y="57"/>
                    <a:pt x="82" y="66"/>
                  </a:cubicBezTo>
                  <a:cubicBezTo>
                    <a:pt x="57" y="132"/>
                    <a:pt x="51" y="152"/>
                    <a:pt x="51" y="176"/>
                  </a:cubicBezTo>
                  <a:cubicBezTo>
                    <a:pt x="51" y="185"/>
                    <a:pt x="51" y="209"/>
                    <a:pt x="73" y="226"/>
                  </a:cubicBezTo>
                  <a:cubicBezTo>
                    <a:pt x="88" y="240"/>
                    <a:pt x="112" y="244"/>
                    <a:pt x="126" y="244"/>
                  </a:cubicBezTo>
                  <a:cubicBezTo>
                    <a:pt x="148" y="244"/>
                    <a:pt x="167" y="235"/>
                    <a:pt x="185" y="220"/>
                  </a:cubicBezTo>
                  <a:cubicBezTo>
                    <a:pt x="178" y="248"/>
                    <a:pt x="172" y="273"/>
                    <a:pt x="150" y="299"/>
                  </a:cubicBezTo>
                  <a:cubicBezTo>
                    <a:pt x="134" y="314"/>
                    <a:pt x="112" y="334"/>
                    <a:pt x="84" y="334"/>
                  </a:cubicBezTo>
                  <a:cubicBezTo>
                    <a:pt x="82" y="334"/>
                    <a:pt x="55" y="334"/>
                    <a:pt x="44" y="314"/>
                  </a:cubicBezTo>
                  <a:cubicBezTo>
                    <a:pt x="73" y="312"/>
                    <a:pt x="63" y="295"/>
                    <a:pt x="73" y="286"/>
                  </a:cubicBezTo>
                  <a:cubicBezTo>
                    <a:pt x="73" y="268"/>
                    <a:pt x="57" y="266"/>
                    <a:pt x="53" y="266"/>
                  </a:cubicBezTo>
                  <a:cubicBezTo>
                    <a:pt x="38" y="266"/>
                    <a:pt x="20" y="275"/>
                    <a:pt x="20" y="301"/>
                  </a:cubicBezTo>
                  <a:cubicBezTo>
                    <a:pt x="20" y="328"/>
                    <a:pt x="46" y="347"/>
                    <a:pt x="86" y="347"/>
                  </a:cubicBezTo>
                  <a:cubicBezTo>
                    <a:pt x="139" y="347"/>
                    <a:pt x="207" y="306"/>
                    <a:pt x="222" y="240"/>
                  </a:cubicBezTo>
                  <a:cubicBezTo>
                    <a:pt x="240" y="172"/>
                    <a:pt x="258" y="103"/>
                    <a:pt x="275" y="3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46" name="Полилиния 645"/>
            <p:cNvSpPr/>
            <p:nvPr/>
          </p:nvSpPr>
          <p:spPr>
            <a:xfrm>
              <a:off x="1927080" y="4281120"/>
              <a:ext cx="106200" cy="498960"/>
            </a:xfrm>
            <a:custGeom>
              <a:avLst/>
              <a:gdLst/>
              <a:ahLst/>
              <a:cxnLst/>
              <a:rect l="0" t="0" r="r" b="b"/>
              <a:pathLst>
                <a:path w="295" h="1386">
                  <a:moveTo>
                    <a:pt x="295" y="692"/>
                  </a:moveTo>
                  <a:cubicBezTo>
                    <a:pt x="295" y="472"/>
                    <a:pt x="242" y="235"/>
                    <a:pt x="90" y="61"/>
                  </a:cubicBezTo>
                  <a:cubicBezTo>
                    <a:pt x="79" y="50"/>
                    <a:pt x="50" y="19"/>
                    <a:pt x="31" y="4"/>
                  </a:cubicBezTo>
                  <a:cubicBezTo>
                    <a:pt x="26" y="0"/>
                    <a:pt x="24" y="0"/>
                    <a:pt x="15" y="0"/>
                  </a:cubicBezTo>
                  <a:cubicBezTo>
                    <a:pt x="6" y="0"/>
                    <a:pt x="0" y="0"/>
                    <a:pt x="0" y="6"/>
                  </a:cubicBezTo>
                  <a:cubicBezTo>
                    <a:pt x="0" y="11"/>
                    <a:pt x="2" y="13"/>
                    <a:pt x="4" y="15"/>
                  </a:cubicBezTo>
                  <a:cubicBezTo>
                    <a:pt x="31" y="41"/>
                    <a:pt x="72" y="83"/>
                    <a:pt x="121" y="169"/>
                  </a:cubicBezTo>
                  <a:cubicBezTo>
                    <a:pt x="204" y="316"/>
                    <a:pt x="235" y="507"/>
                    <a:pt x="235" y="692"/>
                  </a:cubicBezTo>
                  <a:cubicBezTo>
                    <a:pt x="235" y="1028"/>
                    <a:pt x="143" y="1232"/>
                    <a:pt x="2" y="1373"/>
                  </a:cubicBezTo>
                  <a:cubicBezTo>
                    <a:pt x="2" y="1375"/>
                    <a:pt x="0" y="1378"/>
                    <a:pt x="0" y="1380"/>
                  </a:cubicBezTo>
                  <a:cubicBezTo>
                    <a:pt x="0" y="1386"/>
                    <a:pt x="6" y="1386"/>
                    <a:pt x="15" y="1386"/>
                  </a:cubicBezTo>
                  <a:cubicBezTo>
                    <a:pt x="24" y="1386"/>
                    <a:pt x="26" y="1386"/>
                    <a:pt x="33" y="1382"/>
                  </a:cubicBezTo>
                  <a:cubicBezTo>
                    <a:pt x="105" y="1318"/>
                    <a:pt x="189" y="1211"/>
                    <a:pt x="242" y="1048"/>
                  </a:cubicBezTo>
                  <a:cubicBezTo>
                    <a:pt x="277" y="942"/>
                    <a:pt x="295" y="817"/>
                    <a:pt x="295" y="69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47" name="Полилиния 646"/>
            <p:cNvSpPr/>
            <p:nvPr/>
          </p:nvSpPr>
          <p:spPr>
            <a:xfrm>
              <a:off x="2095560" y="4219920"/>
              <a:ext cx="85680" cy="129240"/>
            </a:xfrm>
            <a:custGeom>
              <a:avLst/>
              <a:gdLst/>
              <a:ahLst/>
              <a:cxnLst/>
              <a:rect l="0" t="0" r="r" b="b"/>
              <a:pathLst>
                <a:path w="238" h="359">
                  <a:moveTo>
                    <a:pt x="238" y="262"/>
                  </a:moveTo>
                  <a:cubicBezTo>
                    <a:pt x="232" y="262"/>
                    <a:pt x="226" y="262"/>
                    <a:pt x="220" y="262"/>
                  </a:cubicBezTo>
                  <a:cubicBezTo>
                    <a:pt x="218" y="273"/>
                    <a:pt x="214" y="306"/>
                    <a:pt x="207" y="310"/>
                  </a:cubicBezTo>
                  <a:cubicBezTo>
                    <a:pt x="203" y="315"/>
                    <a:pt x="161" y="315"/>
                    <a:pt x="152" y="315"/>
                  </a:cubicBezTo>
                  <a:cubicBezTo>
                    <a:pt x="119" y="315"/>
                    <a:pt x="86" y="315"/>
                    <a:pt x="53" y="315"/>
                  </a:cubicBezTo>
                  <a:cubicBezTo>
                    <a:pt x="110" y="264"/>
                    <a:pt x="130" y="249"/>
                    <a:pt x="161" y="222"/>
                  </a:cubicBezTo>
                  <a:cubicBezTo>
                    <a:pt x="201" y="192"/>
                    <a:pt x="238" y="159"/>
                    <a:pt x="238" y="106"/>
                  </a:cubicBezTo>
                  <a:cubicBezTo>
                    <a:pt x="238" y="40"/>
                    <a:pt x="181" y="0"/>
                    <a:pt x="113" y="0"/>
                  </a:cubicBezTo>
                  <a:cubicBezTo>
                    <a:pt x="44" y="0"/>
                    <a:pt x="0" y="49"/>
                    <a:pt x="0" y="97"/>
                  </a:cubicBezTo>
                  <a:cubicBezTo>
                    <a:pt x="0" y="126"/>
                    <a:pt x="22" y="128"/>
                    <a:pt x="29" y="128"/>
                  </a:cubicBezTo>
                  <a:cubicBezTo>
                    <a:pt x="42" y="128"/>
                    <a:pt x="58" y="119"/>
                    <a:pt x="58" y="99"/>
                  </a:cubicBezTo>
                  <a:cubicBezTo>
                    <a:pt x="58" y="91"/>
                    <a:pt x="53" y="71"/>
                    <a:pt x="25" y="71"/>
                  </a:cubicBezTo>
                  <a:cubicBezTo>
                    <a:pt x="42" y="33"/>
                    <a:pt x="80" y="20"/>
                    <a:pt x="104" y="20"/>
                  </a:cubicBezTo>
                  <a:cubicBezTo>
                    <a:pt x="159" y="20"/>
                    <a:pt x="187" y="62"/>
                    <a:pt x="187" y="106"/>
                  </a:cubicBezTo>
                  <a:cubicBezTo>
                    <a:pt x="187" y="154"/>
                    <a:pt x="152" y="192"/>
                    <a:pt x="135" y="209"/>
                  </a:cubicBezTo>
                  <a:cubicBezTo>
                    <a:pt x="91" y="252"/>
                    <a:pt x="48" y="296"/>
                    <a:pt x="5" y="339"/>
                  </a:cubicBezTo>
                  <a:cubicBezTo>
                    <a:pt x="0" y="343"/>
                    <a:pt x="0" y="345"/>
                    <a:pt x="0" y="359"/>
                  </a:cubicBezTo>
                  <a:cubicBezTo>
                    <a:pt x="75" y="359"/>
                    <a:pt x="149" y="359"/>
                    <a:pt x="223" y="359"/>
                  </a:cubicBezTo>
                  <a:cubicBezTo>
                    <a:pt x="228" y="326"/>
                    <a:pt x="233" y="294"/>
                    <a:pt x="238" y="26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48" name="Полилиния 647"/>
            <p:cNvSpPr/>
            <p:nvPr/>
          </p:nvSpPr>
          <p:spPr>
            <a:xfrm>
              <a:off x="2262960" y="4477320"/>
              <a:ext cx="121680" cy="125640"/>
            </a:xfrm>
            <a:custGeom>
              <a:avLst/>
              <a:gdLst/>
              <a:ahLst/>
              <a:cxnLst/>
              <a:rect l="0" t="0" r="r" b="b"/>
              <a:pathLst>
                <a:path w="338" h="349">
                  <a:moveTo>
                    <a:pt x="338" y="55"/>
                  </a:moveTo>
                  <a:cubicBezTo>
                    <a:pt x="338" y="13"/>
                    <a:pt x="319" y="0"/>
                    <a:pt x="303" y="0"/>
                  </a:cubicBezTo>
                  <a:cubicBezTo>
                    <a:pt x="286" y="0"/>
                    <a:pt x="266" y="19"/>
                    <a:pt x="266" y="37"/>
                  </a:cubicBezTo>
                  <a:cubicBezTo>
                    <a:pt x="266" y="48"/>
                    <a:pt x="270" y="52"/>
                    <a:pt x="279" y="61"/>
                  </a:cubicBezTo>
                  <a:cubicBezTo>
                    <a:pt x="294" y="77"/>
                    <a:pt x="305" y="96"/>
                    <a:pt x="305" y="123"/>
                  </a:cubicBezTo>
                  <a:cubicBezTo>
                    <a:pt x="305" y="156"/>
                    <a:pt x="257" y="334"/>
                    <a:pt x="167" y="334"/>
                  </a:cubicBezTo>
                  <a:cubicBezTo>
                    <a:pt x="127" y="334"/>
                    <a:pt x="110" y="305"/>
                    <a:pt x="110" y="266"/>
                  </a:cubicBezTo>
                  <a:cubicBezTo>
                    <a:pt x="110" y="222"/>
                    <a:pt x="132" y="167"/>
                    <a:pt x="156" y="103"/>
                  </a:cubicBezTo>
                  <a:cubicBezTo>
                    <a:pt x="160" y="90"/>
                    <a:pt x="165" y="79"/>
                    <a:pt x="165" y="63"/>
                  </a:cubicBezTo>
                  <a:cubicBezTo>
                    <a:pt x="165" y="28"/>
                    <a:pt x="140" y="0"/>
                    <a:pt x="101" y="0"/>
                  </a:cubicBezTo>
                  <a:cubicBezTo>
                    <a:pt x="28" y="0"/>
                    <a:pt x="0" y="112"/>
                    <a:pt x="0" y="118"/>
                  </a:cubicBezTo>
                  <a:cubicBezTo>
                    <a:pt x="0" y="127"/>
                    <a:pt x="6" y="127"/>
                    <a:pt x="8" y="127"/>
                  </a:cubicBezTo>
                  <a:cubicBezTo>
                    <a:pt x="15" y="127"/>
                    <a:pt x="17" y="125"/>
                    <a:pt x="19" y="114"/>
                  </a:cubicBezTo>
                  <a:cubicBezTo>
                    <a:pt x="44" y="35"/>
                    <a:pt x="77" y="17"/>
                    <a:pt x="99" y="17"/>
                  </a:cubicBezTo>
                  <a:cubicBezTo>
                    <a:pt x="105" y="17"/>
                    <a:pt x="118" y="17"/>
                    <a:pt x="118" y="41"/>
                  </a:cubicBezTo>
                  <a:cubicBezTo>
                    <a:pt x="118" y="61"/>
                    <a:pt x="110" y="81"/>
                    <a:pt x="105" y="96"/>
                  </a:cubicBezTo>
                  <a:cubicBezTo>
                    <a:pt x="70" y="186"/>
                    <a:pt x="61" y="222"/>
                    <a:pt x="61" y="255"/>
                  </a:cubicBezTo>
                  <a:cubicBezTo>
                    <a:pt x="61" y="338"/>
                    <a:pt x="129" y="349"/>
                    <a:pt x="165" y="349"/>
                  </a:cubicBezTo>
                  <a:cubicBezTo>
                    <a:pt x="294" y="349"/>
                    <a:pt x="338" y="94"/>
                    <a:pt x="338" y="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49" name="Полилиния 648"/>
            <p:cNvSpPr/>
            <p:nvPr/>
          </p:nvSpPr>
          <p:spPr>
            <a:xfrm>
              <a:off x="2476800" y="4438440"/>
              <a:ext cx="185040" cy="185040"/>
            </a:xfrm>
            <a:custGeom>
              <a:avLst/>
              <a:gdLst/>
              <a:ahLst/>
              <a:cxnLst/>
              <a:rect l="0" t="0" r="r" b="b"/>
              <a:pathLst>
                <a:path w="514" h="514">
                  <a:moveTo>
                    <a:pt x="272" y="272"/>
                  </a:moveTo>
                  <a:cubicBezTo>
                    <a:pt x="344" y="272"/>
                    <a:pt x="416" y="272"/>
                    <a:pt x="488" y="272"/>
                  </a:cubicBezTo>
                  <a:cubicBezTo>
                    <a:pt x="499" y="272"/>
                    <a:pt x="514" y="272"/>
                    <a:pt x="514" y="257"/>
                  </a:cubicBezTo>
                  <a:cubicBezTo>
                    <a:pt x="514" y="242"/>
                    <a:pt x="499" y="242"/>
                    <a:pt x="488" y="242"/>
                  </a:cubicBezTo>
                  <a:cubicBezTo>
                    <a:pt x="416" y="242"/>
                    <a:pt x="344" y="242"/>
                    <a:pt x="272" y="242"/>
                  </a:cubicBezTo>
                  <a:cubicBezTo>
                    <a:pt x="272" y="169"/>
                    <a:pt x="272" y="97"/>
                    <a:pt x="272" y="24"/>
                  </a:cubicBezTo>
                  <a:cubicBezTo>
                    <a:pt x="272" y="13"/>
                    <a:pt x="272" y="0"/>
                    <a:pt x="257" y="0"/>
                  </a:cubicBezTo>
                  <a:cubicBezTo>
                    <a:pt x="242" y="0"/>
                    <a:pt x="242" y="13"/>
                    <a:pt x="242" y="24"/>
                  </a:cubicBezTo>
                  <a:cubicBezTo>
                    <a:pt x="242" y="97"/>
                    <a:pt x="242" y="169"/>
                    <a:pt x="242" y="242"/>
                  </a:cubicBezTo>
                  <a:cubicBezTo>
                    <a:pt x="170" y="242"/>
                    <a:pt x="98" y="242"/>
                    <a:pt x="26" y="242"/>
                  </a:cubicBezTo>
                  <a:cubicBezTo>
                    <a:pt x="15" y="242"/>
                    <a:pt x="0" y="242"/>
                    <a:pt x="0" y="257"/>
                  </a:cubicBezTo>
                  <a:cubicBezTo>
                    <a:pt x="0" y="272"/>
                    <a:pt x="15" y="272"/>
                    <a:pt x="26" y="272"/>
                  </a:cubicBezTo>
                  <a:cubicBezTo>
                    <a:pt x="98" y="272"/>
                    <a:pt x="170" y="272"/>
                    <a:pt x="242" y="272"/>
                  </a:cubicBezTo>
                  <a:cubicBezTo>
                    <a:pt x="242" y="344"/>
                    <a:pt x="242" y="416"/>
                    <a:pt x="242" y="488"/>
                  </a:cubicBezTo>
                  <a:cubicBezTo>
                    <a:pt x="242" y="499"/>
                    <a:pt x="242" y="514"/>
                    <a:pt x="257" y="514"/>
                  </a:cubicBezTo>
                  <a:cubicBezTo>
                    <a:pt x="272" y="514"/>
                    <a:pt x="272" y="499"/>
                    <a:pt x="272" y="488"/>
                  </a:cubicBezTo>
                  <a:cubicBezTo>
                    <a:pt x="272" y="416"/>
                    <a:pt x="272" y="344"/>
                    <a:pt x="272" y="27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50" name="Полилиния 649"/>
            <p:cNvSpPr/>
            <p:nvPr/>
          </p:nvSpPr>
          <p:spPr>
            <a:xfrm>
              <a:off x="2816280" y="4114080"/>
              <a:ext cx="82440" cy="833040"/>
            </a:xfrm>
            <a:custGeom>
              <a:avLst/>
              <a:gdLst/>
              <a:ahLst/>
              <a:cxnLst/>
              <a:rect l="0" t="0" r="r" b="b"/>
              <a:pathLst>
                <a:path w="229" h="2314">
                  <a:moveTo>
                    <a:pt x="0" y="2314"/>
                  </a:moveTo>
                  <a:cubicBezTo>
                    <a:pt x="77" y="2314"/>
                    <a:pt x="153" y="2314"/>
                    <a:pt x="229" y="2314"/>
                  </a:cubicBezTo>
                  <a:cubicBezTo>
                    <a:pt x="229" y="2298"/>
                    <a:pt x="229" y="2282"/>
                    <a:pt x="229" y="2266"/>
                  </a:cubicBezTo>
                  <a:cubicBezTo>
                    <a:pt x="168" y="2266"/>
                    <a:pt x="107" y="2266"/>
                    <a:pt x="46" y="2266"/>
                  </a:cubicBezTo>
                  <a:cubicBezTo>
                    <a:pt x="46" y="1527"/>
                    <a:pt x="46" y="787"/>
                    <a:pt x="46" y="48"/>
                  </a:cubicBezTo>
                  <a:cubicBezTo>
                    <a:pt x="107" y="48"/>
                    <a:pt x="168" y="48"/>
                    <a:pt x="229" y="48"/>
                  </a:cubicBezTo>
                  <a:cubicBezTo>
                    <a:pt x="229" y="32"/>
                    <a:pt x="229" y="16"/>
                    <a:pt x="229" y="0"/>
                  </a:cubicBezTo>
                  <a:cubicBezTo>
                    <a:pt x="153" y="0"/>
                    <a:pt x="77" y="0"/>
                    <a:pt x="0" y="0"/>
                  </a:cubicBezTo>
                  <a:cubicBezTo>
                    <a:pt x="0" y="771"/>
                    <a:pt x="0" y="1543"/>
                    <a:pt x="0" y="23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51" name="Полилиния 650"/>
            <p:cNvSpPr/>
            <p:nvPr/>
          </p:nvSpPr>
          <p:spPr>
            <a:xfrm>
              <a:off x="2949480" y="4227120"/>
              <a:ext cx="110880" cy="185040"/>
            </a:xfrm>
            <a:custGeom>
              <a:avLst/>
              <a:gdLst/>
              <a:ahLst/>
              <a:cxnLst/>
              <a:rect l="0" t="0" r="r" b="b"/>
              <a:pathLst>
                <a:path w="308" h="514">
                  <a:moveTo>
                    <a:pt x="59" y="455"/>
                  </a:moveTo>
                  <a:cubicBezTo>
                    <a:pt x="86" y="429"/>
                    <a:pt x="114" y="402"/>
                    <a:pt x="141" y="376"/>
                  </a:cubicBezTo>
                  <a:cubicBezTo>
                    <a:pt x="262" y="268"/>
                    <a:pt x="308" y="227"/>
                    <a:pt x="308" y="150"/>
                  </a:cubicBezTo>
                  <a:cubicBezTo>
                    <a:pt x="308" y="62"/>
                    <a:pt x="237" y="0"/>
                    <a:pt x="143" y="0"/>
                  </a:cubicBezTo>
                  <a:cubicBezTo>
                    <a:pt x="57" y="0"/>
                    <a:pt x="0" y="71"/>
                    <a:pt x="0" y="141"/>
                  </a:cubicBezTo>
                  <a:cubicBezTo>
                    <a:pt x="0" y="183"/>
                    <a:pt x="37" y="183"/>
                    <a:pt x="39" y="183"/>
                  </a:cubicBezTo>
                  <a:cubicBezTo>
                    <a:pt x="53" y="183"/>
                    <a:pt x="81" y="174"/>
                    <a:pt x="81" y="143"/>
                  </a:cubicBezTo>
                  <a:cubicBezTo>
                    <a:pt x="81" y="123"/>
                    <a:pt x="66" y="101"/>
                    <a:pt x="39" y="101"/>
                  </a:cubicBezTo>
                  <a:cubicBezTo>
                    <a:pt x="33" y="101"/>
                    <a:pt x="31" y="101"/>
                    <a:pt x="28" y="104"/>
                  </a:cubicBezTo>
                  <a:cubicBezTo>
                    <a:pt x="46" y="53"/>
                    <a:pt x="88" y="24"/>
                    <a:pt x="134" y="24"/>
                  </a:cubicBezTo>
                  <a:cubicBezTo>
                    <a:pt x="204" y="24"/>
                    <a:pt x="237" y="86"/>
                    <a:pt x="237" y="150"/>
                  </a:cubicBezTo>
                  <a:cubicBezTo>
                    <a:pt x="237" y="211"/>
                    <a:pt x="198" y="273"/>
                    <a:pt x="156" y="321"/>
                  </a:cubicBezTo>
                  <a:cubicBezTo>
                    <a:pt x="107" y="376"/>
                    <a:pt x="58" y="431"/>
                    <a:pt x="9" y="486"/>
                  </a:cubicBezTo>
                  <a:cubicBezTo>
                    <a:pt x="0" y="495"/>
                    <a:pt x="0" y="497"/>
                    <a:pt x="0" y="514"/>
                  </a:cubicBezTo>
                  <a:cubicBezTo>
                    <a:pt x="95" y="514"/>
                    <a:pt x="190" y="514"/>
                    <a:pt x="286" y="514"/>
                  </a:cubicBezTo>
                  <a:cubicBezTo>
                    <a:pt x="293" y="470"/>
                    <a:pt x="300" y="425"/>
                    <a:pt x="308" y="380"/>
                  </a:cubicBezTo>
                  <a:cubicBezTo>
                    <a:pt x="301" y="380"/>
                    <a:pt x="295" y="380"/>
                    <a:pt x="288" y="380"/>
                  </a:cubicBezTo>
                  <a:cubicBezTo>
                    <a:pt x="284" y="402"/>
                    <a:pt x="279" y="438"/>
                    <a:pt x="270" y="449"/>
                  </a:cubicBezTo>
                  <a:cubicBezTo>
                    <a:pt x="266" y="455"/>
                    <a:pt x="215" y="455"/>
                    <a:pt x="198" y="455"/>
                  </a:cubicBezTo>
                  <a:cubicBezTo>
                    <a:pt x="152" y="455"/>
                    <a:pt x="105" y="455"/>
                    <a:pt x="59" y="4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52" name="Полилиния 651"/>
            <p:cNvSpPr/>
            <p:nvPr/>
          </p:nvSpPr>
          <p:spPr>
            <a:xfrm>
              <a:off x="3086280" y="4215960"/>
              <a:ext cx="176760" cy="196200"/>
            </a:xfrm>
            <a:custGeom>
              <a:avLst/>
              <a:gdLst/>
              <a:ahLst/>
              <a:cxnLst/>
              <a:rect l="0" t="0" r="r" b="b"/>
              <a:pathLst>
                <a:path w="491" h="545">
                  <a:moveTo>
                    <a:pt x="491" y="420"/>
                  </a:moveTo>
                  <a:cubicBezTo>
                    <a:pt x="484" y="420"/>
                    <a:pt x="478" y="420"/>
                    <a:pt x="471" y="420"/>
                  </a:cubicBezTo>
                  <a:cubicBezTo>
                    <a:pt x="467" y="440"/>
                    <a:pt x="465" y="458"/>
                    <a:pt x="458" y="477"/>
                  </a:cubicBezTo>
                  <a:cubicBezTo>
                    <a:pt x="454" y="488"/>
                    <a:pt x="451" y="495"/>
                    <a:pt x="405" y="495"/>
                  </a:cubicBezTo>
                  <a:cubicBezTo>
                    <a:pt x="385" y="495"/>
                    <a:pt x="364" y="495"/>
                    <a:pt x="344" y="495"/>
                  </a:cubicBezTo>
                  <a:cubicBezTo>
                    <a:pt x="355" y="451"/>
                    <a:pt x="379" y="416"/>
                    <a:pt x="414" y="363"/>
                  </a:cubicBezTo>
                  <a:cubicBezTo>
                    <a:pt x="449" y="308"/>
                    <a:pt x="482" y="255"/>
                    <a:pt x="482" y="196"/>
                  </a:cubicBezTo>
                  <a:cubicBezTo>
                    <a:pt x="482" y="88"/>
                    <a:pt x="377" y="0"/>
                    <a:pt x="247" y="0"/>
                  </a:cubicBezTo>
                  <a:cubicBezTo>
                    <a:pt x="113" y="0"/>
                    <a:pt x="11" y="88"/>
                    <a:pt x="11" y="196"/>
                  </a:cubicBezTo>
                  <a:cubicBezTo>
                    <a:pt x="11" y="255"/>
                    <a:pt x="42" y="308"/>
                    <a:pt x="77" y="363"/>
                  </a:cubicBezTo>
                  <a:cubicBezTo>
                    <a:pt x="113" y="416"/>
                    <a:pt x="137" y="451"/>
                    <a:pt x="148" y="495"/>
                  </a:cubicBezTo>
                  <a:cubicBezTo>
                    <a:pt x="127" y="495"/>
                    <a:pt x="107" y="495"/>
                    <a:pt x="86" y="495"/>
                  </a:cubicBezTo>
                  <a:cubicBezTo>
                    <a:pt x="40" y="495"/>
                    <a:pt x="38" y="488"/>
                    <a:pt x="33" y="477"/>
                  </a:cubicBezTo>
                  <a:cubicBezTo>
                    <a:pt x="29" y="460"/>
                    <a:pt x="25" y="440"/>
                    <a:pt x="20" y="420"/>
                  </a:cubicBezTo>
                  <a:cubicBezTo>
                    <a:pt x="14" y="420"/>
                    <a:pt x="7" y="420"/>
                    <a:pt x="0" y="420"/>
                  </a:cubicBezTo>
                  <a:cubicBezTo>
                    <a:pt x="9" y="462"/>
                    <a:pt x="18" y="504"/>
                    <a:pt x="27" y="545"/>
                  </a:cubicBezTo>
                  <a:cubicBezTo>
                    <a:pt x="68" y="545"/>
                    <a:pt x="109" y="545"/>
                    <a:pt x="150" y="545"/>
                  </a:cubicBezTo>
                  <a:cubicBezTo>
                    <a:pt x="168" y="545"/>
                    <a:pt x="170" y="545"/>
                    <a:pt x="170" y="530"/>
                  </a:cubicBezTo>
                  <a:cubicBezTo>
                    <a:pt x="170" y="475"/>
                    <a:pt x="146" y="407"/>
                    <a:pt x="128" y="359"/>
                  </a:cubicBezTo>
                  <a:cubicBezTo>
                    <a:pt x="113" y="313"/>
                    <a:pt x="91" y="253"/>
                    <a:pt x="91" y="194"/>
                  </a:cubicBezTo>
                  <a:cubicBezTo>
                    <a:pt x="91" y="71"/>
                    <a:pt x="174" y="18"/>
                    <a:pt x="245" y="18"/>
                  </a:cubicBezTo>
                  <a:cubicBezTo>
                    <a:pt x="319" y="18"/>
                    <a:pt x="401" y="73"/>
                    <a:pt x="401" y="194"/>
                  </a:cubicBezTo>
                  <a:cubicBezTo>
                    <a:pt x="401" y="253"/>
                    <a:pt x="381" y="310"/>
                    <a:pt x="359" y="374"/>
                  </a:cubicBezTo>
                  <a:cubicBezTo>
                    <a:pt x="346" y="407"/>
                    <a:pt x="322" y="475"/>
                    <a:pt x="322" y="530"/>
                  </a:cubicBezTo>
                  <a:cubicBezTo>
                    <a:pt x="322" y="545"/>
                    <a:pt x="324" y="545"/>
                    <a:pt x="341" y="545"/>
                  </a:cubicBezTo>
                  <a:cubicBezTo>
                    <a:pt x="382" y="545"/>
                    <a:pt x="424" y="545"/>
                    <a:pt x="465" y="545"/>
                  </a:cubicBezTo>
                  <a:cubicBezTo>
                    <a:pt x="473" y="504"/>
                    <a:pt x="482" y="462"/>
                    <a:pt x="491" y="42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53" name="Полилиния 652"/>
            <p:cNvSpPr/>
            <p:nvPr/>
          </p:nvSpPr>
          <p:spPr>
            <a:xfrm>
              <a:off x="3349440" y="4204440"/>
              <a:ext cx="64800" cy="277560"/>
            </a:xfrm>
            <a:custGeom>
              <a:avLst/>
              <a:gdLst/>
              <a:ahLst/>
              <a:cxnLst/>
              <a:rect l="0" t="0" r="r" b="b"/>
              <a:pathLst>
                <a:path w="180" h="771">
                  <a:moveTo>
                    <a:pt x="180" y="762"/>
                  </a:moveTo>
                  <a:cubicBezTo>
                    <a:pt x="180" y="760"/>
                    <a:pt x="180" y="758"/>
                    <a:pt x="167" y="744"/>
                  </a:cubicBezTo>
                  <a:cubicBezTo>
                    <a:pt x="70" y="648"/>
                    <a:pt x="44" y="503"/>
                    <a:pt x="44" y="384"/>
                  </a:cubicBezTo>
                  <a:cubicBezTo>
                    <a:pt x="44" y="250"/>
                    <a:pt x="75" y="116"/>
                    <a:pt x="169" y="19"/>
                  </a:cubicBezTo>
                  <a:cubicBezTo>
                    <a:pt x="180" y="11"/>
                    <a:pt x="180" y="8"/>
                    <a:pt x="180" y="6"/>
                  </a:cubicBezTo>
                  <a:cubicBezTo>
                    <a:pt x="180" y="2"/>
                    <a:pt x="176" y="0"/>
                    <a:pt x="171" y="0"/>
                  </a:cubicBezTo>
                  <a:cubicBezTo>
                    <a:pt x="165" y="0"/>
                    <a:pt x="94" y="50"/>
                    <a:pt x="48" y="149"/>
                  </a:cubicBezTo>
                  <a:cubicBezTo>
                    <a:pt x="9" y="235"/>
                    <a:pt x="0" y="320"/>
                    <a:pt x="0" y="384"/>
                  </a:cubicBezTo>
                  <a:cubicBezTo>
                    <a:pt x="0" y="446"/>
                    <a:pt x="9" y="538"/>
                    <a:pt x="50" y="626"/>
                  </a:cubicBezTo>
                  <a:cubicBezTo>
                    <a:pt x="97" y="720"/>
                    <a:pt x="165" y="771"/>
                    <a:pt x="171" y="771"/>
                  </a:cubicBezTo>
                  <a:cubicBezTo>
                    <a:pt x="176" y="771"/>
                    <a:pt x="180" y="769"/>
                    <a:pt x="180" y="76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54" name="Полилиния 653"/>
            <p:cNvSpPr/>
            <p:nvPr/>
          </p:nvSpPr>
          <p:spPr>
            <a:xfrm>
              <a:off x="3443760" y="4227120"/>
              <a:ext cx="111600" cy="185040"/>
            </a:xfrm>
            <a:custGeom>
              <a:avLst/>
              <a:gdLst/>
              <a:ahLst/>
              <a:cxnLst/>
              <a:rect l="0" t="0" r="r" b="b"/>
              <a:pathLst>
                <a:path w="310" h="514">
                  <a:moveTo>
                    <a:pt x="61" y="455"/>
                  </a:moveTo>
                  <a:cubicBezTo>
                    <a:pt x="88" y="429"/>
                    <a:pt x="115" y="402"/>
                    <a:pt x="143" y="376"/>
                  </a:cubicBezTo>
                  <a:cubicBezTo>
                    <a:pt x="263" y="268"/>
                    <a:pt x="310" y="227"/>
                    <a:pt x="310" y="150"/>
                  </a:cubicBezTo>
                  <a:cubicBezTo>
                    <a:pt x="310" y="62"/>
                    <a:pt x="239" y="0"/>
                    <a:pt x="145" y="0"/>
                  </a:cubicBezTo>
                  <a:cubicBezTo>
                    <a:pt x="57" y="0"/>
                    <a:pt x="0" y="71"/>
                    <a:pt x="0" y="141"/>
                  </a:cubicBezTo>
                  <a:cubicBezTo>
                    <a:pt x="0" y="183"/>
                    <a:pt x="39" y="183"/>
                    <a:pt x="41" y="183"/>
                  </a:cubicBezTo>
                  <a:cubicBezTo>
                    <a:pt x="55" y="183"/>
                    <a:pt x="81" y="174"/>
                    <a:pt x="81" y="143"/>
                  </a:cubicBezTo>
                  <a:cubicBezTo>
                    <a:pt x="81" y="123"/>
                    <a:pt x="68" y="101"/>
                    <a:pt x="41" y="101"/>
                  </a:cubicBezTo>
                  <a:cubicBezTo>
                    <a:pt x="35" y="101"/>
                    <a:pt x="33" y="101"/>
                    <a:pt x="30" y="104"/>
                  </a:cubicBezTo>
                  <a:cubicBezTo>
                    <a:pt x="48" y="53"/>
                    <a:pt x="90" y="24"/>
                    <a:pt x="136" y="24"/>
                  </a:cubicBezTo>
                  <a:cubicBezTo>
                    <a:pt x="206" y="24"/>
                    <a:pt x="239" y="86"/>
                    <a:pt x="239" y="150"/>
                  </a:cubicBezTo>
                  <a:cubicBezTo>
                    <a:pt x="239" y="211"/>
                    <a:pt x="200" y="273"/>
                    <a:pt x="158" y="321"/>
                  </a:cubicBezTo>
                  <a:cubicBezTo>
                    <a:pt x="108" y="376"/>
                    <a:pt x="58" y="431"/>
                    <a:pt x="8" y="486"/>
                  </a:cubicBezTo>
                  <a:cubicBezTo>
                    <a:pt x="0" y="495"/>
                    <a:pt x="0" y="497"/>
                    <a:pt x="0" y="514"/>
                  </a:cubicBezTo>
                  <a:cubicBezTo>
                    <a:pt x="96" y="514"/>
                    <a:pt x="192" y="514"/>
                    <a:pt x="288" y="514"/>
                  </a:cubicBezTo>
                  <a:cubicBezTo>
                    <a:pt x="295" y="470"/>
                    <a:pt x="302" y="425"/>
                    <a:pt x="310" y="380"/>
                  </a:cubicBezTo>
                  <a:cubicBezTo>
                    <a:pt x="303" y="380"/>
                    <a:pt x="296" y="380"/>
                    <a:pt x="290" y="380"/>
                  </a:cubicBezTo>
                  <a:cubicBezTo>
                    <a:pt x="285" y="402"/>
                    <a:pt x="281" y="438"/>
                    <a:pt x="272" y="449"/>
                  </a:cubicBezTo>
                  <a:cubicBezTo>
                    <a:pt x="268" y="455"/>
                    <a:pt x="217" y="455"/>
                    <a:pt x="200" y="455"/>
                  </a:cubicBezTo>
                  <a:cubicBezTo>
                    <a:pt x="154" y="455"/>
                    <a:pt x="107" y="455"/>
                    <a:pt x="61" y="4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55" name="Полилиния 654"/>
            <p:cNvSpPr/>
            <p:nvPr/>
          </p:nvSpPr>
          <p:spPr>
            <a:xfrm>
              <a:off x="3581280" y="4215960"/>
              <a:ext cx="176760" cy="196200"/>
            </a:xfrm>
            <a:custGeom>
              <a:avLst/>
              <a:gdLst/>
              <a:ahLst/>
              <a:cxnLst/>
              <a:rect l="0" t="0" r="r" b="b"/>
              <a:pathLst>
                <a:path w="491" h="545">
                  <a:moveTo>
                    <a:pt x="491" y="420"/>
                  </a:moveTo>
                  <a:cubicBezTo>
                    <a:pt x="484" y="420"/>
                    <a:pt x="478" y="420"/>
                    <a:pt x="471" y="420"/>
                  </a:cubicBezTo>
                  <a:cubicBezTo>
                    <a:pt x="467" y="440"/>
                    <a:pt x="464" y="458"/>
                    <a:pt x="456" y="477"/>
                  </a:cubicBezTo>
                  <a:cubicBezTo>
                    <a:pt x="453" y="488"/>
                    <a:pt x="451" y="495"/>
                    <a:pt x="405" y="495"/>
                  </a:cubicBezTo>
                  <a:cubicBezTo>
                    <a:pt x="385" y="495"/>
                    <a:pt x="364" y="495"/>
                    <a:pt x="343" y="495"/>
                  </a:cubicBezTo>
                  <a:cubicBezTo>
                    <a:pt x="354" y="451"/>
                    <a:pt x="379" y="416"/>
                    <a:pt x="412" y="363"/>
                  </a:cubicBezTo>
                  <a:cubicBezTo>
                    <a:pt x="449" y="308"/>
                    <a:pt x="480" y="255"/>
                    <a:pt x="480" y="196"/>
                  </a:cubicBezTo>
                  <a:cubicBezTo>
                    <a:pt x="480" y="88"/>
                    <a:pt x="376" y="0"/>
                    <a:pt x="247" y="0"/>
                  </a:cubicBezTo>
                  <a:cubicBezTo>
                    <a:pt x="112" y="0"/>
                    <a:pt x="9" y="88"/>
                    <a:pt x="9" y="196"/>
                  </a:cubicBezTo>
                  <a:cubicBezTo>
                    <a:pt x="9" y="255"/>
                    <a:pt x="42" y="308"/>
                    <a:pt x="77" y="363"/>
                  </a:cubicBezTo>
                  <a:cubicBezTo>
                    <a:pt x="112" y="416"/>
                    <a:pt x="137" y="451"/>
                    <a:pt x="148" y="495"/>
                  </a:cubicBezTo>
                  <a:cubicBezTo>
                    <a:pt x="126" y="495"/>
                    <a:pt x="105" y="495"/>
                    <a:pt x="84" y="495"/>
                  </a:cubicBezTo>
                  <a:cubicBezTo>
                    <a:pt x="40" y="495"/>
                    <a:pt x="38" y="488"/>
                    <a:pt x="33" y="477"/>
                  </a:cubicBezTo>
                  <a:cubicBezTo>
                    <a:pt x="27" y="460"/>
                    <a:pt x="24" y="440"/>
                    <a:pt x="20" y="420"/>
                  </a:cubicBezTo>
                  <a:cubicBezTo>
                    <a:pt x="13" y="420"/>
                    <a:pt x="7" y="420"/>
                    <a:pt x="0" y="420"/>
                  </a:cubicBezTo>
                  <a:cubicBezTo>
                    <a:pt x="9" y="462"/>
                    <a:pt x="18" y="504"/>
                    <a:pt x="27" y="545"/>
                  </a:cubicBezTo>
                  <a:cubicBezTo>
                    <a:pt x="68" y="545"/>
                    <a:pt x="109" y="545"/>
                    <a:pt x="150" y="545"/>
                  </a:cubicBezTo>
                  <a:cubicBezTo>
                    <a:pt x="167" y="545"/>
                    <a:pt x="170" y="545"/>
                    <a:pt x="170" y="530"/>
                  </a:cubicBezTo>
                  <a:cubicBezTo>
                    <a:pt x="170" y="475"/>
                    <a:pt x="145" y="407"/>
                    <a:pt x="128" y="359"/>
                  </a:cubicBezTo>
                  <a:cubicBezTo>
                    <a:pt x="110" y="313"/>
                    <a:pt x="90" y="253"/>
                    <a:pt x="90" y="194"/>
                  </a:cubicBezTo>
                  <a:cubicBezTo>
                    <a:pt x="90" y="71"/>
                    <a:pt x="174" y="18"/>
                    <a:pt x="244" y="18"/>
                  </a:cubicBezTo>
                  <a:cubicBezTo>
                    <a:pt x="319" y="18"/>
                    <a:pt x="401" y="73"/>
                    <a:pt x="401" y="194"/>
                  </a:cubicBezTo>
                  <a:cubicBezTo>
                    <a:pt x="401" y="253"/>
                    <a:pt x="381" y="310"/>
                    <a:pt x="357" y="374"/>
                  </a:cubicBezTo>
                  <a:cubicBezTo>
                    <a:pt x="346" y="407"/>
                    <a:pt x="321" y="475"/>
                    <a:pt x="321" y="530"/>
                  </a:cubicBezTo>
                  <a:cubicBezTo>
                    <a:pt x="321" y="545"/>
                    <a:pt x="324" y="545"/>
                    <a:pt x="341" y="545"/>
                  </a:cubicBezTo>
                  <a:cubicBezTo>
                    <a:pt x="382" y="545"/>
                    <a:pt x="423" y="545"/>
                    <a:pt x="464" y="545"/>
                  </a:cubicBezTo>
                  <a:cubicBezTo>
                    <a:pt x="473" y="504"/>
                    <a:pt x="482" y="462"/>
                    <a:pt x="491" y="42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56" name="Полилиния 655"/>
            <p:cNvSpPr/>
            <p:nvPr/>
          </p:nvSpPr>
          <p:spPr>
            <a:xfrm>
              <a:off x="3855240" y="4337280"/>
              <a:ext cx="169560" cy="10800"/>
            </a:xfrm>
            <a:custGeom>
              <a:avLst/>
              <a:gdLst/>
              <a:ahLst/>
              <a:cxnLst/>
              <a:rect l="0" t="0" r="r" b="b"/>
              <a:pathLst>
                <a:path w="471" h="30">
                  <a:moveTo>
                    <a:pt x="445" y="30"/>
                  </a:moveTo>
                  <a:cubicBezTo>
                    <a:pt x="458" y="30"/>
                    <a:pt x="471" y="30"/>
                    <a:pt x="471" y="15"/>
                  </a:cubicBezTo>
                  <a:cubicBezTo>
                    <a:pt x="471" y="0"/>
                    <a:pt x="458" y="0"/>
                    <a:pt x="445" y="0"/>
                  </a:cubicBezTo>
                  <a:cubicBezTo>
                    <a:pt x="305" y="0"/>
                    <a:pt x="166" y="0"/>
                    <a:pt x="27" y="0"/>
                  </a:cubicBezTo>
                  <a:cubicBezTo>
                    <a:pt x="14" y="0"/>
                    <a:pt x="0" y="0"/>
                    <a:pt x="0" y="15"/>
                  </a:cubicBezTo>
                  <a:cubicBezTo>
                    <a:pt x="0" y="30"/>
                    <a:pt x="14" y="30"/>
                    <a:pt x="27" y="30"/>
                  </a:cubicBezTo>
                  <a:cubicBezTo>
                    <a:pt x="166" y="30"/>
                    <a:pt x="305" y="30"/>
                    <a:pt x="445" y="3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4200" rIns="90000" bIns="-342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57" name="Полилиния 656"/>
            <p:cNvSpPr/>
            <p:nvPr/>
          </p:nvSpPr>
          <p:spPr>
            <a:xfrm>
              <a:off x="4129560" y="4222440"/>
              <a:ext cx="192240" cy="196200"/>
            </a:xfrm>
            <a:custGeom>
              <a:avLst/>
              <a:gdLst/>
              <a:ahLst/>
              <a:cxnLst/>
              <a:rect l="0" t="0" r="r" b="b"/>
              <a:pathLst>
                <a:path w="534" h="545">
                  <a:moveTo>
                    <a:pt x="437" y="81"/>
                  </a:moveTo>
                  <a:cubicBezTo>
                    <a:pt x="446" y="51"/>
                    <a:pt x="459" y="26"/>
                    <a:pt x="521" y="24"/>
                  </a:cubicBezTo>
                  <a:cubicBezTo>
                    <a:pt x="525" y="24"/>
                    <a:pt x="534" y="24"/>
                    <a:pt x="534" y="9"/>
                  </a:cubicBezTo>
                  <a:cubicBezTo>
                    <a:pt x="531" y="6"/>
                    <a:pt x="534" y="0"/>
                    <a:pt x="525" y="0"/>
                  </a:cubicBezTo>
                  <a:cubicBezTo>
                    <a:pt x="499" y="0"/>
                    <a:pt x="473" y="2"/>
                    <a:pt x="446" y="2"/>
                  </a:cubicBezTo>
                  <a:cubicBezTo>
                    <a:pt x="420" y="2"/>
                    <a:pt x="391" y="0"/>
                    <a:pt x="365" y="0"/>
                  </a:cubicBezTo>
                  <a:cubicBezTo>
                    <a:pt x="360" y="0"/>
                    <a:pt x="352" y="0"/>
                    <a:pt x="352" y="15"/>
                  </a:cubicBezTo>
                  <a:cubicBezTo>
                    <a:pt x="352" y="24"/>
                    <a:pt x="358" y="24"/>
                    <a:pt x="365" y="24"/>
                  </a:cubicBezTo>
                  <a:cubicBezTo>
                    <a:pt x="409" y="24"/>
                    <a:pt x="418" y="42"/>
                    <a:pt x="418" y="57"/>
                  </a:cubicBezTo>
                  <a:cubicBezTo>
                    <a:pt x="418" y="62"/>
                    <a:pt x="415" y="73"/>
                    <a:pt x="415" y="75"/>
                  </a:cubicBezTo>
                  <a:cubicBezTo>
                    <a:pt x="392" y="166"/>
                    <a:pt x="368" y="258"/>
                    <a:pt x="345" y="349"/>
                  </a:cubicBezTo>
                  <a:cubicBezTo>
                    <a:pt x="319" y="453"/>
                    <a:pt x="231" y="521"/>
                    <a:pt x="154" y="521"/>
                  </a:cubicBezTo>
                  <a:cubicBezTo>
                    <a:pt x="101" y="521"/>
                    <a:pt x="59" y="486"/>
                    <a:pt x="59" y="420"/>
                  </a:cubicBezTo>
                  <a:cubicBezTo>
                    <a:pt x="59" y="418"/>
                    <a:pt x="59" y="393"/>
                    <a:pt x="68" y="360"/>
                  </a:cubicBezTo>
                  <a:cubicBezTo>
                    <a:pt x="93" y="260"/>
                    <a:pt x="118" y="160"/>
                    <a:pt x="143" y="59"/>
                  </a:cubicBezTo>
                  <a:cubicBezTo>
                    <a:pt x="149" y="33"/>
                    <a:pt x="151" y="24"/>
                    <a:pt x="206" y="24"/>
                  </a:cubicBezTo>
                  <a:cubicBezTo>
                    <a:pt x="228" y="24"/>
                    <a:pt x="233" y="24"/>
                    <a:pt x="233" y="9"/>
                  </a:cubicBezTo>
                  <a:cubicBezTo>
                    <a:pt x="233" y="0"/>
                    <a:pt x="224" y="0"/>
                    <a:pt x="222" y="0"/>
                  </a:cubicBezTo>
                  <a:cubicBezTo>
                    <a:pt x="202" y="0"/>
                    <a:pt x="145" y="2"/>
                    <a:pt x="123" y="2"/>
                  </a:cubicBezTo>
                  <a:cubicBezTo>
                    <a:pt x="101" y="2"/>
                    <a:pt x="46" y="0"/>
                    <a:pt x="24" y="0"/>
                  </a:cubicBezTo>
                  <a:cubicBezTo>
                    <a:pt x="17" y="0"/>
                    <a:pt x="8" y="0"/>
                    <a:pt x="8" y="15"/>
                  </a:cubicBezTo>
                  <a:cubicBezTo>
                    <a:pt x="8" y="24"/>
                    <a:pt x="17" y="24"/>
                    <a:pt x="30" y="24"/>
                  </a:cubicBezTo>
                  <a:cubicBezTo>
                    <a:pt x="33" y="24"/>
                    <a:pt x="48" y="24"/>
                    <a:pt x="61" y="26"/>
                  </a:cubicBezTo>
                  <a:cubicBezTo>
                    <a:pt x="74" y="26"/>
                    <a:pt x="81" y="29"/>
                    <a:pt x="81" y="37"/>
                  </a:cubicBezTo>
                  <a:cubicBezTo>
                    <a:pt x="81" y="42"/>
                    <a:pt x="72" y="75"/>
                    <a:pt x="68" y="92"/>
                  </a:cubicBezTo>
                  <a:cubicBezTo>
                    <a:pt x="62" y="115"/>
                    <a:pt x="56" y="138"/>
                    <a:pt x="50" y="160"/>
                  </a:cubicBezTo>
                  <a:cubicBezTo>
                    <a:pt x="44" y="191"/>
                    <a:pt x="6" y="336"/>
                    <a:pt x="4" y="352"/>
                  </a:cubicBezTo>
                  <a:cubicBezTo>
                    <a:pt x="0" y="374"/>
                    <a:pt x="0" y="385"/>
                    <a:pt x="0" y="396"/>
                  </a:cubicBezTo>
                  <a:cubicBezTo>
                    <a:pt x="0" y="490"/>
                    <a:pt x="70" y="545"/>
                    <a:pt x="149" y="545"/>
                  </a:cubicBezTo>
                  <a:cubicBezTo>
                    <a:pt x="248" y="545"/>
                    <a:pt x="343" y="457"/>
                    <a:pt x="369" y="356"/>
                  </a:cubicBezTo>
                  <a:cubicBezTo>
                    <a:pt x="392" y="264"/>
                    <a:pt x="415" y="173"/>
                    <a:pt x="437" y="8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58" name="Полилиния 657"/>
            <p:cNvSpPr/>
            <p:nvPr/>
          </p:nvSpPr>
          <p:spPr>
            <a:xfrm>
              <a:off x="4340160" y="4202640"/>
              <a:ext cx="48960" cy="100440"/>
            </a:xfrm>
            <a:custGeom>
              <a:avLst/>
              <a:gdLst/>
              <a:ahLst/>
              <a:cxnLst/>
              <a:rect l="0" t="0" r="r" b="b"/>
              <a:pathLst>
                <a:path w="136" h="279">
                  <a:moveTo>
                    <a:pt x="132" y="48"/>
                  </a:moveTo>
                  <a:cubicBezTo>
                    <a:pt x="136" y="37"/>
                    <a:pt x="136" y="33"/>
                    <a:pt x="136" y="31"/>
                  </a:cubicBezTo>
                  <a:cubicBezTo>
                    <a:pt x="136" y="13"/>
                    <a:pt x="121" y="0"/>
                    <a:pt x="103" y="0"/>
                  </a:cubicBezTo>
                  <a:cubicBezTo>
                    <a:pt x="83" y="0"/>
                    <a:pt x="77" y="18"/>
                    <a:pt x="74" y="26"/>
                  </a:cubicBezTo>
                  <a:cubicBezTo>
                    <a:pt x="50" y="104"/>
                    <a:pt x="26" y="182"/>
                    <a:pt x="2" y="259"/>
                  </a:cubicBezTo>
                  <a:cubicBezTo>
                    <a:pt x="2" y="262"/>
                    <a:pt x="0" y="265"/>
                    <a:pt x="0" y="268"/>
                  </a:cubicBezTo>
                  <a:cubicBezTo>
                    <a:pt x="0" y="275"/>
                    <a:pt x="17" y="279"/>
                    <a:pt x="22" y="279"/>
                  </a:cubicBezTo>
                  <a:cubicBezTo>
                    <a:pt x="24" y="279"/>
                    <a:pt x="26" y="279"/>
                    <a:pt x="28" y="270"/>
                  </a:cubicBezTo>
                  <a:cubicBezTo>
                    <a:pt x="63" y="196"/>
                    <a:pt x="97" y="122"/>
                    <a:pt x="132" y="4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59" name="Полилиния 658"/>
            <p:cNvSpPr/>
            <p:nvPr/>
          </p:nvSpPr>
          <p:spPr>
            <a:xfrm>
              <a:off x="4424760" y="4204440"/>
              <a:ext cx="64080" cy="277560"/>
            </a:xfrm>
            <a:custGeom>
              <a:avLst/>
              <a:gdLst/>
              <a:ahLst/>
              <a:cxnLst/>
              <a:rect l="0" t="0" r="r" b="b"/>
              <a:pathLst>
                <a:path w="178" h="771">
                  <a:moveTo>
                    <a:pt x="178" y="384"/>
                  </a:moveTo>
                  <a:cubicBezTo>
                    <a:pt x="178" y="325"/>
                    <a:pt x="172" y="230"/>
                    <a:pt x="128" y="145"/>
                  </a:cubicBezTo>
                  <a:cubicBezTo>
                    <a:pt x="81" y="48"/>
                    <a:pt x="15" y="0"/>
                    <a:pt x="7" y="0"/>
                  </a:cubicBezTo>
                  <a:cubicBezTo>
                    <a:pt x="2" y="0"/>
                    <a:pt x="0" y="2"/>
                    <a:pt x="0" y="6"/>
                  </a:cubicBezTo>
                  <a:cubicBezTo>
                    <a:pt x="0" y="8"/>
                    <a:pt x="0" y="11"/>
                    <a:pt x="15" y="24"/>
                  </a:cubicBezTo>
                  <a:cubicBezTo>
                    <a:pt x="90" y="101"/>
                    <a:pt x="134" y="224"/>
                    <a:pt x="134" y="384"/>
                  </a:cubicBezTo>
                  <a:cubicBezTo>
                    <a:pt x="134" y="516"/>
                    <a:pt x="106" y="652"/>
                    <a:pt x="9" y="749"/>
                  </a:cubicBezTo>
                  <a:cubicBezTo>
                    <a:pt x="0" y="758"/>
                    <a:pt x="0" y="760"/>
                    <a:pt x="0" y="762"/>
                  </a:cubicBezTo>
                  <a:cubicBezTo>
                    <a:pt x="0" y="766"/>
                    <a:pt x="2" y="771"/>
                    <a:pt x="7" y="771"/>
                  </a:cubicBezTo>
                  <a:cubicBezTo>
                    <a:pt x="15" y="771"/>
                    <a:pt x="86" y="718"/>
                    <a:pt x="130" y="619"/>
                  </a:cubicBezTo>
                  <a:cubicBezTo>
                    <a:pt x="169" y="536"/>
                    <a:pt x="178" y="450"/>
                    <a:pt x="178" y="38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60" name="Полилиния 659"/>
            <p:cNvSpPr/>
            <p:nvPr/>
          </p:nvSpPr>
          <p:spPr>
            <a:xfrm>
              <a:off x="4578480" y="4219200"/>
              <a:ext cx="126720" cy="196200"/>
            </a:xfrm>
            <a:custGeom>
              <a:avLst/>
              <a:gdLst/>
              <a:ahLst/>
              <a:cxnLst/>
              <a:rect l="0" t="0" r="r" b="b"/>
              <a:pathLst>
                <a:path w="352" h="545">
                  <a:moveTo>
                    <a:pt x="180" y="9"/>
                  </a:moveTo>
                  <a:cubicBezTo>
                    <a:pt x="177" y="6"/>
                    <a:pt x="180" y="0"/>
                    <a:pt x="169" y="0"/>
                  </a:cubicBezTo>
                  <a:cubicBezTo>
                    <a:pt x="152" y="0"/>
                    <a:pt x="97" y="7"/>
                    <a:pt x="77" y="9"/>
                  </a:cubicBezTo>
                  <a:cubicBezTo>
                    <a:pt x="70" y="9"/>
                    <a:pt x="61" y="9"/>
                    <a:pt x="61" y="24"/>
                  </a:cubicBezTo>
                  <a:cubicBezTo>
                    <a:pt x="61" y="33"/>
                    <a:pt x="68" y="33"/>
                    <a:pt x="79" y="33"/>
                  </a:cubicBezTo>
                  <a:cubicBezTo>
                    <a:pt x="116" y="33"/>
                    <a:pt x="119" y="38"/>
                    <a:pt x="119" y="46"/>
                  </a:cubicBezTo>
                  <a:cubicBezTo>
                    <a:pt x="118" y="52"/>
                    <a:pt x="117" y="57"/>
                    <a:pt x="116" y="62"/>
                  </a:cubicBezTo>
                  <a:cubicBezTo>
                    <a:pt x="79" y="210"/>
                    <a:pt x="42" y="358"/>
                    <a:pt x="4" y="506"/>
                  </a:cubicBezTo>
                  <a:cubicBezTo>
                    <a:pt x="0" y="517"/>
                    <a:pt x="0" y="519"/>
                    <a:pt x="0" y="523"/>
                  </a:cubicBezTo>
                  <a:cubicBezTo>
                    <a:pt x="0" y="541"/>
                    <a:pt x="15" y="545"/>
                    <a:pt x="24" y="545"/>
                  </a:cubicBezTo>
                  <a:cubicBezTo>
                    <a:pt x="33" y="545"/>
                    <a:pt x="44" y="539"/>
                    <a:pt x="50" y="528"/>
                  </a:cubicBezTo>
                  <a:cubicBezTo>
                    <a:pt x="53" y="521"/>
                    <a:pt x="88" y="378"/>
                    <a:pt x="92" y="361"/>
                  </a:cubicBezTo>
                  <a:cubicBezTo>
                    <a:pt x="119" y="363"/>
                    <a:pt x="182" y="374"/>
                    <a:pt x="182" y="424"/>
                  </a:cubicBezTo>
                  <a:cubicBezTo>
                    <a:pt x="182" y="431"/>
                    <a:pt x="182" y="433"/>
                    <a:pt x="180" y="442"/>
                  </a:cubicBezTo>
                  <a:cubicBezTo>
                    <a:pt x="178" y="451"/>
                    <a:pt x="178" y="460"/>
                    <a:pt x="178" y="468"/>
                  </a:cubicBezTo>
                  <a:cubicBezTo>
                    <a:pt x="178" y="514"/>
                    <a:pt x="209" y="545"/>
                    <a:pt x="248" y="545"/>
                  </a:cubicBezTo>
                  <a:cubicBezTo>
                    <a:pt x="270" y="545"/>
                    <a:pt x="292" y="532"/>
                    <a:pt x="310" y="504"/>
                  </a:cubicBezTo>
                  <a:cubicBezTo>
                    <a:pt x="328" y="471"/>
                    <a:pt x="328" y="452"/>
                    <a:pt x="336" y="427"/>
                  </a:cubicBezTo>
                  <a:cubicBezTo>
                    <a:pt x="336" y="418"/>
                    <a:pt x="330" y="418"/>
                    <a:pt x="328" y="418"/>
                  </a:cubicBezTo>
                  <a:cubicBezTo>
                    <a:pt x="321" y="418"/>
                    <a:pt x="319" y="422"/>
                    <a:pt x="317" y="433"/>
                  </a:cubicBezTo>
                  <a:cubicBezTo>
                    <a:pt x="301" y="488"/>
                    <a:pt x="284" y="528"/>
                    <a:pt x="251" y="528"/>
                  </a:cubicBezTo>
                  <a:cubicBezTo>
                    <a:pt x="235" y="528"/>
                    <a:pt x="224" y="519"/>
                    <a:pt x="224" y="493"/>
                  </a:cubicBezTo>
                  <a:cubicBezTo>
                    <a:pt x="224" y="479"/>
                    <a:pt x="229" y="462"/>
                    <a:pt x="231" y="449"/>
                  </a:cubicBezTo>
                  <a:cubicBezTo>
                    <a:pt x="235" y="435"/>
                    <a:pt x="235" y="433"/>
                    <a:pt x="235" y="424"/>
                  </a:cubicBezTo>
                  <a:cubicBezTo>
                    <a:pt x="235" y="374"/>
                    <a:pt x="185" y="352"/>
                    <a:pt x="121" y="343"/>
                  </a:cubicBezTo>
                  <a:cubicBezTo>
                    <a:pt x="143" y="330"/>
                    <a:pt x="169" y="306"/>
                    <a:pt x="187" y="286"/>
                  </a:cubicBezTo>
                  <a:cubicBezTo>
                    <a:pt x="224" y="246"/>
                    <a:pt x="259" y="211"/>
                    <a:pt x="297" y="211"/>
                  </a:cubicBezTo>
                  <a:cubicBezTo>
                    <a:pt x="301" y="211"/>
                    <a:pt x="301" y="211"/>
                    <a:pt x="303" y="213"/>
                  </a:cubicBezTo>
                  <a:cubicBezTo>
                    <a:pt x="312" y="216"/>
                    <a:pt x="314" y="216"/>
                    <a:pt x="321" y="220"/>
                  </a:cubicBezTo>
                  <a:cubicBezTo>
                    <a:pt x="322" y="221"/>
                    <a:pt x="321" y="220"/>
                    <a:pt x="323" y="222"/>
                  </a:cubicBezTo>
                  <a:cubicBezTo>
                    <a:pt x="286" y="224"/>
                    <a:pt x="279" y="255"/>
                    <a:pt x="279" y="264"/>
                  </a:cubicBezTo>
                  <a:cubicBezTo>
                    <a:pt x="279" y="277"/>
                    <a:pt x="288" y="290"/>
                    <a:pt x="308" y="290"/>
                  </a:cubicBezTo>
                  <a:cubicBezTo>
                    <a:pt x="328" y="290"/>
                    <a:pt x="352" y="275"/>
                    <a:pt x="352" y="244"/>
                  </a:cubicBezTo>
                  <a:cubicBezTo>
                    <a:pt x="352" y="220"/>
                    <a:pt x="334" y="196"/>
                    <a:pt x="299" y="196"/>
                  </a:cubicBezTo>
                  <a:cubicBezTo>
                    <a:pt x="277" y="196"/>
                    <a:pt x="242" y="202"/>
                    <a:pt x="185" y="264"/>
                  </a:cubicBezTo>
                  <a:cubicBezTo>
                    <a:pt x="158" y="293"/>
                    <a:pt x="130" y="323"/>
                    <a:pt x="99" y="334"/>
                  </a:cubicBezTo>
                  <a:cubicBezTo>
                    <a:pt x="126" y="226"/>
                    <a:pt x="153" y="117"/>
                    <a:pt x="180" y="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61" name="Полилиния 660"/>
            <p:cNvSpPr/>
            <p:nvPr/>
          </p:nvSpPr>
          <p:spPr>
            <a:xfrm>
              <a:off x="4729680" y="4182120"/>
              <a:ext cx="85680" cy="129600"/>
            </a:xfrm>
            <a:custGeom>
              <a:avLst/>
              <a:gdLst/>
              <a:ahLst/>
              <a:cxnLst/>
              <a:rect l="0" t="0" r="r" b="b"/>
              <a:pathLst>
                <a:path w="238" h="360">
                  <a:moveTo>
                    <a:pt x="238" y="261"/>
                  </a:moveTo>
                  <a:cubicBezTo>
                    <a:pt x="232" y="261"/>
                    <a:pt x="226" y="261"/>
                    <a:pt x="220" y="261"/>
                  </a:cubicBezTo>
                  <a:cubicBezTo>
                    <a:pt x="218" y="272"/>
                    <a:pt x="213" y="305"/>
                    <a:pt x="207" y="310"/>
                  </a:cubicBezTo>
                  <a:cubicBezTo>
                    <a:pt x="202" y="314"/>
                    <a:pt x="161" y="314"/>
                    <a:pt x="152" y="314"/>
                  </a:cubicBezTo>
                  <a:cubicBezTo>
                    <a:pt x="119" y="314"/>
                    <a:pt x="86" y="314"/>
                    <a:pt x="53" y="314"/>
                  </a:cubicBezTo>
                  <a:cubicBezTo>
                    <a:pt x="110" y="264"/>
                    <a:pt x="128" y="248"/>
                    <a:pt x="161" y="222"/>
                  </a:cubicBezTo>
                  <a:cubicBezTo>
                    <a:pt x="200" y="191"/>
                    <a:pt x="238" y="158"/>
                    <a:pt x="238" y="105"/>
                  </a:cubicBezTo>
                  <a:cubicBezTo>
                    <a:pt x="238" y="40"/>
                    <a:pt x="180" y="0"/>
                    <a:pt x="112" y="0"/>
                  </a:cubicBezTo>
                  <a:cubicBezTo>
                    <a:pt x="44" y="0"/>
                    <a:pt x="0" y="48"/>
                    <a:pt x="0" y="97"/>
                  </a:cubicBezTo>
                  <a:cubicBezTo>
                    <a:pt x="0" y="125"/>
                    <a:pt x="22" y="127"/>
                    <a:pt x="29" y="127"/>
                  </a:cubicBezTo>
                  <a:cubicBezTo>
                    <a:pt x="42" y="127"/>
                    <a:pt x="57" y="119"/>
                    <a:pt x="57" y="99"/>
                  </a:cubicBezTo>
                  <a:cubicBezTo>
                    <a:pt x="57" y="90"/>
                    <a:pt x="53" y="70"/>
                    <a:pt x="24" y="70"/>
                  </a:cubicBezTo>
                  <a:cubicBezTo>
                    <a:pt x="42" y="33"/>
                    <a:pt x="79" y="20"/>
                    <a:pt x="103" y="20"/>
                  </a:cubicBezTo>
                  <a:cubicBezTo>
                    <a:pt x="158" y="20"/>
                    <a:pt x="185" y="62"/>
                    <a:pt x="185" y="105"/>
                  </a:cubicBezTo>
                  <a:cubicBezTo>
                    <a:pt x="185" y="154"/>
                    <a:pt x="152" y="191"/>
                    <a:pt x="134" y="209"/>
                  </a:cubicBezTo>
                  <a:cubicBezTo>
                    <a:pt x="91" y="252"/>
                    <a:pt x="48" y="295"/>
                    <a:pt x="4" y="338"/>
                  </a:cubicBezTo>
                  <a:cubicBezTo>
                    <a:pt x="0" y="343"/>
                    <a:pt x="0" y="345"/>
                    <a:pt x="0" y="360"/>
                  </a:cubicBezTo>
                  <a:cubicBezTo>
                    <a:pt x="74" y="360"/>
                    <a:pt x="148" y="360"/>
                    <a:pt x="222" y="360"/>
                  </a:cubicBezTo>
                  <a:cubicBezTo>
                    <a:pt x="227" y="327"/>
                    <a:pt x="232" y="294"/>
                    <a:pt x="238" y="2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62" name="Полилиния 661"/>
            <p:cNvSpPr/>
            <p:nvPr/>
          </p:nvSpPr>
          <p:spPr>
            <a:xfrm>
              <a:off x="4720320" y="4394880"/>
              <a:ext cx="89280" cy="87840"/>
            </a:xfrm>
            <a:custGeom>
              <a:avLst/>
              <a:gdLst/>
              <a:ahLst/>
              <a:cxnLst/>
              <a:rect l="0" t="0" r="r" b="b"/>
              <a:pathLst>
                <a:path w="248" h="244">
                  <a:moveTo>
                    <a:pt x="57" y="191"/>
                  </a:moveTo>
                  <a:cubicBezTo>
                    <a:pt x="72" y="178"/>
                    <a:pt x="81" y="167"/>
                    <a:pt x="127" y="130"/>
                  </a:cubicBezTo>
                  <a:cubicBezTo>
                    <a:pt x="138" y="121"/>
                    <a:pt x="180" y="88"/>
                    <a:pt x="195" y="75"/>
                  </a:cubicBezTo>
                  <a:cubicBezTo>
                    <a:pt x="228" y="42"/>
                    <a:pt x="248" y="13"/>
                    <a:pt x="248" y="7"/>
                  </a:cubicBezTo>
                  <a:cubicBezTo>
                    <a:pt x="248" y="0"/>
                    <a:pt x="242" y="0"/>
                    <a:pt x="239" y="0"/>
                  </a:cubicBezTo>
                  <a:cubicBezTo>
                    <a:pt x="235" y="0"/>
                    <a:pt x="233" y="2"/>
                    <a:pt x="231" y="7"/>
                  </a:cubicBezTo>
                  <a:cubicBezTo>
                    <a:pt x="213" y="31"/>
                    <a:pt x="202" y="40"/>
                    <a:pt x="189" y="40"/>
                  </a:cubicBezTo>
                  <a:cubicBezTo>
                    <a:pt x="182" y="40"/>
                    <a:pt x="176" y="40"/>
                    <a:pt x="158" y="22"/>
                  </a:cubicBezTo>
                  <a:cubicBezTo>
                    <a:pt x="140" y="5"/>
                    <a:pt x="127" y="0"/>
                    <a:pt x="116" y="0"/>
                  </a:cubicBezTo>
                  <a:cubicBezTo>
                    <a:pt x="72" y="0"/>
                    <a:pt x="44" y="48"/>
                    <a:pt x="44" y="64"/>
                  </a:cubicBezTo>
                  <a:cubicBezTo>
                    <a:pt x="44" y="68"/>
                    <a:pt x="48" y="70"/>
                    <a:pt x="52" y="70"/>
                  </a:cubicBezTo>
                  <a:cubicBezTo>
                    <a:pt x="59" y="70"/>
                    <a:pt x="59" y="68"/>
                    <a:pt x="61" y="64"/>
                  </a:cubicBezTo>
                  <a:cubicBezTo>
                    <a:pt x="70" y="44"/>
                    <a:pt x="101" y="44"/>
                    <a:pt x="110" y="44"/>
                  </a:cubicBezTo>
                  <a:cubicBezTo>
                    <a:pt x="121" y="44"/>
                    <a:pt x="136" y="46"/>
                    <a:pt x="143" y="48"/>
                  </a:cubicBezTo>
                  <a:cubicBezTo>
                    <a:pt x="173" y="55"/>
                    <a:pt x="178" y="55"/>
                    <a:pt x="191" y="55"/>
                  </a:cubicBezTo>
                  <a:cubicBezTo>
                    <a:pt x="176" y="68"/>
                    <a:pt x="167" y="79"/>
                    <a:pt x="114" y="119"/>
                  </a:cubicBezTo>
                  <a:cubicBezTo>
                    <a:pt x="72" y="154"/>
                    <a:pt x="59" y="167"/>
                    <a:pt x="48" y="178"/>
                  </a:cubicBezTo>
                  <a:cubicBezTo>
                    <a:pt x="15" y="209"/>
                    <a:pt x="0" y="233"/>
                    <a:pt x="0" y="237"/>
                  </a:cubicBezTo>
                  <a:cubicBezTo>
                    <a:pt x="0" y="244"/>
                    <a:pt x="6" y="244"/>
                    <a:pt x="8" y="244"/>
                  </a:cubicBezTo>
                  <a:cubicBezTo>
                    <a:pt x="15" y="244"/>
                    <a:pt x="15" y="244"/>
                    <a:pt x="17" y="240"/>
                  </a:cubicBezTo>
                  <a:cubicBezTo>
                    <a:pt x="33" y="218"/>
                    <a:pt x="50" y="207"/>
                    <a:pt x="68" y="207"/>
                  </a:cubicBezTo>
                  <a:cubicBezTo>
                    <a:pt x="74" y="207"/>
                    <a:pt x="83" y="207"/>
                    <a:pt x="96" y="220"/>
                  </a:cubicBezTo>
                  <a:cubicBezTo>
                    <a:pt x="114" y="237"/>
                    <a:pt x="125" y="244"/>
                    <a:pt x="143" y="244"/>
                  </a:cubicBezTo>
                  <a:cubicBezTo>
                    <a:pt x="200" y="244"/>
                    <a:pt x="237" y="178"/>
                    <a:pt x="237" y="161"/>
                  </a:cubicBezTo>
                  <a:cubicBezTo>
                    <a:pt x="237" y="154"/>
                    <a:pt x="231" y="154"/>
                    <a:pt x="226" y="154"/>
                  </a:cubicBezTo>
                  <a:cubicBezTo>
                    <a:pt x="220" y="154"/>
                    <a:pt x="220" y="156"/>
                    <a:pt x="217" y="163"/>
                  </a:cubicBezTo>
                  <a:cubicBezTo>
                    <a:pt x="206" y="189"/>
                    <a:pt x="176" y="202"/>
                    <a:pt x="149" y="202"/>
                  </a:cubicBezTo>
                  <a:cubicBezTo>
                    <a:pt x="136" y="202"/>
                    <a:pt x="123" y="200"/>
                    <a:pt x="110" y="196"/>
                  </a:cubicBezTo>
                  <a:cubicBezTo>
                    <a:pt x="83" y="191"/>
                    <a:pt x="79" y="191"/>
                    <a:pt x="70" y="191"/>
                  </a:cubicBezTo>
                  <a:cubicBezTo>
                    <a:pt x="66" y="191"/>
                    <a:pt x="61" y="191"/>
                    <a:pt x="57" y="19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2840" rIns="90000" bIns="4284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63" name="Полилиния 662"/>
            <p:cNvSpPr/>
            <p:nvPr/>
          </p:nvSpPr>
          <p:spPr>
            <a:xfrm>
              <a:off x="2935080" y="4525560"/>
              <a:ext cx="1906920" cy="10800"/>
            </a:xfrm>
            <a:custGeom>
              <a:avLst/>
              <a:gdLst/>
              <a:ahLst/>
              <a:cxnLst/>
              <a:rect l="0" t="0" r="r" b="b"/>
              <a:pathLst>
                <a:path w="5297" h="30">
                  <a:moveTo>
                    <a:pt x="0" y="0"/>
                  </a:moveTo>
                  <a:cubicBezTo>
                    <a:pt x="1766" y="0"/>
                    <a:pt x="3532" y="0"/>
                    <a:pt x="5297" y="0"/>
                  </a:cubicBezTo>
                  <a:cubicBezTo>
                    <a:pt x="5297" y="10"/>
                    <a:pt x="5297" y="20"/>
                    <a:pt x="5297" y="30"/>
                  </a:cubicBezTo>
                  <a:cubicBezTo>
                    <a:pt x="3532" y="30"/>
                    <a:pt x="1766" y="30"/>
                    <a:pt x="0" y="30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4200" rIns="90000" bIns="-342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64" name="Полилиния 663"/>
            <p:cNvSpPr/>
            <p:nvPr/>
          </p:nvSpPr>
          <p:spPr>
            <a:xfrm>
              <a:off x="3231360" y="4626000"/>
              <a:ext cx="64080" cy="278280"/>
            </a:xfrm>
            <a:custGeom>
              <a:avLst/>
              <a:gdLst/>
              <a:ahLst/>
              <a:cxnLst/>
              <a:rect l="0" t="0" r="r" b="b"/>
              <a:pathLst>
                <a:path w="178" h="773">
                  <a:moveTo>
                    <a:pt x="178" y="765"/>
                  </a:moveTo>
                  <a:cubicBezTo>
                    <a:pt x="178" y="762"/>
                    <a:pt x="178" y="760"/>
                    <a:pt x="165" y="747"/>
                  </a:cubicBezTo>
                  <a:cubicBezTo>
                    <a:pt x="68" y="650"/>
                    <a:pt x="44" y="505"/>
                    <a:pt x="44" y="387"/>
                  </a:cubicBezTo>
                  <a:cubicBezTo>
                    <a:pt x="44" y="253"/>
                    <a:pt x="73" y="118"/>
                    <a:pt x="169" y="22"/>
                  </a:cubicBezTo>
                  <a:cubicBezTo>
                    <a:pt x="178" y="13"/>
                    <a:pt x="178" y="11"/>
                    <a:pt x="178" y="9"/>
                  </a:cubicBezTo>
                  <a:cubicBezTo>
                    <a:pt x="178" y="2"/>
                    <a:pt x="176" y="0"/>
                    <a:pt x="172" y="0"/>
                  </a:cubicBezTo>
                  <a:cubicBezTo>
                    <a:pt x="163" y="0"/>
                    <a:pt x="95" y="53"/>
                    <a:pt x="48" y="151"/>
                  </a:cubicBezTo>
                  <a:cubicBezTo>
                    <a:pt x="9" y="237"/>
                    <a:pt x="0" y="321"/>
                    <a:pt x="0" y="387"/>
                  </a:cubicBezTo>
                  <a:cubicBezTo>
                    <a:pt x="0" y="446"/>
                    <a:pt x="9" y="540"/>
                    <a:pt x="51" y="628"/>
                  </a:cubicBezTo>
                  <a:cubicBezTo>
                    <a:pt x="97" y="723"/>
                    <a:pt x="163" y="773"/>
                    <a:pt x="172" y="773"/>
                  </a:cubicBezTo>
                  <a:cubicBezTo>
                    <a:pt x="176" y="773"/>
                    <a:pt x="178" y="769"/>
                    <a:pt x="178" y="76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65" name="Полилиния 664"/>
            <p:cNvSpPr/>
            <p:nvPr/>
          </p:nvSpPr>
          <p:spPr>
            <a:xfrm>
              <a:off x="3315240" y="4712040"/>
              <a:ext cx="164880" cy="126000"/>
            </a:xfrm>
            <a:custGeom>
              <a:avLst/>
              <a:gdLst/>
              <a:ahLst/>
              <a:cxnLst/>
              <a:rect l="0" t="0" r="r" b="b"/>
              <a:pathLst>
                <a:path w="458" h="350">
                  <a:moveTo>
                    <a:pt x="458" y="53"/>
                  </a:moveTo>
                  <a:cubicBezTo>
                    <a:pt x="458" y="18"/>
                    <a:pt x="445" y="0"/>
                    <a:pt x="427" y="0"/>
                  </a:cubicBezTo>
                  <a:cubicBezTo>
                    <a:pt x="407" y="0"/>
                    <a:pt x="387" y="18"/>
                    <a:pt x="387" y="35"/>
                  </a:cubicBezTo>
                  <a:cubicBezTo>
                    <a:pt x="387" y="44"/>
                    <a:pt x="390" y="51"/>
                    <a:pt x="398" y="60"/>
                  </a:cubicBezTo>
                  <a:cubicBezTo>
                    <a:pt x="412" y="71"/>
                    <a:pt x="425" y="90"/>
                    <a:pt x="425" y="123"/>
                  </a:cubicBezTo>
                  <a:cubicBezTo>
                    <a:pt x="425" y="154"/>
                    <a:pt x="409" y="198"/>
                    <a:pt x="387" y="233"/>
                  </a:cubicBezTo>
                  <a:cubicBezTo>
                    <a:pt x="363" y="266"/>
                    <a:pt x="335" y="293"/>
                    <a:pt x="297" y="293"/>
                  </a:cubicBezTo>
                  <a:cubicBezTo>
                    <a:pt x="253" y="293"/>
                    <a:pt x="231" y="266"/>
                    <a:pt x="222" y="224"/>
                  </a:cubicBezTo>
                  <a:cubicBezTo>
                    <a:pt x="231" y="205"/>
                    <a:pt x="249" y="154"/>
                    <a:pt x="249" y="132"/>
                  </a:cubicBezTo>
                  <a:cubicBezTo>
                    <a:pt x="249" y="123"/>
                    <a:pt x="247" y="117"/>
                    <a:pt x="236" y="117"/>
                  </a:cubicBezTo>
                  <a:cubicBezTo>
                    <a:pt x="229" y="117"/>
                    <a:pt x="220" y="117"/>
                    <a:pt x="216" y="130"/>
                  </a:cubicBezTo>
                  <a:cubicBezTo>
                    <a:pt x="207" y="145"/>
                    <a:pt x="196" y="194"/>
                    <a:pt x="196" y="222"/>
                  </a:cubicBezTo>
                  <a:cubicBezTo>
                    <a:pt x="172" y="260"/>
                    <a:pt x="141" y="293"/>
                    <a:pt x="93" y="293"/>
                  </a:cubicBezTo>
                  <a:cubicBezTo>
                    <a:pt x="40" y="293"/>
                    <a:pt x="24" y="249"/>
                    <a:pt x="24" y="205"/>
                  </a:cubicBezTo>
                  <a:cubicBezTo>
                    <a:pt x="24" y="108"/>
                    <a:pt x="104" y="27"/>
                    <a:pt x="104" y="18"/>
                  </a:cubicBezTo>
                  <a:cubicBezTo>
                    <a:pt x="104" y="9"/>
                    <a:pt x="97" y="3"/>
                    <a:pt x="88" y="3"/>
                  </a:cubicBezTo>
                  <a:cubicBezTo>
                    <a:pt x="79" y="3"/>
                    <a:pt x="73" y="14"/>
                    <a:pt x="68" y="20"/>
                  </a:cubicBezTo>
                  <a:cubicBezTo>
                    <a:pt x="29" y="77"/>
                    <a:pt x="0" y="167"/>
                    <a:pt x="0" y="238"/>
                  </a:cubicBezTo>
                  <a:cubicBezTo>
                    <a:pt x="0" y="293"/>
                    <a:pt x="18" y="350"/>
                    <a:pt x="82" y="350"/>
                  </a:cubicBezTo>
                  <a:cubicBezTo>
                    <a:pt x="137" y="350"/>
                    <a:pt x="172" y="310"/>
                    <a:pt x="200" y="268"/>
                  </a:cubicBezTo>
                  <a:cubicBezTo>
                    <a:pt x="207" y="312"/>
                    <a:pt x="238" y="350"/>
                    <a:pt x="284" y="350"/>
                  </a:cubicBezTo>
                  <a:cubicBezTo>
                    <a:pt x="346" y="350"/>
                    <a:pt x="383" y="301"/>
                    <a:pt x="409" y="244"/>
                  </a:cubicBezTo>
                  <a:cubicBezTo>
                    <a:pt x="429" y="207"/>
                    <a:pt x="458" y="101"/>
                    <a:pt x="458" y="5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66" name="Полилиния 665"/>
            <p:cNvSpPr/>
            <p:nvPr/>
          </p:nvSpPr>
          <p:spPr>
            <a:xfrm>
              <a:off x="3579840" y="4759560"/>
              <a:ext cx="170280" cy="11160"/>
            </a:xfrm>
            <a:custGeom>
              <a:avLst/>
              <a:gdLst/>
              <a:ahLst/>
              <a:cxnLst/>
              <a:rect l="0" t="0" r="r" b="b"/>
              <a:pathLst>
                <a:path w="473" h="31">
                  <a:moveTo>
                    <a:pt x="446" y="31"/>
                  </a:moveTo>
                  <a:cubicBezTo>
                    <a:pt x="460" y="31"/>
                    <a:pt x="473" y="31"/>
                    <a:pt x="473" y="16"/>
                  </a:cubicBezTo>
                  <a:cubicBezTo>
                    <a:pt x="473" y="0"/>
                    <a:pt x="460" y="0"/>
                    <a:pt x="446" y="0"/>
                  </a:cubicBezTo>
                  <a:cubicBezTo>
                    <a:pt x="307" y="0"/>
                    <a:pt x="168" y="0"/>
                    <a:pt x="28" y="0"/>
                  </a:cubicBezTo>
                  <a:cubicBezTo>
                    <a:pt x="15" y="0"/>
                    <a:pt x="0" y="0"/>
                    <a:pt x="0" y="16"/>
                  </a:cubicBezTo>
                  <a:cubicBezTo>
                    <a:pt x="0" y="31"/>
                    <a:pt x="15" y="31"/>
                    <a:pt x="28" y="31"/>
                  </a:cubicBezTo>
                  <a:cubicBezTo>
                    <a:pt x="168" y="31"/>
                    <a:pt x="307" y="31"/>
                    <a:pt x="446" y="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3840" rIns="90000" bIns="-3384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67" name="Полилиния 666"/>
            <p:cNvSpPr/>
            <p:nvPr/>
          </p:nvSpPr>
          <p:spPr>
            <a:xfrm>
              <a:off x="3850560" y="4641840"/>
              <a:ext cx="126000" cy="196200"/>
            </a:xfrm>
            <a:custGeom>
              <a:avLst/>
              <a:gdLst/>
              <a:ahLst/>
              <a:cxnLst/>
              <a:rect l="0" t="0" r="r" b="b"/>
              <a:pathLst>
                <a:path w="350" h="545">
                  <a:moveTo>
                    <a:pt x="178" y="9"/>
                  </a:moveTo>
                  <a:cubicBezTo>
                    <a:pt x="175" y="6"/>
                    <a:pt x="178" y="0"/>
                    <a:pt x="170" y="0"/>
                  </a:cubicBezTo>
                  <a:cubicBezTo>
                    <a:pt x="152" y="0"/>
                    <a:pt x="95" y="6"/>
                    <a:pt x="75" y="9"/>
                  </a:cubicBezTo>
                  <a:cubicBezTo>
                    <a:pt x="68" y="9"/>
                    <a:pt x="60" y="9"/>
                    <a:pt x="60" y="24"/>
                  </a:cubicBezTo>
                  <a:cubicBezTo>
                    <a:pt x="60" y="33"/>
                    <a:pt x="66" y="33"/>
                    <a:pt x="79" y="33"/>
                  </a:cubicBezTo>
                  <a:cubicBezTo>
                    <a:pt x="117" y="33"/>
                    <a:pt x="117" y="37"/>
                    <a:pt x="117" y="46"/>
                  </a:cubicBezTo>
                  <a:cubicBezTo>
                    <a:pt x="116" y="51"/>
                    <a:pt x="115" y="56"/>
                    <a:pt x="115" y="61"/>
                  </a:cubicBezTo>
                  <a:cubicBezTo>
                    <a:pt x="77" y="209"/>
                    <a:pt x="40" y="357"/>
                    <a:pt x="2" y="505"/>
                  </a:cubicBezTo>
                  <a:cubicBezTo>
                    <a:pt x="0" y="516"/>
                    <a:pt x="0" y="518"/>
                    <a:pt x="0" y="523"/>
                  </a:cubicBezTo>
                  <a:cubicBezTo>
                    <a:pt x="0" y="540"/>
                    <a:pt x="16" y="545"/>
                    <a:pt x="22" y="545"/>
                  </a:cubicBezTo>
                  <a:cubicBezTo>
                    <a:pt x="33" y="545"/>
                    <a:pt x="44" y="536"/>
                    <a:pt x="49" y="527"/>
                  </a:cubicBezTo>
                  <a:cubicBezTo>
                    <a:pt x="53" y="521"/>
                    <a:pt x="88" y="378"/>
                    <a:pt x="93" y="358"/>
                  </a:cubicBezTo>
                  <a:cubicBezTo>
                    <a:pt x="119" y="360"/>
                    <a:pt x="181" y="373"/>
                    <a:pt x="181" y="424"/>
                  </a:cubicBezTo>
                  <a:cubicBezTo>
                    <a:pt x="181" y="430"/>
                    <a:pt x="181" y="433"/>
                    <a:pt x="178" y="441"/>
                  </a:cubicBezTo>
                  <a:cubicBezTo>
                    <a:pt x="178" y="450"/>
                    <a:pt x="176" y="459"/>
                    <a:pt x="176" y="468"/>
                  </a:cubicBezTo>
                  <a:cubicBezTo>
                    <a:pt x="176" y="514"/>
                    <a:pt x="207" y="545"/>
                    <a:pt x="247" y="545"/>
                  </a:cubicBezTo>
                  <a:cubicBezTo>
                    <a:pt x="271" y="545"/>
                    <a:pt x="291" y="532"/>
                    <a:pt x="308" y="503"/>
                  </a:cubicBezTo>
                  <a:cubicBezTo>
                    <a:pt x="328" y="470"/>
                    <a:pt x="327" y="452"/>
                    <a:pt x="337" y="426"/>
                  </a:cubicBezTo>
                  <a:cubicBezTo>
                    <a:pt x="337" y="417"/>
                    <a:pt x="330" y="417"/>
                    <a:pt x="326" y="417"/>
                  </a:cubicBezTo>
                  <a:cubicBezTo>
                    <a:pt x="319" y="417"/>
                    <a:pt x="319" y="419"/>
                    <a:pt x="317" y="430"/>
                  </a:cubicBezTo>
                  <a:cubicBezTo>
                    <a:pt x="302" y="488"/>
                    <a:pt x="282" y="527"/>
                    <a:pt x="249" y="527"/>
                  </a:cubicBezTo>
                  <a:cubicBezTo>
                    <a:pt x="233" y="527"/>
                    <a:pt x="225" y="518"/>
                    <a:pt x="225" y="490"/>
                  </a:cubicBezTo>
                  <a:cubicBezTo>
                    <a:pt x="225" y="477"/>
                    <a:pt x="227" y="459"/>
                    <a:pt x="231" y="448"/>
                  </a:cubicBezTo>
                  <a:cubicBezTo>
                    <a:pt x="233" y="435"/>
                    <a:pt x="233" y="430"/>
                    <a:pt x="233" y="424"/>
                  </a:cubicBezTo>
                  <a:cubicBezTo>
                    <a:pt x="233" y="373"/>
                    <a:pt x="185" y="351"/>
                    <a:pt x="119" y="343"/>
                  </a:cubicBezTo>
                  <a:cubicBezTo>
                    <a:pt x="143" y="329"/>
                    <a:pt x="167" y="303"/>
                    <a:pt x="185" y="285"/>
                  </a:cubicBezTo>
                  <a:cubicBezTo>
                    <a:pt x="222" y="244"/>
                    <a:pt x="258" y="211"/>
                    <a:pt x="295" y="211"/>
                  </a:cubicBezTo>
                  <a:cubicBezTo>
                    <a:pt x="302" y="211"/>
                    <a:pt x="302" y="211"/>
                    <a:pt x="304" y="213"/>
                  </a:cubicBezTo>
                  <a:cubicBezTo>
                    <a:pt x="313" y="213"/>
                    <a:pt x="313" y="213"/>
                    <a:pt x="319" y="217"/>
                  </a:cubicBezTo>
                  <a:cubicBezTo>
                    <a:pt x="321" y="220"/>
                    <a:pt x="321" y="220"/>
                    <a:pt x="321" y="222"/>
                  </a:cubicBezTo>
                  <a:cubicBezTo>
                    <a:pt x="284" y="224"/>
                    <a:pt x="277" y="255"/>
                    <a:pt x="277" y="263"/>
                  </a:cubicBezTo>
                  <a:cubicBezTo>
                    <a:pt x="277" y="274"/>
                    <a:pt x="286" y="290"/>
                    <a:pt x="308" y="290"/>
                  </a:cubicBezTo>
                  <a:cubicBezTo>
                    <a:pt x="328" y="290"/>
                    <a:pt x="350" y="272"/>
                    <a:pt x="350" y="244"/>
                  </a:cubicBezTo>
                  <a:cubicBezTo>
                    <a:pt x="350" y="220"/>
                    <a:pt x="332" y="195"/>
                    <a:pt x="297" y="195"/>
                  </a:cubicBezTo>
                  <a:cubicBezTo>
                    <a:pt x="275" y="195"/>
                    <a:pt x="240" y="200"/>
                    <a:pt x="185" y="261"/>
                  </a:cubicBezTo>
                  <a:cubicBezTo>
                    <a:pt x="159" y="292"/>
                    <a:pt x="128" y="323"/>
                    <a:pt x="99" y="334"/>
                  </a:cubicBezTo>
                  <a:cubicBezTo>
                    <a:pt x="126" y="225"/>
                    <a:pt x="152" y="117"/>
                    <a:pt x="178" y="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68" name="Полилиния 667"/>
            <p:cNvSpPr/>
            <p:nvPr/>
          </p:nvSpPr>
          <p:spPr>
            <a:xfrm>
              <a:off x="3989160" y="4790520"/>
              <a:ext cx="104760" cy="87840"/>
            </a:xfrm>
            <a:custGeom>
              <a:avLst/>
              <a:gdLst/>
              <a:ahLst/>
              <a:cxnLst/>
              <a:rect l="0" t="0" r="r" b="b"/>
              <a:pathLst>
                <a:path w="291" h="244">
                  <a:moveTo>
                    <a:pt x="110" y="180"/>
                  </a:moveTo>
                  <a:cubicBezTo>
                    <a:pt x="104" y="200"/>
                    <a:pt x="86" y="228"/>
                    <a:pt x="60" y="228"/>
                  </a:cubicBezTo>
                  <a:cubicBezTo>
                    <a:pt x="57" y="228"/>
                    <a:pt x="40" y="228"/>
                    <a:pt x="29" y="222"/>
                  </a:cubicBezTo>
                  <a:cubicBezTo>
                    <a:pt x="51" y="213"/>
                    <a:pt x="53" y="195"/>
                    <a:pt x="53" y="191"/>
                  </a:cubicBezTo>
                  <a:cubicBezTo>
                    <a:pt x="53" y="180"/>
                    <a:pt x="44" y="171"/>
                    <a:pt x="31" y="171"/>
                  </a:cubicBezTo>
                  <a:cubicBezTo>
                    <a:pt x="16" y="171"/>
                    <a:pt x="0" y="184"/>
                    <a:pt x="0" y="204"/>
                  </a:cubicBezTo>
                  <a:cubicBezTo>
                    <a:pt x="0" y="231"/>
                    <a:pt x="31" y="244"/>
                    <a:pt x="57" y="244"/>
                  </a:cubicBezTo>
                  <a:cubicBezTo>
                    <a:pt x="82" y="244"/>
                    <a:pt x="104" y="228"/>
                    <a:pt x="119" y="204"/>
                  </a:cubicBezTo>
                  <a:cubicBezTo>
                    <a:pt x="132" y="233"/>
                    <a:pt x="161" y="244"/>
                    <a:pt x="183" y="244"/>
                  </a:cubicBezTo>
                  <a:cubicBezTo>
                    <a:pt x="244" y="244"/>
                    <a:pt x="277" y="176"/>
                    <a:pt x="277" y="160"/>
                  </a:cubicBezTo>
                  <a:cubicBezTo>
                    <a:pt x="277" y="154"/>
                    <a:pt x="271" y="154"/>
                    <a:pt x="269" y="154"/>
                  </a:cubicBezTo>
                  <a:cubicBezTo>
                    <a:pt x="262" y="154"/>
                    <a:pt x="262" y="156"/>
                    <a:pt x="260" y="163"/>
                  </a:cubicBezTo>
                  <a:cubicBezTo>
                    <a:pt x="247" y="200"/>
                    <a:pt x="216" y="228"/>
                    <a:pt x="185" y="228"/>
                  </a:cubicBezTo>
                  <a:cubicBezTo>
                    <a:pt x="163" y="228"/>
                    <a:pt x="152" y="213"/>
                    <a:pt x="152" y="193"/>
                  </a:cubicBezTo>
                  <a:cubicBezTo>
                    <a:pt x="152" y="180"/>
                    <a:pt x="165" y="130"/>
                    <a:pt x="181" y="70"/>
                  </a:cubicBezTo>
                  <a:cubicBezTo>
                    <a:pt x="192" y="28"/>
                    <a:pt x="216" y="15"/>
                    <a:pt x="233" y="15"/>
                  </a:cubicBezTo>
                  <a:cubicBezTo>
                    <a:pt x="243" y="17"/>
                    <a:pt x="251" y="15"/>
                    <a:pt x="262" y="22"/>
                  </a:cubicBezTo>
                  <a:cubicBezTo>
                    <a:pt x="244" y="28"/>
                    <a:pt x="238" y="42"/>
                    <a:pt x="238" y="53"/>
                  </a:cubicBezTo>
                  <a:cubicBezTo>
                    <a:pt x="238" y="64"/>
                    <a:pt x="247" y="72"/>
                    <a:pt x="260" y="72"/>
                  </a:cubicBezTo>
                  <a:cubicBezTo>
                    <a:pt x="273" y="72"/>
                    <a:pt x="291" y="61"/>
                    <a:pt x="291" y="39"/>
                  </a:cubicBezTo>
                  <a:cubicBezTo>
                    <a:pt x="291" y="9"/>
                    <a:pt x="255" y="0"/>
                    <a:pt x="233" y="0"/>
                  </a:cubicBezTo>
                  <a:cubicBezTo>
                    <a:pt x="207" y="0"/>
                    <a:pt x="185" y="17"/>
                    <a:pt x="174" y="37"/>
                  </a:cubicBezTo>
                  <a:cubicBezTo>
                    <a:pt x="163" y="15"/>
                    <a:pt x="139" y="0"/>
                    <a:pt x="108" y="0"/>
                  </a:cubicBezTo>
                  <a:cubicBezTo>
                    <a:pt x="49" y="0"/>
                    <a:pt x="13" y="66"/>
                    <a:pt x="13" y="83"/>
                  </a:cubicBezTo>
                  <a:cubicBezTo>
                    <a:pt x="13" y="90"/>
                    <a:pt x="20" y="90"/>
                    <a:pt x="22" y="90"/>
                  </a:cubicBezTo>
                  <a:cubicBezTo>
                    <a:pt x="29" y="90"/>
                    <a:pt x="31" y="88"/>
                    <a:pt x="33" y="81"/>
                  </a:cubicBezTo>
                  <a:cubicBezTo>
                    <a:pt x="46" y="37"/>
                    <a:pt x="79" y="15"/>
                    <a:pt x="106" y="15"/>
                  </a:cubicBezTo>
                  <a:cubicBezTo>
                    <a:pt x="126" y="15"/>
                    <a:pt x="139" y="24"/>
                    <a:pt x="139" y="50"/>
                  </a:cubicBezTo>
                  <a:cubicBezTo>
                    <a:pt x="139" y="61"/>
                    <a:pt x="132" y="88"/>
                    <a:pt x="128" y="108"/>
                  </a:cubicBezTo>
                  <a:cubicBezTo>
                    <a:pt x="122" y="132"/>
                    <a:pt x="116" y="156"/>
                    <a:pt x="110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2840" rIns="90000" bIns="4284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69" name="Полилиния 668"/>
            <p:cNvSpPr/>
            <p:nvPr/>
          </p:nvSpPr>
          <p:spPr>
            <a:xfrm>
              <a:off x="4138920" y="4645080"/>
              <a:ext cx="192600" cy="195120"/>
            </a:xfrm>
            <a:custGeom>
              <a:avLst/>
              <a:gdLst/>
              <a:ahLst/>
              <a:cxnLst/>
              <a:rect l="0" t="0" r="r" b="b"/>
              <a:pathLst>
                <a:path w="535" h="542">
                  <a:moveTo>
                    <a:pt x="440" y="81"/>
                  </a:moveTo>
                  <a:cubicBezTo>
                    <a:pt x="447" y="48"/>
                    <a:pt x="460" y="26"/>
                    <a:pt x="524" y="24"/>
                  </a:cubicBezTo>
                  <a:cubicBezTo>
                    <a:pt x="526" y="24"/>
                    <a:pt x="535" y="22"/>
                    <a:pt x="535" y="8"/>
                  </a:cubicBezTo>
                  <a:cubicBezTo>
                    <a:pt x="535" y="6"/>
                    <a:pt x="535" y="0"/>
                    <a:pt x="526" y="0"/>
                  </a:cubicBezTo>
                  <a:cubicBezTo>
                    <a:pt x="499" y="0"/>
                    <a:pt x="473" y="2"/>
                    <a:pt x="447" y="2"/>
                  </a:cubicBezTo>
                  <a:cubicBezTo>
                    <a:pt x="420" y="2"/>
                    <a:pt x="392" y="0"/>
                    <a:pt x="367" y="0"/>
                  </a:cubicBezTo>
                  <a:cubicBezTo>
                    <a:pt x="361" y="0"/>
                    <a:pt x="352" y="0"/>
                    <a:pt x="352" y="15"/>
                  </a:cubicBezTo>
                  <a:cubicBezTo>
                    <a:pt x="352" y="24"/>
                    <a:pt x="361" y="24"/>
                    <a:pt x="367" y="24"/>
                  </a:cubicBezTo>
                  <a:cubicBezTo>
                    <a:pt x="411" y="24"/>
                    <a:pt x="418" y="41"/>
                    <a:pt x="418" y="57"/>
                  </a:cubicBezTo>
                  <a:cubicBezTo>
                    <a:pt x="418" y="59"/>
                    <a:pt x="418" y="72"/>
                    <a:pt x="416" y="74"/>
                  </a:cubicBezTo>
                  <a:cubicBezTo>
                    <a:pt x="393" y="166"/>
                    <a:pt x="370" y="257"/>
                    <a:pt x="348" y="349"/>
                  </a:cubicBezTo>
                  <a:cubicBezTo>
                    <a:pt x="321" y="452"/>
                    <a:pt x="231" y="520"/>
                    <a:pt x="154" y="520"/>
                  </a:cubicBezTo>
                  <a:cubicBezTo>
                    <a:pt x="101" y="520"/>
                    <a:pt x="59" y="485"/>
                    <a:pt x="59" y="419"/>
                  </a:cubicBezTo>
                  <a:cubicBezTo>
                    <a:pt x="59" y="417"/>
                    <a:pt x="59" y="393"/>
                    <a:pt x="68" y="360"/>
                  </a:cubicBezTo>
                  <a:cubicBezTo>
                    <a:pt x="93" y="260"/>
                    <a:pt x="118" y="159"/>
                    <a:pt x="143" y="59"/>
                  </a:cubicBezTo>
                  <a:cubicBezTo>
                    <a:pt x="150" y="30"/>
                    <a:pt x="152" y="24"/>
                    <a:pt x="209" y="24"/>
                  </a:cubicBezTo>
                  <a:cubicBezTo>
                    <a:pt x="229" y="24"/>
                    <a:pt x="235" y="24"/>
                    <a:pt x="235" y="8"/>
                  </a:cubicBezTo>
                  <a:cubicBezTo>
                    <a:pt x="235" y="0"/>
                    <a:pt x="227" y="0"/>
                    <a:pt x="224" y="0"/>
                  </a:cubicBezTo>
                  <a:cubicBezTo>
                    <a:pt x="202" y="0"/>
                    <a:pt x="147" y="2"/>
                    <a:pt x="125" y="2"/>
                  </a:cubicBezTo>
                  <a:cubicBezTo>
                    <a:pt x="103" y="2"/>
                    <a:pt x="48" y="0"/>
                    <a:pt x="26" y="0"/>
                  </a:cubicBezTo>
                  <a:cubicBezTo>
                    <a:pt x="20" y="0"/>
                    <a:pt x="11" y="0"/>
                    <a:pt x="11" y="15"/>
                  </a:cubicBezTo>
                  <a:cubicBezTo>
                    <a:pt x="11" y="24"/>
                    <a:pt x="18" y="24"/>
                    <a:pt x="33" y="24"/>
                  </a:cubicBezTo>
                  <a:cubicBezTo>
                    <a:pt x="42" y="24"/>
                    <a:pt x="48" y="24"/>
                    <a:pt x="62" y="26"/>
                  </a:cubicBezTo>
                  <a:cubicBezTo>
                    <a:pt x="75" y="26"/>
                    <a:pt x="84" y="28"/>
                    <a:pt x="84" y="37"/>
                  </a:cubicBezTo>
                  <a:cubicBezTo>
                    <a:pt x="84" y="41"/>
                    <a:pt x="75" y="74"/>
                    <a:pt x="70" y="92"/>
                  </a:cubicBezTo>
                  <a:cubicBezTo>
                    <a:pt x="64" y="115"/>
                    <a:pt x="59" y="137"/>
                    <a:pt x="53" y="160"/>
                  </a:cubicBezTo>
                  <a:cubicBezTo>
                    <a:pt x="46" y="191"/>
                    <a:pt x="9" y="336"/>
                    <a:pt x="4" y="351"/>
                  </a:cubicBezTo>
                  <a:cubicBezTo>
                    <a:pt x="0" y="373"/>
                    <a:pt x="0" y="384"/>
                    <a:pt x="0" y="395"/>
                  </a:cubicBezTo>
                  <a:cubicBezTo>
                    <a:pt x="0" y="490"/>
                    <a:pt x="70" y="542"/>
                    <a:pt x="152" y="542"/>
                  </a:cubicBezTo>
                  <a:cubicBezTo>
                    <a:pt x="249" y="542"/>
                    <a:pt x="345" y="457"/>
                    <a:pt x="370" y="353"/>
                  </a:cubicBezTo>
                  <a:cubicBezTo>
                    <a:pt x="393" y="263"/>
                    <a:pt x="416" y="172"/>
                    <a:pt x="440" y="8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70" name="Полилиния 669"/>
            <p:cNvSpPr/>
            <p:nvPr/>
          </p:nvSpPr>
          <p:spPr>
            <a:xfrm>
              <a:off x="4356720" y="4626000"/>
              <a:ext cx="64080" cy="278280"/>
            </a:xfrm>
            <a:custGeom>
              <a:avLst/>
              <a:gdLst/>
              <a:ahLst/>
              <a:cxnLst/>
              <a:rect l="0" t="0" r="r" b="b"/>
              <a:pathLst>
                <a:path w="178" h="773">
                  <a:moveTo>
                    <a:pt x="178" y="387"/>
                  </a:moveTo>
                  <a:cubicBezTo>
                    <a:pt x="178" y="327"/>
                    <a:pt x="169" y="233"/>
                    <a:pt x="127" y="145"/>
                  </a:cubicBezTo>
                  <a:cubicBezTo>
                    <a:pt x="81" y="50"/>
                    <a:pt x="15" y="0"/>
                    <a:pt x="6" y="0"/>
                  </a:cubicBezTo>
                  <a:cubicBezTo>
                    <a:pt x="2" y="0"/>
                    <a:pt x="0" y="4"/>
                    <a:pt x="0" y="9"/>
                  </a:cubicBezTo>
                  <a:cubicBezTo>
                    <a:pt x="0" y="11"/>
                    <a:pt x="0" y="13"/>
                    <a:pt x="13" y="26"/>
                  </a:cubicBezTo>
                  <a:cubicBezTo>
                    <a:pt x="90" y="103"/>
                    <a:pt x="134" y="226"/>
                    <a:pt x="134" y="387"/>
                  </a:cubicBezTo>
                  <a:cubicBezTo>
                    <a:pt x="134" y="518"/>
                    <a:pt x="105" y="655"/>
                    <a:pt x="9" y="751"/>
                  </a:cubicBezTo>
                  <a:cubicBezTo>
                    <a:pt x="0" y="760"/>
                    <a:pt x="0" y="762"/>
                    <a:pt x="0" y="765"/>
                  </a:cubicBezTo>
                  <a:cubicBezTo>
                    <a:pt x="0" y="769"/>
                    <a:pt x="2" y="773"/>
                    <a:pt x="6" y="773"/>
                  </a:cubicBezTo>
                  <a:cubicBezTo>
                    <a:pt x="15" y="773"/>
                    <a:pt x="83" y="721"/>
                    <a:pt x="130" y="622"/>
                  </a:cubicBezTo>
                  <a:cubicBezTo>
                    <a:pt x="169" y="536"/>
                    <a:pt x="178" y="450"/>
                    <a:pt x="178" y="38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71" name="Полилиния 670"/>
            <p:cNvSpPr/>
            <p:nvPr/>
          </p:nvSpPr>
          <p:spPr>
            <a:xfrm>
              <a:off x="4461120" y="4565880"/>
              <a:ext cx="86400" cy="128880"/>
            </a:xfrm>
            <a:custGeom>
              <a:avLst/>
              <a:gdLst/>
              <a:ahLst/>
              <a:cxnLst/>
              <a:rect l="0" t="0" r="r" b="b"/>
              <a:pathLst>
                <a:path w="240" h="358">
                  <a:moveTo>
                    <a:pt x="240" y="259"/>
                  </a:moveTo>
                  <a:cubicBezTo>
                    <a:pt x="233" y="259"/>
                    <a:pt x="227" y="259"/>
                    <a:pt x="220" y="259"/>
                  </a:cubicBezTo>
                  <a:cubicBezTo>
                    <a:pt x="218" y="272"/>
                    <a:pt x="214" y="303"/>
                    <a:pt x="207" y="310"/>
                  </a:cubicBezTo>
                  <a:cubicBezTo>
                    <a:pt x="203" y="312"/>
                    <a:pt x="161" y="312"/>
                    <a:pt x="152" y="312"/>
                  </a:cubicBezTo>
                  <a:cubicBezTo>
                    <a:pt x="119" y="312"/>
                    <a:pt x="86" y="312"/>
                    <a:pt x="53" y="312"/>
                  </a:cubicBezTo>
                  <a:cubicBezTo>
                    <a:pt x="110" y="261"/>
                    <a:pt x="130" y="248"/>
                    <a:pt x="161" y="222"/>
                  </a:cubicBezTo>
                  <a:cubicBezTo>
                    <a:pt x="203" y="191"/>
                    <a:pt x="240" y="156"/>
                    <a:pt x="240" y="105"/>
                  </a:cubicBezTo>
                  <a:cubicBezTo>
                    <a:pt x="240" y="39"/>
                    <a:pt x="181" y="0"/>
                    <a:pt x="112" y="0"/>
                  </a:cubicBezTo>
                  <a:cubicBezTo>
                    <a:pt x="44" y="0"/>
                    <a:pt x="0" y="46"/>
                    <a:pt x="0" y="96"/>
                  </a:cubicBezTo>
                  <a:cubicBezTo>
                    <a:pt x="0" y="125"/>
                    <a:pt x="22" y="127"/>
                    <a:pt x="29" y="127"/>
                  </a:cubicBezTo>
                  <a:cubicBezTo>
                    <a:pt x="42" y="127"/>
                    <a:pt x="57" y="118"/>
                    <a:pt x="57" y="99"/>
                  </a:cubicBezTo>
                  <a:cubicBezTo>
                    <a:pt x="57" y="88"/>
                    <a:pt x="53" y="70"/>
                    <a:pt x="24" y="70"/>
                  </a:cubicBezTo>
                  <a:cubicBezTo>
                    <a:pt x="42" y="31"/>
                    <a:pt x="79" y="20"/>
                    <a:pt x="104" y="20"/>
                  </a:cubicBezTo>
                  <a:cubicBezTo>
                    <a:pt x="159" y="20"/>
                    <a:pt x="187" y="61"/>
                    <a:pt x="187" y="105"/>
                  </a:cubicBezTo>
                  <a:cubicBezTo>
                    <a:pt x="187" y="151"/>
                    <a:pt x="152" y="189"/>
                    <a:pt x="137" y="209"/>
                  </a:cubicBezTo>
                  <a:cubicBezTo>
                    <a:pt x="93" y="252"/>
                    <a:pt x="49" y="295"/>
                    <a:pt x="5" y="338"/>
                  </a:cubicBezTo>
                  <a:cubicBezTo>
                    <a:pt x="0" y="343"/>
                    <a:pt x="0" y="343"/>
                    <a:pt x="0" y="358"/>
                  </a:cubicBezTo>
                  <a:cubicBezTo>
                    <a:pt x="74" y="358"/>
                    <a:pt x="148" y="358"/>
                    <a:pt x="222" y="358"/>
                  </a:cubicBezTo>
                  <a:cubicBezTo>
                    <a:pt x="228" y="325"/>
                    <a:pt x="234" y="292"/>
                    <a:pt x="240" y="2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72" name="Полилиния 671"/>
            <p:cNvSpPr/>
            <p:nvPr/>
          </p:nvSpPr>
          <p:spPr>
            <a:xfrm>
              <a:off x="4960080" y="4525560"/>
              <a:ext cx="170280" cy="10800"/>
            </a:xfrm>
            <a:custGeom>
              <a:avLst/>
              <a:gdLst/>
              <a:ahLst/>
              <a:cxnLst/>
              <a:rect l="0" t="0" r="r" b="b"/>
              <a:pathLst>
                <a:path w="473" h="30">
                  <a:moveTo>
                    <a:pt x="447" y="30"/>
                  </a:moveTo>
                  <a:cubicBezTo>
                    <a:pt x="460" y="30"/>
                    <a:pt x="473" y="30"/>
                    <a:pt x="473" y="15"/>
                  </a:cubicBezTo>
                  <a:cubicBezTo>
                    <a:pt x="473" y="0"/>
                    <a:pt x="460" y="0"/>
                    <a:pt x="447" y="0"/>
                  </a:cubicBezTo>
                  <a:cubicBezTo>
                    <a:pt x="307" y="0"/>
                    <a:pt x="168" y="0"/>
                    <a:pt x="29" y="0"/>
                  </a:cubicBezTo>
                  <a:cubicBezTo>
                    <a:pt x="16" y="0"/>
                    <a:pt x="0" y="0"/>
                    <a:pt x="0" y="15"/>
                  </a:cubicBezTo>
                  <a:cubicBezTo>
                    <a:pt x="0" y="30"/>
                    <a:pt x="16" y="30"/>
                    <a:pt x="29" y="30"/>
                  </a:cubicBezTo>
                  <a:cubicBezTo>
                    <a:pt x="168" y="30"/>
                    <a:pt x="307" y="30"/>
                    <a:pt x="447" y="3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4200" rIns="90000" bIns="-342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73" name="Полилиния 672"/>
            <p:cNvSpPr/>
            <p:nvPr/>
          </p:nvSpPr>
          <p:spPr>
            <a:xfrm>
              <a:off x="5273640" y="4197240"/>
              <a:ext cx="136440" cy="666720"/>
            </a:xfrm>
            <a:custGeom>
              <a:avLst/>
              <a:gdLst/>
              <a:ahLst/>
              <a:cxnLst/>
              <a:rect l="0" t="0" r="r" b="b"/>
              <a:pathLst>
                <a:path w="379" h="1852">
                  <a:moveTo>
                    <a:pt x="379" y="1843"/>
                  </a:moveTo>
                  <a:cubicBezTo>
                    <a:pt x="379" y="1841"/>
                    <a:pt x="379" y="1839"/>
                    <a:pt x="376" y="1837"/>
                  </a:cubicBezTo>
                  <a:cubicBezTo>
                    <a:pt x="348" y="1808"/>
                    <a:pt x="297" y="1756"/>
                    <a:pt x="244" y="1674"/>
                  </a:cubicBezTo>
                  <a:cubicBezTo>
                    <a:pt x="119" y="1474"/>
                    <a:pt x="64" y="1224"/>
                    <a:pt x="64" y="927"/>
                  </a:cubicBezTo>
                  <a:cubicBezTo>
                    <a:pt x="64" y="718"/>
                    <a:pt x="90" y="450"/>
                    <a:pt x="218" y="222"/>
                  </a:cubicBezTo>
                  <a:cubicBezTo>
                    <a:pt x="280" y="112"/>
                    <a:pt x="343" y="48"/>
                    <a:pt x="376" y="15"/>
                  </a:cubicBezTo>
                  <a:cubicBezTo>
                    <a:pt x="379" y="13"/>
                    <a:pt x="379" y="11"/>
                    <a:pt x="379" y="9"/>
                  </a:cubicBezTo>
                  <a:cubicBezTo>
                    <a:pt x="379" y="0"/>
                    <a:pt x="374" y="0"/>
                    <a:pt x="363" y="0"/>
                  </a:cubicBezTo>
                  <a:cubicBezTo>
                    <a:pt x="352" y="0"/>
                    <a:pt x="350" y="0"/>
                    <a:pt x="339" y="13"/>
                  </a:cubicBezTo>
                  <a:cubicBezTo>
                    <a:pt x="79" y="248"/>
                    <a:pt x="0" y="602"/>
                    <a:pt x="0" y="925"/>
                  </a:cubicBezTo>
                  <a:cubicBezTo>
                    <a:pt x="0" y="1228"/>
                    <a:pt x="68" y="1534"/>
                    <a:pt x="264" y="1764"/>
                  </a:cubicBezTo>
                  <a:cubicBezTo>
                    <a:pt x="282" y="1782"/>
                    <a:pt x="310" y="1815"/>
                    <a:pt x="341" y="1841"/>
                  </a:cubicBezTo>
                  <a:cubicBezTo>
                    <a:pt x="350" y="1852"/>
                    <a:pt x="352" y="1852"/>
                    <a:pt x="363" y="1852"/>
                  </a:cubicBezTo>
                  <a:cubicBezTo>
                    <a:pt x="374" y="1852"/>
                    <a:pt x="379" y="1852"/>
                    <a:pt x="379" y="18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74" name="Полилиния 673"/>
            <p:cNvSpPr/>
            <p:nvPr/>
          </p:nvSpPr>
          <p:spPr>
            <a:xfrm>
              <a:off x="5467680" y="4227120"/>
              <a:ext cx="110880" cy="185040"/>
            </a:xfrm>
            <a:custGeom>
              <a:avLst/>
              <a:gdLst/>
              <a:ahLst/>
              <a:cxnLst/>
              <a:rect l="0" t="0" r="r" b="b"/>
              <a:pathLst>
                <a:path w="308" h="514">
                  <a:moveTo>
                    <a:pt x="60" y="455"/>
                  </a:moveTo>
                  <a:cubicBezTo>
                    <a:pt x="87" y="429"/>
                    <a:pt x="114" y="402"/>
                    <a:pt x="141" y="376"/>
                  </a:cubicBezTo>
                  <a:cubicBezTo>
                    <a:pt x="262" y="268"/>
                    <a:pt x="308" y="227"/>
                    <a:pt x="308" y="150"/>
                  </a:cubicBezTo>
                  <a:cubicBezTo>
                    <a:pt x="308" y="62"/>
                    <a:pt x="240" y="0"/>
                    <a:pt x="145" y="0"/>
                  </a:cubicBezTo>
                  <a:cubicBezTo>
                    <a:pt x="57" y="0"/>
                    <a:pt x="0" y="71"/>
                    <a:pt x="0" y="141"/>
                  </a:cubicBezTo>
                  <a:cubicBezTo>
                    <a:pt x="0" y="183"/>
                    <a:pt x="38" y="183"/>
                    <a:pt x="42" y="183"/>
                  </a:cubicBezTo>
                  <a:cubicBezTo>
                    <a:pt x="55" y="183"/>
                    <a:pt x="82" y="174"/>
                    <a:pt x="82" y="143"/>
                  </a:cubicBezTo>
                  <a:cubicBezTo>
                    <a:pt x="82" y="123"/>
                    <a:pt x="66" y="101"/>
                    <a:pt x="40" y="101"/>
                  </a:cubicBezTo>
                  <a:cubicBezTo>
                    <a:pt x="33" y="101"/>
                    <a:pt x="33" y="101"/>
                    <a:pt x="31" y="104"/>
                  </a:cubicBezTo>
                  <a:cubicBezTo>
                    <a:pt x="49" y="53"/>
                    <a:pt x="90" y="24"/>
                    <a:pt x="134" y="24"/>
                  </a:cubicBezTo>
                  <a:cubicBezTo>
                    <a:pt x="205" y="24"/>
                    <a:pt x="238" y="86"/>
                    <a:pt x="238" y="150"/>
                  </a:cubicBezTo>
                  <a:cubicBezTo>
                    <a:pt x="238" y="211"/>
                    <a:pt x="200" y="273"/>
                    <a:pt x="156" y="321"/>
                  </a:cubicBezTo>
                  <a:cubicBezTo>
                    <a:pt x="107" y="376"/>
                    <a:pt x="58" y="431"/>
                    <a:pt x="9" y="486"/>
                  </a:cubicBezTo>
                  <a:cubicBezTo>
                    <a:pt x="0" y="495"/>
                    <a:pt x="0" y="497"/>
                    <a:pt x="0" y="514"/>
                  </a:cubicBezTo>
                  <a:cubicBezTo>
                    <a:pt x="96" y="514"/>
                    <a:pt x="191" y="514"/>
                    <a:pt x="286" y="514"/>
                  </a:cubicBezTo>
                  <a:cubicBezTo>
                    <a:pt x="294" y="470"/>
                    <a:pt x="301" y="425"/>
                    <a:pt x="308" y="380"/>
                  </a:cubicBezTo>
                  <a:cubicBezTo>
                    <a:pt x="302" y="380"/>
                    <a:pt x="295" y="380"/>
                    <a:pt x="288" y="380"/>
                  </a:cubicBezTo>
                  <a:cubicBezTo>
                    <a:pt x="286" y="402"/>
                    <a:pt x="280" y="438"/>
                    <a:pt x="273" y="449"/>
                  </a:cubicBezTo>
                  <a:cubicBezTo>
                    <a:pt x="266" y="455"/>
                    <a:pt x="216" y="455"/>
                    <a:pt x="198" y="455"/>
                  </a:cubicBezTo>
                  <a:cubicBezTo>
                    <a:pt x="152" y="455"/>
                    <a:pt x="106" y="455"/>
                    <a:pt x="60" y="4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75" name="Полилиния 674"/>
            <p:cNvSpPr/>
            <p:nvPr/>
          </p:nvSpPr>
          <p:spPr>
            <a:xfrm>
              <a:off x="5605560" y="4215960"/>
              <a:ext cx="175680" cy="196200"/>
            </a:xfrm>
            <a:custGeom>
              <a:avLst/>
              <a:gdLst/>
              <a:ahLst/>
              <a:cxnLst/>
              <a:rect l="0" t="0" r="r" b="b"/>
              <a:pathLst>
                <a:path w="488" h="545">
                  <a:moveTo>
                    <a:pt x="488" y="420"/>
                  </a:moveTo>
                  <a:cubicBezTo>
                    <a:pt x="482" y="420"/>
                    <a:pt x="475" y="420"/>
                    <a:pt x="469" y="420"/>
                  </a:cubicBezTo>
                  <a:cubicBezTo>
                    <a:pt x="464" y="440"/>
                    <a:pt x="462" y="458"/>
                    <a:pt x="455" y="477"/>
                  </a:cubicBezTo>
                  <a:cubicBezTo>
                    <a:pt x="451" y="488"/>
                    <a:pt x="449" y="495"/>
                    <a:pt x="405" y="495"/>
                  </a:cubicBezTo>
                  <a:cubicBezTo>
                    <a:pt x="384" y="495"/>
                    <a:pt x="364" y="495"/>
                    <a:pt x="343" y="495"/>
                  </a:cubicBezTo>
                  <a:cubicBezTo>
                    <a:pt x="352" y="451"/>
                    <a:pt x="376" y="416"/>
                    <a:pt x="411" y="363"/>
                  </a:cubicBezTo>
                  <a:cubicBezTo>
                    <a:pt x="447" y="308"/>
                    <a:pt x="480" y="255"/>
                    <a:pt x="480" y="196"/>
                  </a:cubicBezTo>
                  <a:cubicBezTo>
                    <a:pt x="480" y="88"/>
                    <a:pt x="374" y="0"/>
                    <a:pt x="244" y="0"/>
                  </a:cubicBezTo>
                  <a:cubicBezTo>
                    <a:pt x="110" y="0"/>
                    <a:pt x="9" y="88"/>
                    <a:pt x="9" y="196"/>
                  </a:cubicBezTo>
                  <a:cubicBezTo>
                    <a:pt x="9" y="255"/>
                    <a:pt x="40" y="308"/>
                    <a:pt x="77" y="363"/>
                  </a:cubicBezTo>
                  <a:cubicBezTo>
                    <a:pt x="110" y="416"/>
                    <a:pt x="134" y="451"/>
                    <a:pt x="145" y="495"/>
                  </a:cubicBezTo>
                  <a:cubicBezTo>
                    <a:pt x="125" y="495"/>
                    <a:pt x="104" y="495"/>
                    <a:pt x="84" y="495"/>
                  </a:cubicBezTo>
                  <a:cubicBezTo>
                    <a:pt x="37" y="495"/>
                    <a:pt x="35" y="488"/>
                    <a:pt x="33" y="477"/>
                  </a:cubicBezTo>
                  <a:cubicBezTo>
                    <a:pt x="26" y="460"/>
                    <a:pt x="22" y="440"/>
                    <a:pt x="18" y="420"/>
                  </a:cubicBezTo>
                  <a:cubicBezTo>
                    <a:pt x="12" y="420"/>
                    <a:pt x="6" y="420"/>
                    <a:pt x="0" y="420"/>
                  </a:cubicBezTo>
                  <a:cubicBezTo>
                    <a:pt x="8" y="462"/>
                    <a:pt x="16" y="504"/>
                    <a:pt x="24" y="545"/>
                  </a:cubicBezTo>
                  <a:cubicBezTo>
                    <a:pt x="65" y="545"/>
                    <a:pt x="106" y="545"/>
                    <a:pt x="147" y="545"/>
                  </a:cubicBezTo>
                  <a:cubicBezTo>
                    <a:pt x="165" y="545"/>
                    <a:pt x="167" y="545"/>
                    <a:pt x="167" y="530"/>
                  </a:cubicBezTo>
                  <a:cubicBezTo>
                    <a:pt x="167" y="475"/>
                    <a:pt x="143" y="407"/>
                    <a:pt x="125" y="359"/>
                  </a:cubicBezTo>
                  <a:cubicBezTo>
                    <a:pt x="110" y="313"/>
                    <a:pt x="88" y="253"/>
                    <a:pt x="88" y="194"/>
                  </a:cubicBezTo>
                  <a:cubicBezTo>
                    <a:pt x="88" y="71"/>
                    <a:pt x="174" y="18"/>
                    <a:pt x="244" y="18"/>
                  </a:cubicBezTo>
                  <a:cubicBezTo>
                    <a:pt x="317" y="18"/>
                    <a:pt x="400" y="73"/>
                    <a:pt x="400" y="194"/>
                  </a:cubicBezTo>
                  <a:cubicBezTo>
                    <a:pt x="400" y="253"/>
                    <a:pt x="378" y="310"/>
                    <a:pt x="356" y="374"/>
                  </a:cubicBezTo>
                  <a:cubicBezTo>
                    <a:pt x="345" y="407"/>
                    <a:pt x="319" y="475"/>
                    <a:pt x="319" y="530"/>
                  </a:cubicBezTo>
                  <a:cubicBezTo>
                    <a:pt x="319" y="545"/>
                    <a:pt x="321" y="545"/>
                    <a:pt x="341" y="545"/>
                  </a:cubicBezTo>
                  <a:cubicBezTo>
                    <a:pt x="381" y="545"/>
                    <a:pt x="422" y="545"/>
                    <a:pt x="462" y="545"/>
                  </a:cubicBezTo>
                  <a:cubicBezTo>
                    <a:pt x="471" y="504"/>
                    <a:pt x="480" y="462"/>
                    <a:pt x="488" y="42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76" name="Полилиния 675"/>
            <p:cNvSpPr/>
            <p:nvPr/>
          </p:nvSpPr>
          <p:spPr>
            <a:xfrm>
              <a:off x="5808960" y="4219200"/>
              <a:ext cx="126000" cy="196200"/>
            </a:xfrm>
            <a:custGeom>
              <a:avLst/>
              <a:gdLst/>
              <a:ahLst/>
              <a:cxnLst/>
              <a:rect l="0" t="0" r="r" b="b"/>
              <a:pathLst>
                <a:path w="350" h="545">
                  <a:moveTo>
                    <a:pt x="181" y="9"/>
                  </a:moveTo>
                  <a:cubicBezTo>
                    <a:pt x="177" y="6"/>
                    <a:pt x="181" y="0"/>
                    <a:pt x="170" y="0"/>
                  </a:cubicBezTo>
                  <a:cubicBezTo>
                    <a:pt x="152" y="0"/>
                    <a:pt x="95" y="7"/>
                    <a:pt x="75" y="9"/>
                  </a:cubicBezTo>
                  <a:cubicBezTo>
                    <a:pt x="69" y="9"/>
                    <a:pt x="62" y="9"/>
                    <a:pt x="62" y="24"/>
                  </a:cubicBezTo>
                  <a:cubicBezTo>
                    <a:pt x="62" y="33"/>
                    <a:pt x="69" y="33"/>
                    <a:pt x="80" y="33"/>
                  </a:cubicBezTo>
                  <a:cubicBezTo>
                    <a:pt x="117" y="33"/>
                    <a:pt x="119" y="38"/>
                    <a:pt x="119" y="46"/>
                  </a:cubicBezTo>
                  <a:cubicBezTo>
                    <a:pt x="118" y="52"/>
                    <a:pt x="118" y="57"/>
                    <a:pt x="117" y="62"/>
                  </a:cubicBezTo>
                  <a:cubicBezTo>
                    <a:pt x="80" y="210"/>
                    <a:pt x="42" y="358"/>
                    <a:pt x="5" y="506"/>
                  </a:cubicBezTo>
                  <a:cubicBezTo>
                    <a:pt x="0" y="517"/>
                    <a:pt x="0" y="519"/>
                    <a:pt x="0" y="523"/>
                  </a:cubicBezTo>
                  <a:cubicBezTo>
                    <a:pt x="0" y="541"/>
                    <a:pt x="16" y="545"/>
                    <a:pt x="22" y="545"/>
                  </a:cubicBezTo>
                  <a:cubicBezTo>
                    <a:pt x="33" y="545"/>
                    <a:pt x="44" y="539"/>
                    <a:pt x="49" y="528"/>
                  </a:cubicBezTo>
                  <a:cubicBezTo>
                    <a:pt x="53" y="521"/>
                    <a:pt x="88" y="378"/>
                    <a:pt x="93" y="361"/>
                  </a:cubicBezTo>
                  <a:cubicBezTo>
                    <a:pt x="119" y="363"/>
                    <a:pt x="183" y="374"/>
                    <a:pt x="183" y="424"/>
                  </a:cubicBezTo>
                  <a:cubicBezTo>
                    <a:pt x="183" y="431"/>
                    <a:pt x="183" y="433"/>
                    <a:pt x="181" y="442"/>
                  </a:cubicBezTo>
                  <a:cubicBezTo>
                    <a:pt x="179" y="451"/>
                    <a:pt x="176" y="460"/>
                    <a:pt x="176" y="468"/>
                  </a:cubicBezTo>
                  <a:cubicBezTo>
                    <a:pt x="176" y="514"/>
                    <a:pt x="207" y="545"/>
                    <a:pt x="249" y="545"/>
                  </a:cubicBezTo>
                  <a:cubicBezTo>
                    <a:pt x="271" y="545"/>
                    <a:pt x="293" y="532"/>
                    <a:pt x="308" y="504"/>
                  </a:cubicBezTo>
                  <a:cubicBezTo>
                    <a:pt x="328" y="471"/>
                    <a:pt x="327" y="452"/>
                    <a:pt x="337" y="427"/>
                  </a:cubicBezTo>
                  <a:cubicBezTo>
                    <a:pt x="337" y="418"/>
                    <a:pt x="330" y="418"/>
                    <a:pt x="328" y="418"/>
                  </a:cubicBezTo>
                  <a:cubicBezTo>
                    <a:pt x="319" y="418"/>
                    <a:pt x="319" y="422"/>
                    <a:pt x="317" y="433"/>
                  </a:cubicBezTo>
                  <a:cubicBezTo>
                    <a:pt x="302" y="488"/>
                    <a:pt x="284" y="528"/>
                    <a:pt x="249" y="528"/>
                  </a:cubicBezTo>
                  <a:cubicBezTo>
                    <a:pt x="236" y="528"/>
                    <a:pt x="225" y="519"/>
                    <a:pt x="225" y="493"/>
                  </a:cubicBezTo>
                  <a:cubicBezTo>
                    <a:pt x="225" y="479"/>
                    <a:pt x="229" y="462"/>
                    <a:pt x="231" y="449"/>
                  </a:cubicBezTo>
                  <a:cubicBezTo>
                    <a:pt x="234" y="435"/>
                    <a:pt x="234" y="433"/>
                    <a:pt x="234" y="424"/>
                  </a:cubicBezTo>
                  <a:cubicBezTo>
                    <a:pt x="234" y="374"/>
                    <a:pt x="185" y="352"/>
                    <a:pt x="119" y="343"/>
                  </a:cubicBezTo>
                  <a:cubicBezTo>
                    <a:pt x="143" y="330"/>
                    <a:pt x="168" y="306"/>
                    <a:pt x="187" y="286"/>
                  </a:cubicBezTo>
                  <a:cubicBezTo>
                    <a:pt x="223" y="246"/>
                    <a:pt x="260" y="211"/>
                    <a:pt x="297" y="211"/>
                  </a:cubicBezTo>
                  <a:cubicBezTo>
                    <a:pt x="302" y="211"/>
                    <a:pt x="302" y="211"/>
                    <a:pt x="304" y="213"/>
                  </a:cubicBezTo>
                  <a:cubicBezTo>
                    <a:pt x="313" y="216"/>
                    <a:pt x="315" y="216"/>
                    <a:pt x="319" y="220"/>
                  </a:cubicBezTo>
                  <a:cubicBezTo>
                    <a:pt x="322" y="220"/>
                    <a:pt x="322" y="220"/>
                    <a:pt x="324" y="222"/>
                  </a:cubicBezTo>
                  <a:cubicBezTo>
                    <a:pt x="286" y="224"/>
                    <a:pt x="280" y="255"/>
                    <a:pt x="280" y="264"/>
                  </a:cubicBezTo>
                  <a:cubicBezTo>
                    <a:pt x="280" y="277"/>
                    <a:pt x="289" y="290"/>
                    <a:pt x="308" y="290"/>
                  </a:cubicBezTo>
                  <a:cubicBezTo>
                    <a:pt x="328" y="290"/>
                    <a:pt x="350" y="275"/>
                    <a:pt x="350" y="244"/>
                  </a:cubicBezTo>
                  <a:cubicBezTo>
                    <a:pt x="350" y="220"/>
                    <a:pt x="333" y="196"/>
                    <a:pt x="300" y="196"/>
                  </a:cubicBezTo>
                  <a:cubicBezTo>
                    <a:pt x="278" y="196"/>
                    <a:pt x="242" y="202"/>
                    <a:pt x="185" y="264"/>
                  </a:cubicBezTo>
                  <a:cubicBezTo>
                    <a:pt x="159" y="293"/>
                    <a:pt x="130" y="323"/>
                    <a:pt x="99" y="334"/>
                  </a:cubicBezTo>
                  <a:cubicBezTo>
                    <a:pt x="126" y="226"/>
                    <a:pt x="154" y="117"/>
                    <a:pt x="181" y="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77" name="Полилиния 676"/>
            <p:cNvSpPr/>
            <p:nvPr/>
          </p:nvSpPr>
          <p:spPr>
            <a:xfrm>
              <a:off x="5950800" y="4367880"/>
              <a:ext cx="89640" cy="87840"/>
            </a:xfrm>
            <a:custGeom>
              <a:avLst/>
              <a:gdLst/>
              <a:ahLst/>
              <a:cxnLst/>
              <a:rect l="0" t="0" r="r" b="b"/>
              <a:pathLst>
                <a:path w="249" h="244">
                  <a:moveTo>
                    <a:pt x="57" y="192"/>
                  </a:moveTo>
                  <a:cubicBezTo>
                    <a:pt x="73" y="178"/>
                    <a:pt x="82" y="167"/>
                    <a:pt x="128" y="130"/>
                  </a:cubicBezTo>
                  <a:cubicBezTo>
                    <a:pt x="139" y="121"/>
                    <a:pt x="180" y="88"/>
                    <a:pt x="196" y="73"/>
                  </a:cubicBezTo>
                  <a:cubicBezTo>
                    <a:pt x="229" y="42"/>
                    <a:pt x="249" y="14"/>
                    <a:pt x="249" y="7"/>
                  </a:cubicBezTo>
                  <a:cubicBezTo>
                    <a:pt x="249" y="0"/>
                    <a:pt x="242" y="0"/>
                    <a:pt x="240" y="0"/>
                  </a:cubicBezTo>
                  <a:cubicBezTo>
                    <a:pt x="235" y="0"/>
                    <a:pt x="233" y="3"/>
                    <a:pt x="231" y="7"/>
                  </a:cubicBezTo>
                  <a:cubicBezTo>
                    <a:pt x="213" y="31"/>
                    <a:pt x="202" y="40"/>
                    <a:pt x="189" y="40"/>
                  </a:cubicBezTo>
                  <a:cubicBezTo>
                    <a:pt x="183" y="40"/>
                    <a:pt x="174" y="38"/>
                    <a:pt x="158" y="22"/>
                  </a:cubicBezTo>
                  <a:cubicBezTo>
                    <a:pt x="141" y="5"/>
                    <a:pt x="128" y="0"/>
                    <a:pt x="117" y="0"/>
                  </a:cubicBezTo>
                  <a:cubicBezTo>
                    <a:pt x="73" y="0"/>
                    <a:pt x="44" y="49"/>
                    <a:pt x="44" y="64"/>
                  </a:cubicBezTo>
                  <a:cubicBezTo>
                    <a:pt x="44" y="69"/>
                    <a:pt x="49" y="71"/>
                    <a:pt x="53" y="71"/>
                  </a:cubicBezTo>
                  <a:cubicBezTo>
                    <a:pt x="60" y="71"/>
                    <a:pt x="60" y="69"/>
                    <a:pt x="62" y="62"/>
                  </a:cubicBezTo>
                  <a:cubicBezTo>
                    <a:pt x="71" y="44"/>
                    <a:pt x="101" y="42"/>
                    <a:pt x="110" y="42"/>
                  </a:cubicBezTo>
                  <a:cubicBezTo>
                    <a:pt x="121" y="42"/>
                    <a:pt x="136" y="47"/>
                    <a:pt x="143" y="49"/>
                  </a:cubicBezTo>
                  <a:cubicBezTo>
                    <a:pt x="174" y="55"/>
                    <a:pt x="176" y="55"/>
                    <a:pt x="189" y="55"/>
                  </a:cubicBezTo>
                  <a:cubicBezTo>
                    <a:pt x="176" y="69"/>
                    <a:pt x="167" y="80"/>
                    <a:pt x="115" y="119"/>
                  </a:cubicBezTo>
                  <a:cubicBezTo>
                    <a:pt x="73" y="154"/>
                    <a:pt x="57" y="167"/>
                    <a:pt x="49" y="178"/>
                  </a:cubicBezTo>
                  <a:cubicBezTo>
                    <a:pt x="16" y="209"/>
                    <a:pt x="0" y="233"/>
                    <a:pt x="0" y="238"/>
                  </a:cubicBezTo>
                  <a:cubicBezTo>
                    <a:pt x="0" y="244"/>
                    <a:pt x="7" y="244"/>
                    <a:pt x="9" y="244"/>
                  </a:cubicBezTo>
                  <a:cubicBezTo>
                    <a:pt x="13" y="244"/>
                    <a:pt x="16" y="244"/>
                    <a:pt x="18" y="240"/>
                  </a:cubicBezTo>
                  <a:cubicBezTo>
                    <a:pt x="33" y="218"/>
                    <a:pt x="49" y="207"/>
                    <a:pt x="68" y="207"/>
                  </a:cubicBezTo>
                  <a:cubicBezTo>
                    <a:pt x="75" y="207"/>
                    <a:pt x="82" y="207"/>
                    <a:pt x="97" y="220"/>
                  </a:cubicBezTo>
                  <a:cubicBezTo>
                    <a:pt x="115" y="236"/>
                    <a:pt x="126" y="244"/>
                    <a:pt x="143" y="244"/>
                  </a:cubicBezTo>
                  <a:cubicBezTo>
                    <a:pt x="200" y="244"/>
                    <a:pt x="235" y="178"/>
                    <a:pt x="235" y="161"/>
                  </a:cubicBezTo>
                  <a:cubicBezTo>
                    <a:pt x="235" y="154"/>
                    <a:pt x="231" y="154"/>
                    <a:pt x="227" y="154"/>
                  </a:cubicBezTo>
                  <a:cubicBezTo>
                    <a:pt x="220" y="154"/>
                    <a:pt x="220" y="156"/>
                    <a:pt x="218" y="163"/>
                  </a:cubicBezTo>
                  <a:cubicBezTo>
                    <a:pt x="207" y="189"/>
                    <a:pt x="176" y="203"/>
                    <a:pt x="150" y="203"/>
                  </a:cubicBezTo>
                  <a:cubicBezTo>
                    <a:pt x="136" y="203"/>
                    <a:pt x="123" y="200"/>
                    <a:pt x="110" y="196"/>
                  </a:cubicBezTo>
                  <a:cubicBezTo>
                    <a:pt x="84" y="192"/>
                    <a:pt x="79" y="192"/>
                    <a:pt x="71" y="192"/>
                  </a:cubicBezTo>
                  <a:cubicBezTo>
                    <a:pt x="68" y="192"/>
                    <a:pt x="62" y="192"/>
                    <a:pt x="57" y="19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2840" rIns="90000" bIns="4284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78" name="Полилиния 677"/>
            <p:cNvSpPr/>
            <p:nvPr/>
          </p:nvSpPr>
          <p:spPr>
            <a:xfrm>
              <a:off x="5453640" y="4525560"/>
              <a:ext cx="613440" cy="10800"/>
            </a:xfrm>
            <a:custGeom>
              <a:avLst/>
              <a:gdLst/>
              <a:ahLst/>
              <a:cxnLst/>
              <a:rect l="0" t="0" r="r" b="b"/>
              <a:pathLst>
                <a:path w="1704" h="30">
                  <a:moveTo>
                    <a:pt x="0" y="0"/>
                  </a:moveTo>
                  <a:cubicBezTo>
                    <a:pt x="568" y="0"/>
                    <a:pt x="1136" y="0"/>
                    <a:pt x="1704" y="0"/>
                  </a:cubicBezTo>
                  <a:cubicBezTo>
                    <a:pt x="1704" y="10"/>
                    <a:pt x="1704" y="20"/>
                    <a:pt x="1704" y="30"/>
                  </a:cubicBezTo>
                  <a:cubicBezTo>
                    <a:pt x="1136" y="30"/>
                    <a:pt x="568" y="30"/>
                    <a:pt x="0" y="30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4200" rIns="90000" bIns="-342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79" name="Полилиния 678"/>
            <p:cNvSpPr/>
            <p:nvPr/>
          </p:nvSpPr>
          <p:spPr>
            <a:xfrm>
              <a:off x="5672160" y="4667760"/>
              <a:ext cx="165600" cy="126000"/>
            </a:xfrm>
            <a:custGeom>
              <a:avLst/>
              <a:gdLst/>
              <a:ahLst/>
              <a:cxnLst/>
              <a:rect l="0" t="0" r="r" b="b"/>
              <a:pathLst>
                <a:path w="460" h="350">
                  <a:moveTo>
                    <a:pt x="460" y="55"/>
                  </a:moveTo>
                  <a:cubicBezTo>
                    <a:pt x="460" y="20"/>
                    <a:pt x="444" y="0"/>
                    <a:pt x="427" y="0"/>
                  </a:cubicBezTo>
                  <a:cubicBezTo>
                    <a:pt x="407" y="0"/>
                    <a:pt x="387" y="20"/>
                    <a:pt x="387" y="38"/>
                  </a:cubicBezTo>
                  <a:cubicBezTo>
                    <a:pt x="387" y="44"/>
                    <a:pt x="391" y="53"/>
                    <a:pt x="398" y="60"/>
                  </a:cubicBezTo>
                  <a:cubicBezTo>
                    <a:pt x="411" y="71"/>
                    <a:pt x="424" y="93"/>
                    <a:pt x="424" y="126"/>
                  </a:cubicBezTo>
                  <a:cubicBezTo>
                    <a:pt x="424" y="156"/>
                    <a:pt x="411" y="200"/>
                    <a:pt x="387" y="235"/>
                  </a:cubicBezTo>
                  <a:cubicBezTo>
                    <a:pt x="363" y="268"/>
                    <a:pt x="334" y="295"/>
                    <a:pt x="299" y="295"/>
                  </a:cubicBezTo>
                  <a:cubicBezTo>
                    <a:pt x="255" y="295"/>
                    <a:pt x="231" y="266"/>
                    <a:pt x="224" y="224"/>
                  </a:cubicBezTo>
                  <a:cubicBezTo>
                    <a:pt x="233" y="205"/>
                    <a:pt x="251" y="156"/>
                    <a:pt x="251" y="134"/>
                  </a:cubicBezTo>
                  <a:cubicBezTo>
                    <a:pt x="251" y="126"/>
                    <a:pt x="246" y="117"/>
                    <a:pt x="235" y="117"/>
                  </a:cubicBezTo>
                  <a:cubicBezTo>
                    <a:pt x="229" y="117"/>
                    <a:pt x="222" y="119"/>
                    <a:pt x="215" y="130"/>
                  </a:cubicBezTo>
                  <a:cubicBezTo>
                    <a:pt x="207" y="145"/>
                    <a:pt x="198" y="196"/>
                    <a:pt x="198" y="224"/>
                  </a:cubicBezTo>
                  <a:cubicBezTo>
                    <a:pt x="171" y="260"/>
                    <a:pt x="141" y="295"/>
                    <a:pt x="92" y="295"/>
                  </a:cubicBezTo>
                  <a:cubicBezTo>
                    <a:pt x="42" y="295"/>
                    <a:pt x="24" y="249"/>
                    <a:pt x="24" y="207"/>
                  </a:cubicBezTo>
                  <a:cubicBezTo>
                    <a:pt x="24" y="110"/>
                    <a:pt x="103" y="29"/>
                    <a:pt x="103" y="18"/>
                  </a:cubicBezTo>
                  <a:cubicBezTo>
                    <a:pt x="103" y="9"/>
                    <a:pt x="97" y="5"/>
                    <a:pt x="90" y="5"/>
                  </a:cubicBezTo>
                  <a:cubicBezTo>
                    <a:pt x="79" y="5"/>
                    <a:pt x="72" y="13"/>
                    <a:pt x="68" y="20"/>
                  </a:cubicBezTo>
                  <a:cubicBezTo>
                    <a:pt x="28" y="77"/>
                    <a:pt x="0" y="169"/>
                    <a:pt x="0" y="240"/>
                  </a:cubicBezTo>
                  <a:cubicBezTo>
                    <a:pt x="0" y="293"/>
                    <a:pt x="17" y="350"/>
                    <a:pt x="81" y="350"/>
                  </a:cubicBezTo>
                  <a:cubicBezTo>
                    <a:pt x="136" y="350"/>
                    <a:pt x="171" y="312"/>
                    <a:pt x="200" y="268"/>
                  </a:cubicBezTo>
                  <a:cubicBezTo>
                    <a:pt x="207" y="315"/>
                    <a:pt x="237" y="350"/>
                    <a:pt x="286" y="350"/>
                  </a:cubicBezTo>
                  <a:cubicBezTo>
                    <a:pt x="345" y="350"/>
                    <a:pt x="383" y="304"/>
                    <a:pt x="411" y="244"/>
                  </a:cubicBezTo>
                  <a:cubicBezTo>
                    <a:pt x="429" y="207"/>
                    <a:pt x="460" y="101"/>
                    <a:pt x="460" y="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80" name="Полилиния 679"/>
            <p:cNvSpPr/>
            <p:nvPr/>
          </p:nvSpPr>
          <p:spPr>
            <a:xfrm>
              <a:off x="6109920" y="4197240"/>
              <a:ext cx="137160" cy="666720"/>
            </a:xfrm>
            <a:custGeom>
              <a:avLst/>
              <a:gdLst/>
              <a:ahLst/>
              <a:cxnLst/>
              <a:rect l="0" t="0" r="r" b="b"/>
              <a:pathLst>
                <a:path w="381" h="1852">
                  <a:moveTo>
                    <a:pt x="381" y="927"/>
                  </a:moveTo>
                  <a:cubicBezTo>
                    <a:pt x="381" y="624"/>
                    <a:pt x="313" y="318"/>
                    <a:pt x="115" y="88"/>
                  </a:cubicBezTo>
                  <a:cubicBezTo>
                    <a:pt x="99" y="70"/>
                    <a:pt x="71" y="37"/>
                    <a:pt x="38" y="11"/>
                  </a:cubicBezTo>
                  <a:cubicBezTo>
                    <a:pt x="29" y="0"/>
                    <a:pt x="29" y="0"/>
                    <a:pt x="18" y="0"/>
                  </a:cubicBezTo>
                  <a:cubicBezTo>
                    <a:pt x="7" y="0"/>
                    <a:pt x="0" y="0"/>
                    <a:pt x="0" y="9"/>
                  </a:cubicBezTo>
                  <a:cubicBezTo>
                    <a:pt x="0" y="11"/>
                    <a:pt x="3" y="13"/>
                    <a:pt x="5" y="15"/>
                  </a:cubicBezTo>
                  <a:cubicBezTo>
                    <a:pt x="33" y="44"/>
                    <a:pt x="84" y="96"/>
                    <a:pt x="137" y="178"/>
                  </a:cubicBezTo>
                  <a:cubicBezTo>
                    <a:pt x="260" y="378"/>
                    <a:pt x="317" y="628"/>
                    <a:pt x="317" y="925"/>
                  </a:cubicBezTo>
                  <a:cubicBezTo>
                    <a:pt x="317" y="1134"/>
                    <a:pt x="288" y="1402"/>
                    <a:pt x="161" y="1630"/>
                  </a:cubicBezTo>
                  <a:cubicBezTo>
                    <a:pt x="101" y="1740"/>
                    <a:pt x="35" y="1804"/>
                    <a:pt x="5" y="1837"/>
                  </a:cubicBezTo>
                  <a:cubicBezTo>
                    <a:pt x="2" y="1839"/>
                    <a:pt x="0" y="1841"/>
                    <a:pt x="0" y="1843"/>
                  </a:cubicBezTo>
                  <a:cubicBezTo>
                    <a:pt x="0" y="1852"/>
                    <a:pt x="7" y="1852"/>
                    <a:pt x="18" y="1852"/>
                  </a:cubicBezTo>
                  <a:cubicBezTo>
                    <a:pt x="29" y="1852"/>
                    <a:pt x="29" y="1852"/>
                    <a:pt x="42" y="1839"/>
                  </a:cubicBezTo>
                  <a:cubicBezTo>
                    <a:pt x="299" y="1604"/>
                    <a:pt x="381" y="1250"/>
                    <a:pt x="381" y="92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81" name="Полилиния 680"/>
            <p:cNvSpPr/>
            <p:nvPr/>
          </p:nvSpPr>
          <p:spPr>
            <a:xfrm>
              <a:off x="6317640" y="4137120"/>
              <a:ext cx="86040" cy="128880"/>
            </a:xfrm>
            <a:custGeom>
              <a:avLst/>
              <a:gdLst/>
              <a:ahLst/>
              <a:cxnLst/>
              <a:rect l="0" t="0" r="r" b="b"/>
              <a:pathLst>
                <a:path w="239" h="358">
                  <a:moveTo>
                    <a:pt x="239" y="259"/>
                  </a:moveTo>
                  <a:cubicBezTo>
                    <a:pt x="234" y="259"/>
                    <a:pt x="228" y="259"/>
                    <a:pt x="222" y="259"/>
                  </a:cubicBezTo>
                  <a:cubicBezTo>
                    <a:pt x="220" y="272"/>
                    <a:pt x="213" y="303"/>
                    <a:pt x="206" y="310"/>
                  </a:cubicBezTo>
                  <a:cubicBezTo>
                    <a:pt x="202" y="312"/>
                    <a:pt x="160" y="312"/>
                    <a:pt x="154" y="312"/>
                  </a:cubicBezTo>
                  <a:cubicBezTo>
                    <a:pt x="121" y="312"/>
                    <a:pt x="88" y="312"/>
                    <a:pt x="55" y="312"/>
                  </a:cubicBezTo>
                  <a:cubicBezTo>
                    <a:pt x="110" y="261"/>
                    <a:pt x="129" y="248"/>
                    <a:pt x="162" y="222"/>
                  </a:cubicBezTo>
                  <a:cubicBezTo>
                    <a:pt x="202" y="189"/>
                    <a:pt x="239" y="156"/>
                    <a:pt x="239" y="105"/>
                  </a:cubicBezTo>
                  <a:cubicBezTo>
                    <a:pt x="239" y="39"/>
                    <a:pt x="182" y="0"/>
                    <a:pt x="112" y="0"/>
                  </a:cubicBezTo>
                  <a:cubicBezTo>
                    <a:pt x="46" y="0"/>
                    <a:pt x="0" y="46"/>
                    <a:pt x="0" y="96"/>
                  </a:cubicBezTo>
                  <a:cubicBezTo>
                    <a:pt x="0" y="123"/>
                    <a:pt x="24" y="127"/>
                    <a:pt x="28" y="127"/>
                  </a:cubicBezTo>
                  <a:cubicBezTo>
                    <a:pt x="41" y="127"/>
                    <a:pt x="57" y="118"/>
                    <a:pt x="57" y="99"/>
                  </a:cubicBezTo>
                  <a:cubicBezTo>
                    <a:pt x="57" y="88"/>
                    <a:pt x="55" y="70"/>
                    <a:pt x="26" y="70"/>
                  </a:cubicBezTo>
                  <a:cubicBezTo>
                    <a:pt x="41" y="30"/>
                    <a:pt x="79" y="20"/>
                    <a:pt x="105" y="20"/>
                  </a:cubicBezTo>
                  <a:cubicBezTo>
                    <a:pt x="158" y="20"/>
                    <a:pt x="187" y="61"/>
                    <a:pt x="187" y="105"/>
                  </a:cubicBezTo>
                  <a:cubicBezTo>
                    <a:pt x="187" y="151"/>
                    <a:pt x="154" y="189"/>
                    <a:pt x="136" y="208"/>
                  </a:cubicBezTo>
                  <a:cubicBezTo>
                    <a:pt x="93" y="252"/>
                    <a:pt x="49" y="295"/>
                    <a:pt x="6" y="338"/>
                  </a:cubicBezTo>
                  <a:cubicBezTo>
                    <a:pt x="0" y="343"/>
                    <a:pt x="0" y="343"/>
                    <a:pt x="0" y="358"/>
                  </a:cubicBezTo>
                  <a:cubicBezTo>
                    <a:pt x="74" y="358"/>
                    <a:pt x="149" y="358"/>
                    <a:pt x="224" y="358"/>
                  </a:cubicBezTo>
                  <a:cubicBezTo>
                    <a:pt x="229" y="325"/>
                    <a:pt x="234" y="292"/>
                    <a:pt x="239" y="2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82" name="Полилиния 681"/>
            <p:cNvSpPr/>
            <p:nvPr/>
          </p:nvSpPr>
          <p:spPr>
            <a:xfrm>
              <a:off x="6433200" y="4114080"/>
              <a:ext cx="82440" cy="833040"/>
            </a:xfrm>
            <a:custGeom>
              <a:avLst/>
              <a:gdLst/>
              <a:ahLst/>
              <a:cxnLst/>
              <a:rect l="0" t="0" r="r" b="b"/>
              <a:pathLst>
                <a:path w="229" h="2314">
                  <a:moveTo>
                    <a:pt x="180" y="2266"/>
                  </a:moveTo>
                  <a:cubicBezTo>
                    <a:pt x="120" y="2266"/>
                    <a:pt x="60" y="2266"/>
                    <a:pt x="0" y="2266"/>
                  </a:cubicBezTo>
                  <a:cubicBezTo>
                    <a:pt x="0" y="2282"/>
                    <a:pt x="0" y="2298"/>
                    <a:pt x="0" y="2314"/>
                  </a:cubicBezTo>
                  <a:cubicBezTo>
                    <a:pt x="76" y="2314"/>
                    <a:pt x="152" y="2314"/>
                    <a:pt x="229" y="2314"/>
                  </a:cubicBezTo>
                  <a:cubicBezTo>
                    <a:pt x="229" y="1543"/>
                    <a:pt x="229" y="771"/>
                    <a:pt x="229" y="0"/>
                  </a:cubicBezTo>
                  <a:cubicBezTo>
                    <a:pt x="152" y="0"/>
                    <a:pt x="76" y="0"/>
                    <a:pt x="0" y="0"/>
                  </a:cubicBezTo>
                  <a:cubicBezTo>
                    <a:pt x="0" y="16"/>
                    <a:pt x="0" y="32"/>
                    <a:pt x="0" y="48"/>
                  </a:cubicBezTo>
                  <a:cubicBezTo>
                    <a:pt x="60" y="48"/>
                    <a:pt x="120" y="48"/>
                    <a:pt x="180" y="48"/>
                  </a:cubicBezTo>
                  <a:cubicBezTo>
                    <a:pt x="180" y="787"/>
                    <a:pt x="180" y="1527"/>
                    <a:pt x="180" y="226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83" name="Полилиния 682"/>
            <p:cNvSpPr/>
            <p:nvPr/>
          </p:nvSpPr>
          <p:spPr>
            <a:xfrm>
              <a:off x="6647040" y="4477320"/>
              <a:ext cx="122040" cy="125640"/>
            </a:xfrm>
            <a:custGeom>
              <a:avLst/>
              <a:gdLst/>
              <a:ahLst/>
              <a:cxnLst/>
              <a:rect l="0" t="0" r="r" b="b"/>
              <a:pathLst>
                <a:path w="339" h="349">
                  <a:moveTo>
                    <a:pt x="339" y="55"/>
                  </a:moveTo>
                  <a:cubicBezTo>
                    <a:pt x="339" y="13"/>
                    <a:pt x="319" y="0"/>
                    <a:pt x="306" y="0"/>
                  </a:cubicBezTo>
                  <a:cubicBezTo>
                    <a:pt x="286" y="0"/>
                    <a:pt x="268" y="19"/>
                    <a:pt x="268" y="37"/>
                  </a:cubicBezTo>
                  <a:cubicBezTo>
                    <a:pt x="268" y="48"/>
                    <a:pt x="270" y="52"/>
                    <a:pt x="279" y="61"/>
                  </a:cubicBezTo>
                  <a:cubicBezTo>
                    <a:pt x="297" y="77"/>
                    <a:pt x="306" y="96"/>
                    <a:pt x="306" y="123"/>
                  </a:cubicBezTo>
                  <a:cubicBezTo>
                    <a:pt x="306" y="156"/>
                    <a:pt x="259" y="334"/>
                    <a:pt x="169" y="334"/>
                  </a:cubicBezTo>
                  <a:cubicBezTo>
                    <a:pt x="130" y="334"/>
                    <a:pt x="112" y="305"/>
                    <a:pt x="112" y="266"/>
                  </a:cubicBezTo>
                  <a:cubicBezTo>
                    <a:pt x="112" y="222"/>
                    <a:pt x="132" y="167"/>
                    <a:pt x="156" y="103"/>
                  </a:cubicBezTo>
                  <a:cubicBezTo>
                    <a:pt x="163" y="90"/>
                    <a:pt x="165" y="79"/>
                    <a:pt x="165" y="63"/>
                  </a:cubicBezTo>
                  <a:cubicBezTo>
                    <a:pt x="165" y="28"/>
                    <a:pt x="141" y="0"/>
                    <a:pt x="101" y="0"/>
                  </a:cubicBezTo>
                  <a:cubicBezTo>
                    <a:pt x="28" y="0"/>
                    <a:pt x="0" y="112"/>
                    <a:pt x="0" y="118"/>
                  </a:cubicBezTo>
                  <a:cubicBezTo>
                    <a:pt x="0" y="127"/>
                    <a:pt x="6" y="124"/>
                    <a:pt x="9" y="127"/>
                  </a:cubicBezTo>
                  <a:cubicBezTo>
                    <a:pt x="17" y="127"/>
                    <a:pt x="17" y="125"/>
                    <a:pt x="22" y="114"/>
                  </a:cubicBezTo>
                  <a:cubicBezTo>
                    <a:pt x="44" y="35"/>
                    <a:pt x="77" y="17"/>
                    <a:pt x="99" y="17"/>
                  </a:cubicBezTo>
                  <a:cubicBezTo>
                    <a:pt x="105" y="17"/>
                    <a:pt x="119" y="17"/>
                    <a:pt x="119" y="41"/>
                  </a:cubicBezTo>
                  <a:cubicBezTo>
                    <a:pt x="119" y="61"/>
                    <a:pt x="112" y="81"/>
                    <a:pt x="105" y="96"/>
                  </a:cubicBezTo>
                  <a:cubicBezTo>
                    <a:pt x="72" y="186"/>
                    <a:pt x="61" y="222"/>
                    <a:pt x="61" y="255"/>
                  </a:cubicBezTo>
                  <a:cubicBezTo>
                    <a:pt x="61" y="338"/>
                    <a:pt x="130" y="349"/>
                    <a:pt x="165" y="349"/>
                  </a:cubicBezTo>
                  <a:cubicBezTo>
                    <a:pt x="295" y="349"/>
                    <a:pt x="339" y="94"/>
                    <a:pt x="339" y="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84" name="Полилиния 683"/>
            <p:cNvSpPr/>
            <p:nvPr/>
          </p:nvSpPr>
          <p:spPr>
            <a:xfrm>
              <a:off x="6861600" y="4438440"/>
              <a:ext cx="184320" cy="185040"/>
            </a:xfrm>
            <a:custGeom>
              <a:avLst/>
              <a:gdLst/>
              <a:ahLst/>
              <a:cxnLst/>
              <a:rect l="0" t="0" r="r" b="b"/>
              <a:pathLst>
                <a:path w="512" h="514">
                  <a:moveTo>
                    <a:pt x="273" y="272"/>
                  </a:moveTo>
                  <a:cubicBezTo>
                    <a:pt x="345" y="272"/>
                    <a:pt x="416" y="272"/>
                    <a:pt x="488" y="272"/>
                  </a:cubicBezTo>
                  <a:cubicBezTo>
                    <a:pt x="499" y="272"/>
                    <a:pt x="512" y="272"/>
                    <a:pt x="512" y="257"/>
                  </a:cubicBezTo>
                  <a:cubicBezTo>
                    <a:pt x="512" y="242"/>
                    <a:pt x="499" y="242"/>
                    <a:pt x="488" y="242"/>
                  </a:cubicBezTo>
                  <a:cubicBezTo>
                    <a:pt x="416" y="242"/>
                    <a:pt x="345" y="242"/>
                    <a:pt x="273" y="242"/>
                  </a:cubicBezTo>
                  <a:cubicBezTo>
                    <a:pt x="273" y="169"/>
                    <a:pt x="273" y="97"/>
                    <a:pt x="273" y="24"/>
                  </a:cubicBezTo>
                  <a:cubicBezTo>
                    <a:pt x="273" y="13"/>
                    <a:pt x="273" y="0"/>
                    <a:pt x="257" y="0"/>
                  </a:cubicBezTo>
                  <a:cubicBezTo>
                    <a:pt x="242" y="0"/>
                    <a:pt x="242" y="13"/>
                    <a:pt x="242" y="24"/>
                  </a:cubicBezTo>
                  <a:cubicBezTo>
                    <a:pt x="242" y="97"/>
                    <a:pt x="242" y="169"/>
                    <a:pt x="242" y="242"/>
                  </a:cubicBezTo>
                  <a:cubicBezTo>
                    <a:pt x="169" y="242"/>
                    <a:pt x="97" y="242"/>
                    <a:pt x="24" y="242"/>
                  </a:cubicBezTo>
                  <a:cubicBezTo>
                    <a:pt x="13" y="242"/>
                    <a:pt x="0" y="242"/>
                    <a:pt x="0" y="257"/>
                  </a:cubicBezTo>
                  <a:cubicBezTo>
                    <a:pt x="0" y="272"/>
                    <a:pt x="13" y="272"/>
                    <a:pt x="24" y="272"/>
                  </a:cubicBezTo>
                  <a:cubicBezTo>
                    <a:pt x="97" y="272"/>
                    <a:pt x="169" y="272"/>
                    <a:pt x="242" y="272"/>
                  </a:cubicBezTo>
                  <a:cubicBezTo>
                    <a:pt x="242" y="344"/>
                    <a:pt x="242" y="416"/>
                    <a:pt x="242" y="488"/>
                  </a:cubicBezTo>
                  <a:cubicBezTo>
                    <a:pt x="242" y="499"/>
                    <a:pt x="242" y="514"/>
                    <a:pt x="257" y="514"/>
                  </a:cubicBezTo>
                  <a:cubicBezTo>
                    <a:pt x="273" y="514"/>
                    <a:pt x="273" y="499"/>
                    <a:pt x="273" y="488"/>
                  </a:cubicBezTo>
                  <a:cubicBezTo>
                    <a:pt x="273" y="416"/>
                    <a:pt x="273" y="344"/>
                    <a:pt x="273" y="27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85" name="Полилиния 684"/>
            <p:cNvSpPr/>
            <p:nvPr/>
          </p:nvSpPr>
          <p:spPr>
            <a:xfrm>
              <a:off x="7363800" y="4219200"/>
              <a:ext cx="125640" cy="196200"/>
            </a:xfrm>
            <a:custGeom>
              <a:avLst/>
              <a:gdLst/>
              <a:ahLst/>
              <a:cxnLst/>
              <a:rect l="0" t="0" r="r" b="b"/>
              <a:pathLst>
                <a:path w="349" h="545">
                  <a:moveTo>
                    <a:pt x="178" y="9"/>
                  </a:moveTo>
                  <a:cubicBezTo>
                    <a:pt x="174" y="6"/>
                    <a:pt x="178" y="0"/>
                    <a:pt x="167" y="0"/>
                  </a:cubicBezTo>
                  <a:cubicBezTo>
                    <a:pt x="149" y="0"/>
                    <a:pt x="94" y="7"/>
                    <a:pt x="74" y="9"/>
                  </a:cubicBezTo>
                  <a:cubicBezTo>
                    <a:pt x="68" y="9"/>
                    <a:pt x="59" y="9"/>
                    <a:pt x="59" y="24"/>
                  </a:cubicBezTo>
                  <a:cubicBezTo>
                    <a:pt x="59" y="33"/>
                    <a:pt x="66" y="33"/>
                    <a:pt x="77" y="33"/>
                  </a:cubicBezTo>
                  <a:cubicBezTo>
                    <a:pt x="114" y="33"/>
                    <a:pt x="116" y="38"/>
                    <a:pt x="116" y="46"/>
                  </a:cubicBezTo>
                  <a:cubicBezTo>
                    <a:pt x="115" y="52"/>
                    <a:pt x="115" y="57"/>
                    <a:pt x="114" y="62"/>
                  </a:cubicBezTo>
                  <a:cubicBezTo>
                    <a:pt x="77" y="210"/>
                    <a:pt x="39" y="358"/>
                    <a:pt x="2" y="506"/>
                  </a:cubicBezTo>
                  <a:cubicBezTo>
                    <a:pt x="0" y="517"/>
                    <a:pt x="0" y="519"/>
                    <a:pt x="0" y="523"/>
                  </a:cubicBezTo>
                  <a:cubicBezTo>
                    <a:pt x="0" y="541"/>
                    <a:pt x="15" y="545"/>
                    <a:pt x="22" y="545"/>
                  </a:cubicBezTo>
                  <a:cubicBezTo>
                    <a:pt x="30" y="545"/>
                    <a:pt x="44" y="539"/>
                    <a:pt x="48" y="528"/>
                  </a:cubicBezTo>
                  <a:cubicBezTo>
                    <a:pt x="50" y="521"/>
                    <a:pt x="85" y="378"/>
                    <a:pt x="90" y="361"/>
                  </a:cubicBezTo>
                  <a:cubicBezTo>
                    <a:pt x="116" y="363"/>
                    <a:pt x="180" y="374"/>
                    <a:pt x="180" y="424"/>
                  </a:cubicBezTo>
                  <a:cubicBezTo>
                    <a:pt x="180" y="431"/>
                    <a:pt x="180" y="433"/>
                    <a:pt x="178" y="442"/>
                  </a:cubicBezTo>
                  <a:cubicBezTo>
                    <a:pt x="176" y="451"/>
                    <a:pt x="176" y="460"/>
                    <a:pt x="176" y="468"/>
                  </a:cubicBezTo>
                  <a:cubicBezTo>
                    <a:pt x="176" y="514"/>
                    <a:pt x="206" y="545"/>
                    <a:pt x="246" y="545"/>
                  </a:cubicBezTo>
                  <a:cubicBezTo>
                    <a:pt x="270" y="545"/>
                    <a:pt x="290" y="532"/>
                    <a:pt x="308" y="504"/>
                  </a:cubicBezTo>
                  <a:cubicBezTo>
                    <a:pt x="327" y="471"/>
                    <a:pt x="325" y="452"/>
                    <a:pt x="334" y="427"/>
                  </a:cubicBezTo>
                  <a:cubicBezTo>
                    <a:pt x="334" y="418"/>
                    <a:pt x="327" y="418"/>
                    <a:pt x="325" y="418"/>
                  </a:cubicBezTo>
                  <a:cubicBezTo>
                    <a:pt x="319" y="418"/>
                    <a:pt x="316" y="422"/>
                    <a:pt x="314" y="433"/>
                  </a:cubicBezTo>
                  <a:cubicBezTo>
                    <a:pt x="299" y="488"/>
                    <a:pt x="281" y="528"/>
                    <a:pt x="248" y="528"/>
                  </a:cubicBezTo>
                  <a:cubicBezTo>
                    <a:pt x="233" y="528"/>
                    <a:pt x="222" y="519"/>
                    <a:pt x="222" y="493"/>
                  </a:cubicBezTo>
                  <a:cubicBezTo>
                    <a:pt x="222" y="479"/>
                    <a:pt x="226" y="462"/>
                    <a:pt x="228" y="449"/>
                  </a:cubicBezTo>
                  <a:cubicBezTo>
                    <a:pt x="233" y="435"/>
                    <a:pt x="233" y="433"/>
                    <a:pt x="233" y="424"/>
                  </a:cubicBezTo>
                  <a:cubicBezTo>
                    <a:pt x="233" y="374"/>
                    <a:pt x="184" y="352"/>
                    <a:pt x="118" y="343"/>
                  </a:cubicBezTo>
                  <a:cubicBezTo>
                    <a:pt x="143" y="330"/>
                    <a:pt x="167" y="306"/>
                    <a:pt x="184" y="286"/>
                  </a:cubicBezTo>
                  <a:cubicBezTo>
                    <a:pt x="222" y="246"/>
                    <a:pt x="257" y="211"/>
                    <a:pt x="294" y="211"/>
                  </a:cubicBezTo>
                  <a:cubicBezTo>
                    <a:pt x="299" y="211"/>
                    <a:pt x="301" y="211"/>
                    <a:pt x="301" y="213"/>
                  </a:cubicBezTo>
                  <a:cubicBezTo>
                    <a:pt x="312" y="216"/>
                    <a:pt x="312" y="216"/>
                    <a:pt x="319" y="220"/>
                  </a:cubicBezTo>
                  <a:cubicBezTo>
                    <a:pt x="319" y="221"/>
                    <a:pt x="319" y="220"/>
                    <a:pt x="321" y="222"/>
                  </a:cubicBezTo>
                  <a:cubicBezTo>
                    <a:pt x="283" y="224"/>
                    <a:pt x="277" y="255"/>
                    <a:pt x="277" y="264"/>
                  </a:cubicBezTo>
                  <a:cubicBezTo>
                    <a:pt x="277" y="277"/>
                    <a:pt x="286" y="290"/>
                    <a:pt x="305" y="290"/>
                  </a:cubicBezTo>
                  <a:cubicBezTo>
                    <a:pt x="327" y="290"/>
                    <a:pt x="349" y="275"/>
                    <a:pt x="349" y="244"/>
                  </a:cubicBezTo>
                  <a:cubicBezTo>
                    <a:pt x="349" y="220"/>
                    <a:pt x="332" y="196"/>
                    <a:pt x="297" y="196"/>
                  </a:cubicBezTo>
                  <a:cubicBezTo>
                    <a:pt x="275" y="196"/>
                    <a:pt x="239" y="202"/>
                    <a:pt x="184" y="264"/>
                  </a:cubicBezTo>
                  <a:cubicBezTo>
                    <a:pt x="158" y="293"/>
                    <a:pt x="127" y="323"/>
                    <a:pt x="99" y="334"/>
                  </a:cubicBezTo>
                  <a:cubicBezTo>
                    <a:pt x="125" y="226"/>
                    <a:pt x="151" y="117"/>
                    <a:pt x="178" y="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86" name="Полилиния 685"/>
            <p:cNvSpPr/>
            <p:nvPr/>
          </p:nvSpPr>
          <p:spPr>
            <a:xfrm>
              <a:off x="7502400" y="4367880"/>
              <a:ext cx="104400" cy="87840"/>
            </a:xfrm>
            <a:custGeom>
              <a:avLst/>
              <a:gdLst/>
              <a:ahLst/>
              <a:cxnLst/>
              <a:rect l="0" t="0" r="r" b="b"/>
              <a:pathLst>
                <a:path w="290" h="244">
                  <a:moveTo>
                    <a:pt x="107" y="183"/>
                  </a:moveTo>
                  <a:cubicBezTo>
                    <a:pt x="103" y="200"/>
                    <a:pt x="85" y="229"/>
                    <a:pt x="57" y="229"/>
                  </a:cubicBezTo>
                  <a:cubicBezTo>
                    <a:pt x="47" y="227"/>
                    <a:pt x="39" y="229"/>
                    <a:pt x="28" y="222"/>
                  </a:cubicBezTo>
                  <a:cubicBezTo>
                    <a:pt x="50" y="216"/>
                    <a:pt x="52" y="196"/>
                    <a:pt x="52" y="192"/>
                  </a:cubicBezTo>
                  <a:cubicBezTo>
                    <a:pt x="52" y="181"/>
                    <a:pt x="44" y="172"/>
                    <a:pt x="30" y="172"/>
                  </a:cubicBezTo>
                  <a:cubicBezTo>
                    <a:pt x="15" y="172"/>
                    <a:pt x="0" y="185"/>
                    <a:pt x="0" y="205"/>
                  </a:cubicBezTo>
                  <a:cubicBezTo>
                    <a:pt x="0" y="231"/>
                    <a:pt x="30" y="244"/>
                    <a:pt x="57" y="244"/>
                  </a:cubicBezTo>
                  <a:cubicBezTo>
                    <a:pt x="81" y="244"/>
                    <a:pt x="103" y="229"/>
                    <a:pt x="116" y="207"/>
                  </a:cubicBezTo>
                  <a:cubicBezTo>
                    <a:pt x="129" y="236"/>
                    <a:pt x="160" y="244"/>
                    <a:pt x="182" y="244"/>
                  </a:cubicBezTo>
                  <a:cubicBezTo>
                    <a:pt x="244" y="244"/>
                    <a:pt x="277" y="176"/>
                    <a:pt x="277" y="161"/>
                  </a:cubicBezTo>
                  <a:cubicBezTo>
                    <a:pt x="277" y="154"/>
                    <a:pt x="270" y="154"/>
                    <a:pt x="268" y="154"/>
                  </a:cubicBezTo>
                  <a:cubicBezTo>
                    <a:pt x="261" y="154"/>
                    <a:pt x="259" y="156"/>
                    <a:pt x="257" y="163"/>
                  </a:cubicBezTo>
                  <a:cubicBezTo>
                    <a:pt x="246" y="200"/>
                    <a:pt x="213" y="229"/>
                    <a:pt x="184" y="229"/>
                  </a:cubicBezTo>
                  <a:cubicBezTo>
                    <a:pt x="162" y="229"/>
                    <a:pt x="151" y="216"/>
                    <a:pt x="151" y="194"/>
                  </a:cubicBezTo>
                  <a:cubicBezTo>
                    <a:pt x="151" y="181"/>
                    <a:pt x="165" y="130"/>
                    <a:pt x="178" y="71"/>
                  </a:cubicBezTo>
                  <a:cubicBezTo>
                    <a:pt x="189" y="29"/>
                    <a:pt x="213" y="16"/>
                    <a:pt x="231" y="16"/>
                  </a:cubicBezTo>
                  <a:cubicBezTo>
                    <a:pt x="233" y="16"/>
                    <a:pt x="250" y="16"/>
                    <a:pt x="261" y="25"/>
                  </a:cubicBezTo>
                  <a:cubicBezTo>
                    <a:pt x="244" y="29"/>
                    <a:pt x="237" y="44"/>
                    <a:pt x="237" y="53"/>
                  </a:cubicBezTo>
                  <a:cubicBezTo>
                    <a:pt x="237" y="64"/>
                    <a:pt x="247" y="73"/>
                    <a:pt x="259" y="73"/>
                  </a:cubicBezTo>
                  <a:cubicBezTo>
                    <a:pt x="271" y="73"/>
                    <a:pt x="290" y="62"/>
                    <a:pt x="290" y="40"/>
                  </a:cubicBezTo>
                  <a:cubicBezTo>
                    <a:pt x="290" y="9"/>
                    <a:pt x="255" y="0"/>
                    <a:pt x="233" y="0"/>
                  </a:cubicBezTo>
                  <a:cubicBezTo>
                    <a:pt x="206" y="0"/>
                    <a:pt x="184" y="18"/>
                    <a:pt x="171" y="40"/>
                  </a:cubicBezTo>
                  <a:cubicBezTo>
                    <a:pt x="162" y="18"/>
                    <a:pt x="138" y="0"/>
                    <a:pt x="107" y="0"/>
                  </a:cubicBezTo>
                  <a:cubicBezTo>
                    <a:pt x="46" y="0"/>
                    <a:pt x="13" y="66"/>
                    <a:pt x="13" y="84"/>
                  </a:cubicBezTo>
                  <a:cubicBezTo>
                    <a:pt x="13" y="91"/>
                    <a:pt x="19" y="91"/>
                    <a:pt x="22" y="91"/>
                  </a:cubicBezTo>
                  <a:cubicBezTo>
                    <a:pt x="28" y="91"/>
                    <a:pt x="28" y="88"/>
                    <a:pt x="30" y="82"/>
                  </a:cubicBezTo>
                  <a:cubicBezTo>
                    <a:pt x="46" y="40"/>
                    <a:pt x="79" y="16"/>
                    <a:pt x="105" y="16"/>
                  </a:cubicBezTo>
                  <a:cubicBezTo>
                    <a:pt x="123" y="16"/>
                    <a:pt x="138" y="27"/>
                    <a:pt x="138" y="51"/>
                  </a:cubicBezTo>
                  <a:cubicBezTo>
                    <a:pt x="138" y="62"/>
                    <a:pt x="132" y="91"/>
                    <a:pt x="127" y="108"/>
                  </a:cubicBezTo>
                  <a:cubicBezTo>
                    <a:pt x="121" y="133"/>
                    <a:pt x="114" y="158"/>
                    <a:pt x="107" y="18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2840" rIns="90000" bIns="4284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87" name="Полилиния 686"/>
            <p:cNvSpPr/>
            <p:nvPr/>
          </p:nvSpPr>
          <p:spPr>
            <a:xfrm>
              <a:off x="7651800" y="4222440"/>
              <a:ext cx="192600" cy="196200"/>
            </a:xfrm>
            <a:custGeom>
              <a:avLst/>
              <a:gdLst/>
              <a:ahLst/>
              <a:cxnLst/>
              <a:rect l="0" t="0" r="r" b="b"/>
              <a:pathLst>
                <a:path w="535" h="545">
                  <a:moveTo>
                    <a:pt x="438" y="81"/>
                  </a:moveTo>
                  <a:cubicBezTo>
                    <a:pt x="447" y="51"/>
                    <a:pt x="460" y="26"/>
                    <a:pt x="522" y="24"/>
                  </a:cubicBezTo>
                  <a:cubicBezTo>
                    <a:pt x="526" y="24"/>
                    <a:pt x="535" y="24"/>
                    <a:pt x="535" y="9"/>
                  </a:cubicBezTo>
                  <a:cubicBezTo>
                    <a:pt x="532" y="6"/>
                    <a:pt x="535" y="0"/>
                    <a:pt x="526" y="0"/>
                  </a:cubicBezTo>
                  <a:cubicBezTo>
                    <a:pt x="500" y="0"/>
                    <a:pt x="473" y="2"/>
                    <a:pt x="447" y="2"/>
                  </a:cubicBezTo>
                  <a:cubicBezTo>
                    <a:pt x="420" y="2"/>
                    <a:pt x="392" y="0"/>
                    <a:pt x="365" y="0"/>
                  </a:cubicBezTo>
                  <a:cubicBezTo>
                    <a:pt x="361" y="0"/>
                    <a:pt x="352" y="0"/>
                    <a:pt x="352" y="15"/>
                  </a:cubicBezTo>
                  <a:cubicBezTo>
                    <a:pt x="352" y="24"/>
                    <a:pt x="359" y="24"/>
                    <a:pt x="365" y="24"/>
                  </a:cubicBezTo>
                  <a:cubicBezTo>
                    <a:pt x="409" y="24"/>
                    <a:pt x="418" y="42"/>
                    <a:pt x="418" y="57"/>
                  </a:cubicBezTo>
                  <a:cubicBezTo>
                    <a:pt x="418" y="62"/>
                    <a:pt x="416" y="73"/>
                    <a:pt x="416" y="75"/>
                  </a:cubicBezTo>
                  <a:cubicBezTo>
                    <a:pt x="393" y="166"/>
                    <a:pt x="369" y="258"/>
                    <a:pt x="346" y="349"/>
                  </a:cubicBezTo>
                  <a:cubicBezTo>
                    <a:pt x="319" y="453"/>
                    <a:pt x="231" y="521"/>
                    <a:pt x="154" y="521"/>
                  </a:cubicBezTo>
                  <a:cubicBezTo>
                    <a:pt x="101" y="521"/>
                    <a:pt x="60" y="486"/>
                    <a:pt x="60" y="420"/>
                  </a:cubicBezTo>
                  <a:cubicBezTo>
                    <a:pt x="60" y="418"/>
                    <a:pt x="60" y="393"/>
                    <a:pt x="68" y="360"/>
                  </a:cubicBezTo>
                  <a:cubicBezTo>
                    <a:pt x="93" y="260"/>
                    <a:pt x="118" y="160"/>
                    <a:pt x="143" y="59"/>
                  </a:cubicBezTo>
                  <a:cubicBezTo>
                    <a:pt x="150" y="33"/>
                    <a:pt x="152" y="24"/>
                    <a:pt x="209" y="24"/>
                  </a:cubicBezTo>
                  <a:cubicBezTo>
                    <a:pt x="229" y="24"/>
                    <a:pt x="233" y="24"/>
                    <a:pt x="233" y="9"/>
                  </a:cubicBezTo>
                  <a:cubicBezTo>
                    <a:pt x="233" y="0"/>
                    <a:pt x="227" y="0"/>
                    <a:pt x="225" y="0"/>
                  </a:cubicBezTo>
                  <a:cubicBezTo>
                    <a:pt x="203" y="0"/>
                    <a:pt x="145" y="2"/>
                    <a:pt x="126" y="2"/>
                  </a:cubicBezTo>
                  <a:cubicBezTo>
                    <a:pt x="101" y="2"/>
                    <a:pt x="46" y="0"/>
                    <a:pt x="24" y="0"/>
                  </a:cubicBezTo>
                  <a:cubicBezTo>
                    <a:pt x="18" y="0"/>
                    <a:pt x="11" y="0"/>
                    <a:pt x="11" y="15"/>
                  </a:cubicBezTo>
                  <a:cubicBezTo>
                    <a:pt x="11" y="24"/>
                    <a:pt x="18" y="24"/>
                    <a:pt x="31" y="24"/>
                  </a:cubicBezTo>
                  <a:cubicBezTo>
                    <a:pt x="33" y="24"/>
                    <a:pt x="49" y="24"/>
                    <a:pt x="62" y="26"/>
                  </a:cubicBezTo>
                  <a:cubicBezTo>
                    <a:pt x="75" y="26"/>
                    <a:pt x="82" y="29"/>
                    <a:pt x="82" y="37"/>
                  </a:cubicBezTo>
                  <a:cubicBezTo>
                    <a:pt x="82" y="42"/>
                    <a:pt x="73" y="75"/>
                    <a:pt x="68" y="92"/>
                  </a:cubicBezTo>
                  <a:cubicBezTo>
                    <a:pt x="63" y="115"/>
                    <a:pt x="58" y="138"/>
                    <a:pt x="53" y="160"/>
                  </a:cubicBezTo>
                  <a:cubicBezTo>
                    <a:pt x="44" y="191"/>
                    <a:pt x="9" y="336"/>
                    <a:pt x="5" y="352"/>
                  </a:cubicBezTo>
                  <a:cubicBezTo>
                    <a:pt x="0" y="374"/>
                    <a:pt x="0" y="385"/>
                    <a:pt x="0" y="396"/>
                  </a:cubicBezTo>
                  <a:cubicBezTo>
                    <a:pt x="0" y="490"/>
                    <a:pt x="71" y="545"/>
                    <a:pt x="152" y="545"/>
                  </a:cubicBezTo>
                  <a:cubicBezTo>
                    <a:pt x="249" y="545"/>
                    <a:pt x="343" y="457"/>
                    <a:pt x="370" y="356"/>
                  </a:cubicBezTo>
                  <a:cubicBezTo>
                    <a:pt x="393" y="264"/>
                    <a:pt x="415" y="173"/>
                    <a:pt x="438" y="8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88" name="Полилиния 687"/>
            <p:cNvSpPr/>
            <p:nvPr/>
          </p:nvSpPr>
          <p:spPr>
            <a:xfrm>
              <a:off x="7862400" y="4202640"/>
              <a:ext cx="49320" cy="100440"/>
            </a:xfrm>
            <a:custGeom>
              <a:avLst/>
              <a:gdLst/>
              <a:ahLst/>
              <a:cxnLst/>
              <a:rect l="0" t="0" r="r" b="b"/>
              <a:pathLst>
                <a:path w="137" h="279">
                  <a:moveTo>
                    <a:pt x="132" y="48"/>
                  </a:moveTo>
                  <a:cubicBezTo>
                    <a:pt x="137" y="37"/>
                    <a:pt x="137" y="33"/>
                    <a:pt x="137" y="31"/>
                  </a:cubicBezTo>
                  <a:cubicBezTo>
                    <a:pt x="137" y="13"/>
                    <a:pt x="121" y="0"/>
                    <a:pt x="104" y="0"/>
                  </a:cubicBezTo>
                  <a:cubicBezTo>
                    <a:pt x="84" y="0"/>
                    <a:pt x="77" y="18"/>
                    <a:pt x="75" y="26"/>
                  </a:cubicBezTo>
                  <a:cubicBezTo>
                    <a:pt x="51" y="104"/>
                    <a:pt x="27" y="182"/>
                    <a:pt x="3" y="259"/>
                  </a:cubicBezTo>
                  <a:cubicBezTo>
                    <a:pt x="3" y="262"/>
                    <a:pt x="1" y="265"/>
                    <a:pt x="0" y="268"/>
                  </a:cubicBezTo>
                  <a:cubicBezTo>
                    <a:pt x="0" y="275"/>
                    <a:pt x="18" y="279"/>
                    <a:pt x="22" y="279"/>
                  </a:cubicBezTo>
                  <a:cubicBezTo>
                    <a:pt x="25" y="279"/>
                    <a:pt x="27" y="279"/>
                    <a:pt x="29" y="270"/>
                  </a:cubicBezTo>
                  <a:cubicBezTo>
                    <a:pt x="64" y="196"/>
                    <a:pt x="98" y="122"/>
                    <a:pt x="132" y="4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89" name="Полилиния 688"/>
            <p:cNvSpPr/>
            <p:nvPr/>
          </p:nvSpPr>
          <p:spPr>
            <a:xfrm>
              <a:off x="7926840" y="4202640"/>
              <a:ext cx="48960" cy="100440"/>
            </a:xfrm>
            <a:custGeom>
              <a:avLst/>
              <a:gdLst/>
              <a:ahLst/>
              <a:cxnLst/>
              <a:rect l="0" t="0" r="r" b="b"/>
              <a:pathLst>
                <a:path w="136" h="279">
                  <a:moveTo>
                    <a:pt x="132" y="48"/>
                  </a:moveTo>
                  <a:cubicBezTo>
                    <a:pt x="136" y="37"/>
                    <a:pt x="136" y="33"/>
                    <a:pt x="136" y="31"/>
                  </a:cubicBezTo>
                  <a:cubicBezTo>
                    <a:pt x="136" y="13"/>
                    <a:pt x="121" y="0"/>
                    <a:pt x="103" y="0"/>
                  </a:cubicBezTo>
                  <a:cubicBezTo>
                    <a:pt x="83" y="0"/>
                    <a:pt x="77" y="18"/>
                    <a:pt x="74" y="26"/>
                  </a:cubicBezTo>
                  <a:cubicBezTo>
                    <a:pt x="50" y="104"/>
                    <a:pt x="26" y="182"/>
                    <a:pt x="2" y="259"/>
                  </a:cubicBezTo>
                  <a:cubicBezTo>
                    <a:pt x="2" y="262"/>
                    <a:pt x="0" y="265"/>
                    <a:pt x="0" y="268"/>
                  </a:cubicBezTo>
                  <a:cubicBezTo>
                    <a:pt x="0" y="275"/>
                    <a:pt x="17" y="279"/>
                    <a:pt x="22" y="279"/>
                  </a:cubicBezTo>
                  <a:cubicBezTo>
                    <a:pt x="26" y="279"/>
                    <a:pt x="26" y="279"/>
                    <a:pt x="28" y="270"/>
                  </a:cubicBezTo>
                  <a:cubicBezTo>
                    <a:pt x="63" y="196"/>
                    <a:pt x="97" y="122"/>
                    <a:pt x="132" y="4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90" name="Полилиния 689"/>
            <p:cNvSpPr/>
            <p:nvPr/>
          </p:nvSpPr>
          <p:spPr>
            <a:xfrm>
              <a:off x="7157880" y="4525560"/>
              <a:ext cx="1028520" cy="10800"/>
            </a:xfrm>
            <a:custGeom>
              <a:avLst/>
              <a:gdLst/>
              <a:ahLst/>
              <a:cxnLst/>
              <a:rect l="0" t="0" r="r" b="b"/>
              <a:pathLst>
                <a:path w="2857" h="30">
                  <a:moveTo>
                    <a:pt x="0" y="0"/>
                  </a:moveTo>
                  <a:cubicBezTo>
                    <a:pt x="952" y="0"/>
                    <a:pt x="1905" y="0"/>
                    <a:pt x="2857" y="0"/>
                  </a:cubicBezTo>
                  <a:cubicBezTo>
                    <a:pt x="2857" y="10"/>
                    <a:pt x="2857" y="20"/>
                    <a:pt x="2857" y="30"/>
                  </a:cubicBezTo>
                  <a:cubicBezTo>
                    <a:pt x="1905" y="30"/>
                    <a:pt x="952" y="30"/>
                    <a:pt x="0" y="30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4200" rIns="90000" bIns="-342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91" name="Полилиния 690"/>
            <p:cNvSpPr/>
            <p:nvPr/>
          </p:nvSpPr>
          <p:spPr>
            <a:xfrm>
              <a:off x="7160760" y="4667760"/>
              <a:ext cx="164880" cy="126000"/>
            </a:xfrm>
            <a:custGeom>
              <a:avLst/>
              <a:gdLst/>
              <a:ahLst/>
              <a:cxnLst/>
              <a:rect l="0" t="0" r="r" b="b"/>
              <a:pathLst>
                <a:path w="458" h="350">
                  <a:moveTo>
                    <a:pt x="458" y="55"/>
                  </a:moveTo>
                  <a:cubicBezTo>
                    <a:pt x="458" y="20"/>
                    <a:pt x="445" y="0"/>
                    <a:pt x="427" y="0"/>
                  </a:cubicBezTo>
                  <a:cubicBezTo>
                    <a:pt x="407" y="0"/>
                    <a:pt x="385" y="20"/>
                    <a:pt x="385" y="38"/>
                  </a:cubicBezTo>
                  <a:cubicBezTo>
                    <a:pt x="385" y="44"/>
                    <a:pt x="390" y="53"/>
                    <a:pt x="399" y="60"/>
                  </a:cubicBezTo>
                  <a:cubicBezTo>
                    <a:pt x="412" y="71"/>
                    <a:pt x="425" y="93"/>
                    <a:pt x="425" y="126"/>
                  </a:cubicBezTo>
                  <a:cubicBezTo>
                    <a:pt x="425" y="156"/>
                    <a:pt x="410" y="200"/>
                    <a:pt x="385" y="235"/>
                  </a:cubicBezTo>
                  <a:cubicBezTo>
                    <a:pt x="363" y="268"/>
                    <a:pt x="335" y="295"/>
                    <a:pt x="297" y="295"/>
                  </a:cubicBezTo>
                  <a:cubicBezTo>
                    <a:pt x="253" y="295"/>
                    <a:pt x="231" y="266"/>
                    <a:pt x="223" y="224"/>
                  </a:cubicBezTo>
                  <a:cubicBezTo>
                    <a:pt x="231" y="205"/>
                    <a:pt x="249" y="156"/>
                    <a:pt x="249" y="134"/>
                  </a:cubicBezTo>
                  <a:cubicBezTo>
                    <a:pt x="249" y="126"/>
                    <a:pt x="247" y="117"/>
                    <a:pt x="236" y="117"/>
                  </a:cubicBezTo>
                  <a:cubicBezTo>
                    <a:pt x="229" y="117"/>
                    <a:pt x="220" y="119"/>
                    <a:pt x="214" y="130"/>
                  </a:cubicBezTo>
                  <a:cubicBezTo>
                    <a:pt x="207" y="145"/>
                    <a:pt x="196" y="196"/>
                    <a:pt x="196" y="224"/>
                  </a:cubicBezTo>
                  <a:cubicBezTo>
                    <a:pt x="172" y="260"/>
                    <a:pt x="141" y="295"/>
                    <a:pt x="93" y="295"/>
                  </a:cubicBezTo>
                  <a:cubicBezTo>
                    <a:pt x="40" y="295"/>
                    <a:pt x="25" y="249"/>
                    <a:pt x="25" y="207"/>
                  </a:cubicBezTo>
                  <a:cubicBezTo>
                    <a:pt x="25" y="110"/>
                    <a:pt x="104" y="29"/>
                    <a:pt x="104" y="18"/>
                  </a:cubicBezTo>
                  <a:cubicBezTo>
                    <a:pt x="104" y="9"/>
                    <a:pt x="97" y="5"/>
                    <a:pt x="88" y="5"/>
                  </a:cubicBezTo>
                  <a:cubicBezTo>
                    <a:pt x="80" y="5"/>
                    <a:pt x="73" y="13"/>
                    <a:pt x="69" y="20"/>
                  </a:cubicBezTo>
                  <a:cubicBezTo>
                    <a:pt x="29" y="77"/>
                    <a:pt x="0" y="169"/>
                    <a:pt x="0" y="240"/>
                  </a:cubicBezTo>
                  <a:cubicBezTo>
                    <a:pt x="0" y="293"/>
                    <a:pt x="18" y="350"/>
                    <a:pt x="82" y="350"/>
                  </a:cubicBezTo>
                  <a:cubicBezTo>
                    <a:pt x="137" y="350"/>
                    <a:pt x="172" y="312"/>
                    <a:pt x="201" y="268"/>
                  </a:cubicBezTo>
                  <a:cubicBezTo>
                    <a:pt x="207" y="315"/>
                    <a:pt x="238" y="350"/>
                    <a:pt x="284" y="350"/>
                  </a:cubicBezTo>
                  <a:cubicBezTo>
                    <a:pt x="346" y="350"/>
                    <a:pt x="383" y="304"/>
                    <a:pt x="410" y="244"/>
                  </a:cubicBezTo>
                  <a:cubicBezTo>
                    <a:pt x="429" y="207"/>
                    <a:pt x="458" y="101"/>
                    <a:pt x="458" y="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92" name="Полилиния 691"/>
            <p:cNvSpPr/>
            <p:nvPr/>
          </p:nvSpPr>
          <p:spPr>
            <a:xfrm>
              <a:off x="7425360" y="4716000"/>
              <a:ext cx="170280" cy="11160"/>
            </a:xfrm>
            <a:custGeom>
              <a:avLst/>
              <a:gdLst/>
              <a:ahLst/>
              <a:cxnLst/>
              <a:rect l="0" t="0" r="r" b="b"/>
              <a:pathLst>
                <a:path w="473" h="31">
                  <a:moveTo>
                    <a:pt x="447" y="31"/>
                  </a:moveTo>
                  <a:cubicBezTo>
                    <a:pt x="460" y="31"/>
                    <a:pt x="473" y="31"/>
                    <a:pt x="473" y="16"/>
                  </a:cubicBezTo>
                  <a:cubicBezTo>
                    <a:pt x="473" y="0"/>
                    <a:pt x="460" y="0"/>
                    <a:pt x="447" y="0"/>
                  </a:cubicBezTo>
                  <a:cubicBezTo>
                    <a:pt x="307" y="0"/>
                    <a:pt x="167" y="0"/>
                    <a:pt x="27" y="0"/>
                  </a:cubicBezTo>
                  <a:cubicBezTo>
                    <a:pt x="16" y="0"/>
                    <a:pt x="0" y="0"/>
                    <a:pt x="0" y="16"/>
                  </a:cubicBezTo>
                  <a:cubicBezTo>
                    <a:pt x="0" y="31"/>
                    <a:pt x="16" y="31"/>
                    <a:pt x="27" y="31"/>
                  </a:cubicBezTo>
                  <a:cubicBezTo>
                    <a:pt x="167" y="31"/>
                    <a:pt x="307" y="31"/>
                    <a:pt x="447" y="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3840" rIns="90000" bIns="-3384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93" name="Полилиния 692"/>
            <p:cNvSpPr/>
            <p:nvPr/>
          </p:nvSpPr>
          <p:spPr>
            <a:xfrm>
              <a:off x="7696080" y="4598280"/>
              <a:ext cx="126000" cy="195480"/>
            </a:xfrm>
            <a:custGeom>
              <a:avLst/>
              <a:gdLst/>
              <a:ahLst/>
              <a:cxnLst/>
              <a:rect l="0" t="0" r="r" b="b"/>
              <a:pathLst>
                <a:path w="350" h="543">
                  <a:moveTo>
                    <a:pt x="179" y="6"/>
                  </a:moveTo>
                  <a:cubicBezTo>
                    <a:pt x="176" y="4"/>
                    <a:pt x="179" y="0"/>
                    <a:pt x="170" y="0"/>
                  </a:cubicBezTo>
                  <a:cubicBezTo>
                    <a:pt x="152" y="0"/>
                    <a:pt x="95" y="4"/>
                    <a:pt x="75" y="6"/>
                  </a:cubicBezTo>
                  <a:cubicBezTo>
                    <a:pt x="69" y="6"/>
                    <a:pt x="60" y="9"/>
                    <a:pt x="60" y="22"/>
                  </a:cubicBezTo>
                  <a:cubicBezTo>
                    <a:pt x="60" y="31"/>
                    <a:pt x="66" y="31"/>
                    <a:pt x="80" y="31"/>
                  </a:cubicBezTo>
                  <a:cubicBezTo>
                    <a:pt x="115" y="31"/>
                    <a:pt x="117" y="37"/>
                    <a:pt x="117" y="44"/>
                  </a:cubicBezTo>
                  <a:cubicBezTo>
                    <a:pt x="116" y="49"/>
                    <a:pt x="116" y="54"/>
                    <a:pt x="115" y="59"/>
                  </a:cubicBezTo>
                  <a:cubicBezTo>
                    <a:pt x="77" y="208"/>
                    <a:pt x="40" y="357"/>
                    <a:pt x="3" y="505"/>
                  </a:cubicBezTo>
                  <a:cubicBezTo>
                    <a:pt x="0" y="516"/>
                    <a:pt x="0" y="516"/>
                    <a:pt x="0" y="521"/>
                  </a:cubicBezTo>
                  <a:cubicBezTo>
                    <a:pt x="0" y="538"/>
                    <a:pt x="16" y="543"/>
                    <a:pt x="22" y="543"/>
                  </a:cubicBezTo>
                  <a:cubicBezTo>
                    <a:pt x="33" y="543"/>
                    <a:pt x="44" y="536"/>
                    <a:pt x="49" y="527"/>
                  </a:cubicBezTo>
                  <a:cubicBezTo>
                    <a:pt x="53" y="521"/>
                    <a:pt x="86" y="378"/>
                    <a:pt x="93" y="358"/>
                  </a:cubicBezTo>
                  <a:cubicBezTo>
                    <a:pt x="119" y="360"/>
                    <a:pt x="181" y="373"/>
                    <a:pt x="181" y="424"/>
                  </a:cubicBezTo>
                  <a:cubicBezTo>
                    <a:pt x="181" y="428"/>
                    <a:pt x="181" y="433"/>
                    <a:pt x="179" y="439"/>
                  </a:cubicBezTo>
                  <a:cubicBezTo>
                    <a:pt x="179" y="448"/>
                    <a:pt x="176" y="459"/>
                    <a:pt x="176" y="466"/>
                  </a:cubicBezTo>
                  <a:cubicBezTo>
                    <a:pt x="176" y="512"/>
                    <a:pt x="207" y="543"/>
                    <a:pt x="247" y="543"/>
                  </a:cubicBezTo>
                  <a:cubicBezTo>
                    <a:pt x="271" y="543"/>
                    <a:pt x="291" y="532"/>
                    <a:pt x="308" y="503"/>
                  </a:cubicBezTo>
                  <a:cubicBezTo>
                    <a:pt x="328" y="468"/>
                    <a:pt x="337" y="426"/>
                    <a:pt x="337" y="424"/>
                  </a:cubicBezTo>
                  <a:cubicBezTo>
                    <a:pt x="337" y="417"/>
                    <a:pt x="328" y="417"/>
                    <a:pt x="326" y="417"/>
                  </a:cubicBezTo>
                  <a:cubicBezTo>
                    <a:pt x="319" y="417"/>
                    <a:pt x="319" y="420"/>
                    <a:pt x="317" y="431"/>
                  </a:cubicBezTo>
                  <a:cubicBezTo>
                    <a:pt x="300" y="488"/>
                    <a:pt x="282" y="525"/>
                    <a:pt x="249" y="525"/>
                  </a:cubicBezTo>
                  <a:cubicBezTo>
                    <a:pt x="234" y="525"/>
                    <a:pt x="225" y="519"/>
                    <a:pt x="225" y="490"/>
                  </a:cubicBezTo>
                  <a:cubicBezTo>
                    <a:pt x="225" y="477"/>
                    <a:pt x="227" y="459"/>
                    <a:pt x="231" y="446"/>
                  </a:cubicBezTo>
                  <a:cubicBezTo>
                    <a:pt x="234" y="433"/>
                    <a:pt x="234" y="431"/>
                    <a:pt x="234" y="422"/>
                  </a:cubicBezTo>
                  <a:cubicBezTo>
                    <a:pt x="234" y="373"/>
                    <a:pt x="185" y="349"/>
                    <a:pt x="119" y="343"/>
                  </a:cubicBezTo>
                  <a:cubicBezTo>
                    <a:pt x="143" y="327"/>
                    <a:pt x="168" y="303"/>
                    <a:pt x="185" y="286"/>
                  </a:cubicBezTo>
                  <a:cubicBezTo>
                    <a:pt x="223" y="244"/>
                    <a:pt x="258" y="211"/>
                    <a:pt x="295" y="211"/>
                  </a:cubicBezTo>
                  <a:cubicBezTo>
                    <a:pt x="300" y="211"/>
                    <a:pt x="302" y="211"/>
                    <a:pt x="304" y="211"/>
                  </a:cubicBezTo>
                  <a:cubicBezTo>
                    <a:pt x="313" y="213"/>
                    <a:pt x="313" y="213"/>
                    <a:pt x="319" y="217"/>
                  </a:cubicBezTo>
                  <a:cubicBezTo>
                    <a:pt x="322" y="217"/>
                    <a:pt x="321" y="219"/>
                    <a:pt x="322" y="220"/>
                  </a:cubicBezTo>
                  <a:cubicBezTo>
                    <a:pt x="284" y="222"/>
                    <a:pt x="278" y="253"/>
                    <a:pt x="278" y="261"/>
                  </a:cubicBezTo>
                  <a:cubicBezTo>
                    <a:pt x="278" y="275"/>
                    <a:pt x="286" y="290"/>
                    <a:pt x="308" y="290"/>
                  </a:cubicBezTo>
                  <a:cubicBezTo>
                    <a:pt x="328" y="290"/>
                    <a:pt x="350" y="272"/>
                    <a:pt x="350" y="242"/>
                  </a:cubicBezTo>
                  <a:cubicBezTo>
                    <a:pt x="350" y="220"/>
                    <a:pt x="333" y="193"/>
                    <a:pt x="297" y="193"/>
                  </a:cubicBezTo>
                  <a:cubicBezTo>
                    <a:pt x="275" y="193"/>
                    <a:pt x="240" y="200"/>
                    <a:pt x="185" y="261"/>
                  </a:cubicBezTo>
                  <a:cubicBezTo>
                    <a:pt x="159" y="290"/>
                    <a:pt x="128" y="321"/>
                    <a:pt x="99" y="334"/>
                  </a:cubicBezTo>
                  <a:cubicBezTo>
                    <a:pt x="126" y="225"/>
                    <a:pt x="152" y="116"/>
                    <a:pt x="179" y="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94" name="Полилиния 693"/>
            <p:cNvSpPr/>
            <p:nvPr/>
          </p:nvSpPr>
          <p:spPr>
            <a:xfrm>
              <a:off x="7834680" y="4746960"/>
              <a:ext cx="104760" cy="87120"/>
            </a:xfrm>
            <a:custGeom>
              <a:avLst/>
              <a:gdLst/>
              <a:ahLst/>
              <a:cxnLst/>
              <a:rect l="0" t="0" r="r" b="b"/>
              <a:pathLst>
                <a:path w="291" h="242">
                  <a:moveTo>
                    <a:pt x="110" y="180"/>
                  </a:moveTo>
                  <a:cubicBezTo>
                    <a:pt x="104" y="198"/>
                    <a:pt x="86" y="229"/>
                    <a:pt x="60" y="229"/>
                  </a:cubicBezTo>
                  <a:cubicBezTo>
                    <a:pt x="58" y="229"/>
                    <a:pt x="40" y="229"/>
                    <a:pt x="29" y="220"/>
                  </a:cubicBezTo>
                  <a:cubicBezTo>
                    <a:pt x="51" y="213"/>
                    <a:pt x="53" y="193"/>
                    <a:pt x="53" y="191"/>
                  </a:cubicBezTo>
                  <a:cubicBezTo>
                    <a:pt x="53" y="178"/>
                    <a:pt x="44" y="169"/>
                    <a:pt x="31" y="169"/>
                  </a:cubicBezTo>
                  <a:cubicBezTo>
                    <a:pt x="16" y="169"/>
                    <a:pt x="0" y="182"/>
                    <a:pt x="0" y="202"/>
                  </a:cubicBezTo>
                  <a:cubicBezTo>
                    <a:pt x="0" y="231"/>
                    <a:pt x="31" y="242"/>
                    <a:pt x="58" y="242"/>
                  </a:cubicBezTo>
                  <a:cubicBezTo>
                    <a:pt x="82" y="242"/>
                    <a:pt x="104" y="226"/>
                    <a:pt x="119" y="204"/>
                  </a:cubicBezTo>
                  <a:cubicBezTo>
                    <a:pt x="132" y="233"/>
                    <a:pt x="161" y="242"/>
                    <a:pt x="183" y="242"/>
                  </a:cubicBezTo>
                  <a:cubicBezTo>
                    <a:pt x="245" y="242"/>
                    <a:pt x="278" y="176"/>
                    <a:pt x="278" y="160"/>
                  </a:cubicBezTo>
                  <a:cubicBezTo>
                    <a:pt x="278" y="154"/>
                    <a:pt x="271" y="154"/>
                    <a:pt x="269" y="154"/>
                  </a:cubicBezTo>
                  <a:cubicBezTo>
                    <a:pt x="262" y="154"/>
                    <a:pt x="262" y="156"/>
                    <a:pt x="260" y="163"/>
                  </a:cubicBezTo>
                  <a:cubicBezTo>
                    <a:pt x="247" y="200"/>
                    <a:pt x="216" y="229"/>
                    <a:pt x="185" y="229"/>
                  </a:cubicBezTo>
                  <a:cubicBezTo>
                    <a:pt x="163" y="229"/>
                    <a:pt x="152" y="213"/>
                    <a:pt x="152" y="193"/>
                  </a:cubicBezTo>
                  <a:cubicBezTo>
                    <a:pt x="152" y="178"/>
                    <a:pt x="165" y="130"/>
                    <a:pt x="181" y="70"/>
                  </a:cubicBezTo>
                  <a:cubicBezTo>
                    <a:pt x="192" y="29"/>
                    <a:pt x="216" y="13"/>
                    <a:pt x="234" y="13"/>
                  </a:cubicBezTo>
                  <a:cubicBezTo>
                    <a:pt x="243" y="16"/>
                    <a:pt x="251" y="13"/>
                    <a:pt x="262" y="22"/>
                  </a:cubicBezTo>
                  <a:cubicBezTo>
                    <a:pt x="245" y="26"/>
                    <a:pt x="238" y="42"/>
                    <a:pt x="238" y="51"/>
                  </a:cubicBezTo>
                  <a:cubicBezTo>
                    <a:pt x="238" y="64"/>
                    <a:pt x="247" y="73"/>
                    <a:pt x="260" y="73"/>
                  </a:cubicBezTo>
                  <a:cubicBezTo>
                    <a:pt x="273" y="73"/>
                    <a:pt x="291" y="62"/>
                    <a:pt x="291" y="40"/>
                  </a:cubicBezTo>
                  <a:cubicBezTo>
                    <a:pt x="291" y="9"/>
                    <a:pt x="256" y="0"/>
                    <a:pt x="234" y="0"/>
                  </a:cubicBezTo>
                  <a:cubicBezTo>
                    <a:pt x="207" y="0"/>
                    <a:pt x="185" y="18"/>
                    <a:pt x="174" y="37"/>
                  </a:cubicBezTo>
                  <a:cubicBezTo>
                    <a:pt x="163" y="15"/>
                    <a:pt x="139" y="0"/>
                    <a:pt x="108" y="0"/>
                  </a:cubicBezTo>
                  <a:cubicBezTo>
                    <a:pt x="49" y="0"/>
                    <a:pt x="14" y="66"/>
                    <a:pt x="14" y="81"/>
                  </a:cubicBezTo>
                  <a:cubicBezTo>
                    <a:pt x="14" y="88"/>
                    <a:pt x="20" y="88"/>
                    <a:pt x="22" y="88"/>
                  </a:cubicBezTo>
                  <a:cubicBezTo>
                    <a:pt x="29" y="88"/>
                    <a:pt x="31" y="86"/>
                    <a:pt x="33" y="79"/>
                  </a:cubicBezTo>
                  <a:cubicBezTo>
                    <a:pt x="47" y="37"/>
                    <a:pt x="80" y="13"/>
                    <a:pt x="106" y="13"/>
                  </a:cubicBezTo>
                  <a:cubicBezTo>
                    <a:pt x="126" y="13"/>
                    <a:pt x="139" y="24"/>
                    <a:pt x="139" y="51"/>
                  </a:cubicBezTo>
                  <a:cubicBezTo>
                    <a:pt x="139" y="62"/>
                    <a:pt x="132" y="88"/>
                    <a:pt x="128" y="106"/>
                  </a:cubicBezTo>
                  <a:cubicBezTo>
                    <a:pt x="122" y="130"/>
                    <a:pt x="116" y="155"/>
                    <a:pt x="110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2120" rIns="90000" bIns="4212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95" name="Полилиния 694"/>
            <p:cNvSpPr/>
            <p:nvPr/>
          </p:nvSpPr>
          <p:spPr>
            <a:xfrm>
              <a:off x="7984440" y="4600440"/>
              <a:ext cx="192600" cy="196200"/>
            </a:xfrm>
            <a:custGeom>
              <a:avLst/>
              <a:gdLst/>
              <a:ahLst/>
              <a:cxnLst/>
              <a:rect l="0" t="0" r="r" b="b"/>
              <a:pathLst>
                <a:path w="535" h="545">
                  <a:moveTo>
                    <a:pt x="440" y="82"/>
                  </a:moveTo>
                  <a:cubicBezTo>
                    <a:pt x="447" y="51"/>
                    <a:pt x="460" y="27"/>
                    <a:pt x="522" y="25"/>
                  </a:cubicBezTo>
                  <a:cubicBezTo>
                    <a:pt x="526" y="25"/>
                    <a:pt x="535" y="25"/>
                    <a:pt x="535" y="9"/>
                  </a:cubicBezTo>
                  <a:cubicBezTo>
                    <a:pt x="532" y="6"/>
                    <a:pt x="535" y="0"/>
                    <a:pt x="526" y="0"/>
                  </a:cubicBezTo>
                  <a:cubicBezTo>
                    <a:pt x="500" y="0"/>
                    <a:pt x="473" y="5"/>
                    <a:pt x="447" y="5"/>
                  </a:cubicBezTo>
                  <a:cubicBezTo>
                    <a:pt x="420" y="5"/>
                    <a:pt x="392" y="0"/>
                    <a:pt x="365" y="0"/>
                  </a:cubicBezTo>
                  <a:cubicBezTo>
                    <a:pt x="361" y="0"/>
                    <a:pt x="352" y="0"/>
                    <a:pt x="352" y="18"/>
                  </a:cubicBezTo>
                  <a:cubicBezTo>
                    <a:pt x="352" y="25"/>
                    <a:pt x="361" y="25"/>
                    <a:pt x="365" y="25"/>
                  </a:cubicBezTo>
                  <a:cubicBezTo>
                    <a:pt x="412" y="27"/>
                    <a:pt x="418" y="42"/>
                    <a:pt x="418" y="60"/>
                  </a:cubicBezTo>
                  <a:cubicBezTo>
                    <a:pt x="418" y="62"/>
                    <a:pt x="418" y="73"/>
                    <a:pt x="416" y="75"/>
                  </a:cubicBezTo>
                  <a:cubicBezTo>
                    <a:pt x="393" y="167"/>
                    <a:pt x="371" y="260"/>
                    <a:pt x="348" y="352"/>
                  </a:cubicBezTo>
                  <a:cubicBezTo>
                    <a:pt x="321" y="455"/>
                    <a:pt x="231" y="521"/>
                    <a:pt x="154" y="521"/>
                  </a:cubicBezTo>
                  <a:cubicBezTo>
                    <a:pt x="101" y="521"/>
                    <a:pt x="60" y="488"/>
                    <a:pt x="60" y="422"/>
                  </a:cubicBezTo>
                  <a:cubicBezTo>
                    <a:pt x="60" y="420"/>
                    <a:pt x="60" y="396"/>
                    <a:pt x="68" y="361"/>
                  </a:cubicBezTo>
                  <a:cubicBezTo>
                    <a:pt x="93" y="261"/>
                    <a:pt x="118" y="162"/>
                    <a:pt x="143" y="62"/>
                  </a:cubicBezTo>
                  <a:cubicBezTo>
                    <a:pt x="150" y="33"/>
                    <a:pt x="152" y="25"/>
                    <a:pt x="209" y="25"/>
                  </a:cubicBezTo>
                  <a:cubicBezTo>
                    <a:pt x="229" y="25"/>
                    <a:pt x="236" y="25"/>
                    <a:pt x="236" y="9"/>
                  </a:cubicBezTo>
                  <a:cubicBezTo>
                    <a:pt x="236" y="0"/>
                    <a:pt x="227" y="0"/>
                    <a:pt x="225" y="0"/>
                  </a:cubicBezTo>
                  <a:cubicBezTo>
                    <a:pt x="203" y="0"/>
                    <a:pt x="148" y="5"/>
                    <a:pt x="126" y="5"/>
                  </a:cubicBezTo>
                  <a:cubicBezTo>
                    <a:pt x="104" y="5"/>
                    <a:pt x="49" y="0"/>
                    <a:pt x="24" y="0"/>
                  </a:cubicBezTo>
                  <a:cubicBezTo>
                    <a:pt x="20" y="0"/>
                    <a:pt x="11" y="0"/>
                    <a:pt x="11" y="18"/>
                  </a:cubicBezTo>
                  <a:cubicBezTo>
                    <a:pt x="11" y="25"/>
                    <a:pt x="18" y="25"/>
                    <a:pt x="33" y="25"/>
                  </a:cubicBezTo>
                  <a:cubicBezTo>
                    <a:pt x="43" y="25"/>
                    <a:pt x="49" y="25"/>
                    <a:pt x="62" y="27"/>
                  </a:cubicBezTo>
                  <a:cubicBezTo>
                    <a:pt x="75" y="29"/>
                    <a:pt x="84" y="29"/>
                    <a:pt x="84" y="40"/>
                  </a:cubicBezTo>
                  <a:cubicBezTo>
                    <a:pt x="84" y="44"/>
                    <a:pt x="75" y="77"/>
                    <a:pt x="71" y="95"/>
                  </a:cubicBezTo>
                  <a:cubicBezTo>
                    <a:pt x="65" y="118"/>
                    <a:pt x="59" y="140"/>
                    <a:pt x="53" y="163"/>
                  </a:cubicBezTo>
                  <a:cubicBezTo>
                    <a:pt x="46" y="192"/>
                    <a:pt x="9" y="339"/>
                    <a:pt x="5" y="352"/>
                  </a:cubicBezTo>
                  <a:cubicBezTo>
                    <a:pt x="0" y="374"/>
                    <a:pt x="0" y="385"/>
                    <a:pt x="0" y="398"/>
                  </a:cubicBezTo>
                  <a:cubicBezTo>
                    <a:pt x="0" y="491"/>
                    <a:pt x="71" y="545"/>
                    <a:pt x="152" y="545"/>
                  </a:cubicBezTo>
                  <a:cubicBezTo>
                    <a:pt x="249" y="545"/>
                    <a:pt x="346" y="458"/>
                    <a:pt x="370" y="356"/>
                  </a:cubicBezTo>
                  <a:cubicBezTo>
                    <a:pt x="393" y="265"/>
                    <a:pt x="417" y="173"/>
                    <a:pt x="440" y="8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96" name="Полилиния 695"/>
            <p:cNvSpPr/>
            <p:nvPr/>
          </p:nvSpPr>
          <p:spPr>
            <a:xfrm>
              <a:off x="8227800" y="4477320"/>
              <a:ext cx="121680" cy="125640"/>
            </a:xfrm>
            <a:custGeom>
              <a:avLst/>
              <a:gdLst/>
              <a:ahLst/>
              <a:cxnLst/>
              <a:rect l="0" t="0" r="r" b="b"/>
              <a:pathLst>
                <a:path w="338" h="349">
                  <a:moveTo>
                    <a:pt x="338" y="55"/>
                  </a:moveTo>
                  <a:cubicBezTo>
                    <a:pt x="338" y="13"/>
                    <a:pt x="319" y="0"/>
                    <a:pt x="305" y="0"/>
                  </a:cubicBezTo>
                  <a:cubicBezTo>
                    <a:pt x="286" y="0"/>
                    <a:pt x="268" y="19"/>
                    <a:pt x="268" y="37"/>
                  </a:cubicBezTo>
                  <a:cubicBezTo>
                    <a:pt x="268" y="48"/>
                    <a:pt x="270" y="52"/>
                    <a:pt x="279" y="61"/>
                  </a:cubicBezTo>
                  <a:cubicBezTo>
                    <a:pt x="297" y="77"/>
                    <a:pt x="305" y="96"/>
                    <a:pt x="305" y="123"/>
                  </a:cubicBezTo>
                  <a:cubicBezTo>
                    <a:pt x="305" y="156"/>
                    <a:pt x="259" y="334"/>
                    <a:pt x="169" y="334"/>
                  </a:cubicBezTo>
                  <a:cubicBezTo>
                    <a:pt x="129" y="334"/>
                    <a:pt x="112" y="305"/>
                    <a:pt x="112" y="266"/>
                  </a:cubicBezTo>
                  <a:cubicBezTo>
                    <a:pt x="112" y="222"/>
                    <a:pt x="132" y="167"/>
                    <a:pt x="156" y="103"/>
                  </a:cubicBezTo>
                  <a:cubicBezTo>
                    <a:pt x="160" y="90"/>
                    <a:pt x="165" y="79"/>
                    <a:pt x="165" y="63"/>
                  </a:cubicBezTo>
                  <a:cubicBezTo>
                    <a:pt x="165" y="28"/>
                    <a:pt x="140" y="0"/>
                    <a:pt x="101" y="0"/>
                  </a:cubicBezTo>
                  <a:cubicBezTo>
                    <a:pt x="28" y="0"/>
                    <a:pt x="0" y="112"/>
                    <a:pt x="0" y="118"/>
                  </a:cubicBezTo>
                  <a:cubicBezTo>
                    <a:pt x="0" y="127"/>
                    <a:pt x="5" y="124"/>
                    <a:pt x="8" y="127"/>
                  </a:cubicBezTo>
                  <a:cubicBezTo>
                    <a:pt x="17" y="127"/>
                    <a:pt x="17" y="125"/>
                    <a:pt x="22" y="114"/>
                  </a:cubicBezTo>
                  <a:cubicBezTo>
                    <a:pt x="44" y="35"/>
                    <a:pt x="77" y="17"/>
                    <a:pt x="99" y="17"/>
                  </a:cubicBezTo>
                  <a:cubicBezTo>
                    <a:pt x="105" y="17"/>
                    <a:pt x="118" y="17"/>
                    <a:pt x="118" y="41"/>
                  </a:cubicBezTo>
                  <a:cubicBezTo>
                    <a:pt x="118" y="61"/>
                    <a:pt x="112" y="81"/>
                    <a:pt x="105" y="96"/>
                  </a:cubicBezTo>
                  <a:cubicBezTo>
                    <a:pt x="72" y="186"/>
                    <a:pt x="61" y="222"/>
                    <a:pt x="61" y="255"/>
                  </a:cubicBezTo>
                  <a:cubicBezTo>
                    <a:pt x="61" y="338"/>
                    <a:pt x="129" y="349"/>
                    <a:pt x="165" y="349"/>
                  </a:cubicBezTo>
                  <a:cubicBezTo>
                    <a:pt x="294" y="349"/>
                    <a:pt x="338" y="94"/>
                    <a:pt x="338" y="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97" name="Полилиния 696"/>
            <p:cNvSpPr/>
            <p:nvPr/>
          </p:nvSpPr>
          <p:spPr>
            <a:xfrm>
              <a:off x="8457120" y="4498560"/>
              <a:ext cx="185400" cy="64800"/>
            </a:xfrm>
            <a:custGeom>
              <a:avLst/>
              <a:gdLst/>
              <a:ahLst/>
              <a:cxnLst/>
              <a:rect l="0" t="0" r="r" b="b"/>
              <a:pathLst>
                <a:path w="515" h="180">
                  <a:moveTo>
                    <a:pt x="489" y="31"/>
                  </a:moveTo>
                  <a:cubicBezTo>
                    <a:pt x="500" y="31"/>
                    <a:pt x="515" y="31"/>
                    <a:pt x="515" y="15"/>
                  </a:cubicBezTo>
                  <a:cubicBezTo>
                    <a:pt x="515" y="0"/>
                    <a:pt x="500" y="0"/>
                    <a:pt x="489" y="0"/>
                  </a:cubicBezTo>
                  <a:cubicBezTo>
                    <a:pt x="335" y="0"/>
                    <a:pt x="181" y="0"/>
                    <a:pt x="27" y="0"/>
                  </a:cubicBezTo>
                  <a:cubicBezTo>
                    <a:pt x="16" y="0"/>
                    <a:pt x="0" y="0"/>
                    <a:pt x="0" y="15"/>
                  </a:cubicBezTo>
                  <a:cubicBezTo>
                    <a:pt x="0" y="31"/>
                    <a:pt x="16" y="31"/>
                    <a:pt x="27" y="31"/>
                  </a:cubicBezTo>
                  <a:cubicBezTo>
                    <a:pt x="181" y="31"/>
                    <a:pt x="335" y="31"/>
                    <a:pt x="489" y="31"/>
                  </a:cubicBezTo>
                  <a:moveTo>
                    <a:pt x="489" y="180"/>
                  </a:moveTo>
                  <a:cubicBezTo>
                    <a:pt x="500" y="180"/>
                    <a:pt x="515" y="180"/>
                    <a:pt x="515" y="165"/>
                  </a:cubicBezTo>
                  <a:cubicBezTo>
                    <a:pt x="515" y="149"/>
                    <a:pt x="500" y="149"/>
                    <a:pt x="489" y="149"/>
                  </a:cubicBezTo>
                  <a:cubicBezTo>
                    <a:pt x="335" y="149"/>
                    <a:pt x="181" y="149"/>
                    <a:pt x="27" y="149"/>
                  </a:cubicBezTo>
                  <a:cubicBezTo>
                    <a:pt x="16" y="149"/>
                    <a:pt x="0" y="149"/>
                    <a:pt x="0" y="165"/>
                  </a:cubicBezTo>
                  <a:cubicBezTo>
                    <a:pt x="0" y="180"/>
                    <a:pt x="16" y="180"/>
                    <a:pt x="27" y="180"/>
                  </a:cubicBezTo>
                  <a:cubicBezTo>
                    <a:pt x="181" y="180"/>
                    <a:pt x="335" y="180"/>
                    <a:pt x="489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19800" rIns="90000" bIns="198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98" name="Полилиния 697"/>
            <p:cNvSpPr/>
            <p:nvPr/>
          </p:nvSpPr>
          <p:spPr>
            <a:xfrm>
              <a:off x="8746200" y="4415400"/>
              <a:ext cx="117360" cy="190800"/>
            </a:xfrm>
            <a:custGeom>
              <a:avLst/>
              <a:gdLst/>
              <a:ahLst/>
              <a:cxnLst/>
              <a:rect l="0" t="0" r="r" b="b"/>
              <a:pathLst>
                <a:path w="326" h="530">
                  <a:moveTo>
                    <a:pt x="326" y="266"/>
                  </a:moveTo>
                  <a:cubicBezTo>
                    <a:pt x="326" y="205"/>
                    <a:pt x="322" y="143"/>
                    <a:pt x="295" y="86"/>
                  </a:cubicBezTo>
                  <a:cubicBezTo>
                    <a:pt x="260" y="11"/>
                    <a:pt x="196" y="0"/>
                    <a:pt x="163" y="0"/>
                  </a:cubicBezTo>
                  <a:cubicBezTo>
                    <a:pt x="117" y="0"/>
                    <a:pt x="60" y="20"/>
                    <a:pt x="29" y="90"/>
                  </a:cubicBezTo>
                  <a:cubicBezTo>
                    <a:pt x="5" y="145"/>
                    <a:pt x="0" y="205"/>
                    <a:pt x="0" y="266"/>
                  </a:cubicBezTo>
                  <a:cubicBezTo>
                    <a:pt x="0" y="323"/>
                    <a:pt x="3" y="394"/>
                    <a:pt x="36" y="453"/>
                  </a:cubicBezTo>
                  <a:cubicBezTo>
                    <a:pt x="69" y="514"/>
                    <a:pt x="126" y="530"/>
                    <a:pt x="163" y="530"/>
                  </a:cubicBezTo>
                  <a:cubicBezTo>
                    <a:pt x="205" y="530"/>
                    <a:pt x="264" y="514"/>
                    <a:pt x="297" y="440"/>
                  </a:cubicBezTo>
                  <a:cubicBezTo>
                    <a:pt x="322" y="387"/>
                    <a:pt x="326" y="328"/>
                    <a:pt x="326" y="266"/>
                  </a:cubicBezTo>
                  <a:moveTo>
                    <a:pt x="163" y="512"/>
                  </a:moveTo>
                  <a:cubicBezTo>
                    <a:pt x="132" y="512"/>
                    <a:pt x="86" y="495"/>
                    <a:pt x="73" y="420"/>
                  </a:cubicBezTo>
                  <a:cubicBezTo>
                    <a:pt x="64" y="374"/>
                    <a:pt x="64" y="304"/>
                    <a:pt x="64" y="257"/>
                  </a:cubicBezTo>
                  <a:cubicBezTo>
                    <a:pt x="64" y="207"/>
                    <a:pt x="64" y="156"/>
                    <a:pt x="71" y="115"/>
                  </a:cubicBezTo>
                  <a:cubicBezTo>
                    <a:pt x="86" y="24"/>
                    <a:pt x="143" y="16"/>
                    <a:pt x="163" y="16"/>
                  </a:cubicBezTo>
                  <a:cubicBezTo>
                    <a:pt x="187" y="16"/>
                    <a:pt x="240" y="31"/>
                    <a:pt x="253" y="106"/>
                  </a:cubicBezTo>
                  <a:cubicBezTo>
                    <a:pt x="262" y="150"/>
                    <a:pt x="262" y="209"/>
                    <a:pt x="262" y="257"/>
                  </a:cubicBezTo>
                  <a:cubicBezTo>
                    <a:pt x="262" y="315"/>
                    <a:pt x="262" y="367"/>
                    <a:pt x="253" y="418"/>
                  </a:cubicBezTo>
                  <a:cubicBezTo>
                    <a:pt x="242" y="490"/>
                    <a:pt x="198" y="512"/>
                    <a:pt x="163" y="5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699" name="Группа 698"/>
          <p:cNvGrpSpPr/>
          <p:nvPr/>
        </p:nvGrpSpPr>
        <p:grpSpPr>
          <a:xfrm>
            <a:off x="634680" y="4846680"/>
            <a:ext cx="4144680" cy="582840"/>
            <a:chOff x="634680" y="4846680"/>
            <a:chExt cx="4144680" cy="582840"/>
          </a:xfrm>
        </p:grpSpPr>
        <p:sp>
          <p:nvSpPr>
            <p:cNvPr id="700" name="Полилиния 699"/>
            <p:cNvSpPr/>
            <p:nvPr/>
          </p:nvSpPr>
          <p:spPr>
            <a:xfrm>
              <a:off x="634680" y="4917960"/>
              <a:ext cx="11880" cy="178560"/>
            </a:xfrm>
            <a:custGeom>
              <a:avLst/>
              <a:gdLst/>
              <a:ahLst/>
              <a:cxnLst/>
              <a:rect l="0" t="0" r="r" b="b"/>
              <a:pathLst>
                <a:path w="33" h="496">
                  <a:moveTo>
                    <a:pt x="0" y="468"/>
                  </a:moveTo>
                  <a:cubicBezTo>
                    <a:pt x="0" y="479"/>
                    <a:pt x="0" y="496"/>
                    <a:pt x="15" y="496"/>
                  </a:cubicBezTo>
                  <a:cubicBezTo>
                    <a:pt x="33" y="496"/>
                    <a:pt x="33" y="481"/>
                    <a:pt x="33" y="468"/>
                  </a:cubicBezTo>
                  <a:cubicBezTo>
                    <a:pt x="33" y="321"/>
                    <a:pt x="33" y="175"/>
                    <a:pt x="33" y="28"/>
                  </a:cubicBezTo>
                  <a:cubicBezTo>
                    <a:pt x="33" y="17"/>
                    <a:pt x="33" y="0"/>
                    <a:pt x="18" y="0"/>
                  </a:cubicBezTo>
                  <a:cubicBezTo>
                    <a:pt x="0" y="0"/>
                    <a:pt x="0" y="15"/>
                    <a:pt x="0" y="28"/>
                  </a:cubicBezTo>
                  <a:cubicBezTo>
                    <a:pt x="0" y="175"/>
                    <a:pt x="0" y="321"/>
                    <a:pt x="0" y="46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01" name="Полилиния 700"/>
            <p:cNvSpPr/>
            <p:nvPr/>
          </p:nvSpPr>
          <p:spPr>
            <a:xfrm>
              <a:off x="634680" y="5084640"/>
              <a:ext cx="11880" cy="177840"/>
            </a:xfrm>
            <a:custGeom>
              <a:avLst/>
              <a:gdLst/>
              <a:ahLst/>
              <a:cxnLst/>
              <a:rect l="0" t="0" r="r" b="b"/>
              <a:pathLst>
                <a:path w="33" h="494">
                  <a:moveTo>
                    <a:pt x="0" y="466"/>
                  </a:moveTo>
                  <a:cubicBezTo>
                    <a:pt x="0" y="479"/>
                    <a:pt x="0" y="494"/>
                    <a:pt x="15" y="494"/>
                  </a:cubicBezTo>
                  <a:cubicBezTo>
                    <a:pt x="33" y="494"/>
                    <a:pt x="33" y="479"/>
                    <a:pt x="33" y="466"/>
                  </a:cubicBezTo>
                  <a:cubicBezTo>
                    <a:pt x="33" y="320"/>
                    <a:pt x="33" y="174"/>
                    <a:pt x="33" y="29"/>
                  </a:cubicBezTo>
                  <a:cubicBezTo>
                    <a:pt x="33" y="16"/>
                    <a:pt x="33" y="0"/>
                    <a:pt x="18" y="0"/>
                  </a:cubicBezTo>
                  <a:cubicBezTo>
                    <a:pt x="0" y="0"/>
                    <a:pt x="0" y="16"/>
                    <a:pt x="0" y="29"/>
                  </a:cubicBezTo>
                  <a:cubicBezTo>
                    <a:pt x="0" y="174"/>
                    <a:pt x="0" y="320"/>
                    <a:pt x="0" y="46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02" name="Полилиния 701"/>
            <p:cNvSpPr/>
            <p:nvPr/>
          </p:nvSpPr>
          <p:spPr>
            <a:xfrm>
              <a:off x="634680" y="5251680"/>
              <a:ext cx="11880" cy="177840"/>
            </a:xfrm>
            <a:custGeom>
              <a:avLst/>
              <a:gdLst/>
              <a:ahLst/>
              <a:cxnLst/>
              <a:rect l="0" t="0" r="r" b="b"/>
              <a:pathLst>
                <a:path w="33" h="494">
                  <a:moveTo>
                    <a:pt x="0" y="465"/>
                  </a:moveTo>
                  <a:cubicBezTo>
                    <a:pt x="0" y="479"/>
                    <a:pt x="0" y="494"/>
                    <a:pt x="15" y="494"/>
                  </a:cubicBezTo>
                  <a:cubicBezTo>
                    <a:pt x="33" y="494"/>
                    <a:pt x="33" y="479"/>
                    <a:pt x="33" y="465"/>
                  </a:cubicBezTo>
                  <a:cubicBezTo>
                    <a:pt x="33" y="320"/>
                    <a:pt x="33" y="174"/>
                    <a:pt x="33" y="28"/>
                  </a:cubicBezTo>
                  <a:cubicBezTo>
                    <a:pt x="33" y="15"/>
                    <a:pt x="33" y="0"/>
                    <a:pt x="18" y="0"/>
                  </a:cubicBezTo>
                  <a:cubicBezTo>
                    <a:pt x="0" y="0"/>
                    <a:pt x="0" y="15"/>
                    <a:pt x="0" y="28"/>
                  </a:cubicBezTo>
                  <a:cubicBezTo>
                    <a:pt x="0" y="174"/>
                    <a:pt x="0" y="320"/>
                    <a:pt x="0" y="46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03" name="Полилиния 702"/>
            <p:cNvSpPr/>
            <p:nvPr/>
          </p:nvSpPr>
          <p:spPr>
            <a:xfrm>
              <a:off x="702000" y="5050800"/>
              <a:ext cx="126720" cy="195120"/>
            </a:xfrm>
            <a:custGeom>
              <a:avLst/>
              <a:gdLst/>
              <a:ahLst/>
              <a:cxnLst/>
              <a:rect l="0" t="0" r="r" b="b"/>
              <a:pathLst>
                <a:path w="352" h="542">
                  <a:moveTo>
                    <a:pt x="180" y="9"/>
                  </a:moveTo>
                  <a:cubicBezTo>
                    <a:pt x="180" y="6"/>
                    <a:pt x="180" y="0"/>
                    <a:pt x="169" y="0"/>
                  </a:cubicBezTo>
                  <a:cubicBezTo>
                    <a:pt x="152" y="0"/>
                    <a:pt x="97" y="4"/>
                    <a:pt x="77" y="6"/>
                  </a:cubicBezTo>
                  <a:cubicBezTo>
                    <a:pt x="70" y="9"/>
                    <a:pt x="62" y="9"/>
                    <a:pt x="62" y="22"/>
                  </a:cubicBezTo>
                  <a:cubicBezTo>
                    <a:pt x="62" y="31"/>
                    <a:pt x="68" y="31"/>
                    <a:pt x="79" y="31"/>
                  </a:cubicBezTo>
                  <a:cubicBezTo>
                    <a:pt x="117" y="31"/>
                    <a:pt x="119" y="37"/>
                    <a:pt x="119" y="44"/>
                  </a:cubicBezTo>
                  <a:cubicBezTo>
                    <a:pt x="118" y="49"/>
                    <a:pt x="117" y="54"/>
                    <a:pt x="117" y="59"/>
                  </a:cubicBezTo>
                  <a:cubicBezTo>
                    <a:pt x="79" y="208"/>
                    <a:pt x="42" y="356"/>
                    <a:pt x="4" y="505"/>
                  </a:cubicBezTo>
                  <a:cubicBezTo>
                    <a:pt x="0" y="516"/>
                    <a:pt x="0" y="516"/>
                    <a:pt x="0" y="520"/>
                  </a:cubicBezTo>
                  <a:cubicBezTo>
                    <a:pt x="0" y="538"/>
                    <a:pt x="15" y="542"/>
                    <a:pt x="24" y="542"/>
                  </a:cubicBezTo>
                  <a:cubicBezTo>
                    <a:pt x="33" y="542"/>
                    <a:pt x="44" y="536"/>
                    <a:pt x="51" y="527"/>
                  </a:cubicBezTo>
                  <a:cubicBezTo>
                    <a:pt x="53" y="520"/>
                    <a:pt x="88" y="378"/>
                    <a:pt x="92" y="358"/>
                  </a:cubicBezTo>
                  <a:cubicBezTo>
                    <a:pt x="119" y="360"/>
                    <a:pt x="183" y="373"/>
                    <a:pt x="183" y="424"/>
                  </a:cubicBezTo>
                  <a:cubicBezTo>
                    <a:pt x="183" y="428"/>
                    <a:pt x="183" y="433"/>
                    <a:pt x="180" y="439"/>
                  </a:cubicBezTo>
                  <a:cubicBezTo>
                    <a:pt x="178" y="448"/>
                    <a:pt x="178" y="459"/>
                    <a:pt x="178" y="465"/>
                  </a:cubicBezTo>
                  <a:cubicBezTo>
                    <a:pt x="178" y="512"/>
                    <a:pt x="209" y="542"/>
                    <a:pt x="249" y="542"/>
                  </a:cubicBezTo>
                  <a:cubicBezTo>
                    <a:pt x="271" y="542"/>
                    <a:pt x="293" y="531"/>
                    <a:pt x="310" y="503"/>
                  </a:cubicBezTo>
                  <a:cubicBezTo>
                    <a:pt x="328" y="468"/>
                    <a:pt x="336" y="426"/>
                    <a:pt x="336" y="424"/>
                  </a:cubicBezTo>
                  <a:cubicBezTo>
                    <a:pt x="336" y="417"/>
                    <a:pt x="330" y="417"/>
                    <a:pt x="328" y="417"/>
                  </a:cubicBezTo>
                  <a:cubicBezTo>
                    <a:pt x="321" y="417"/>
                    <a:pt x="319" y="419"/>
                    <a:pt x="317" y="430"/>
                  </a:cubicBezTo>
                  <a:cubicBezTo>
                    <a:pt x="301" y="487"/>
                    <a:pt x="284" y="527"/>
                    <a:pt x="251" y="527"/>
                  </a:cubicBezTo>
                  <a:cubicBezTo>
                    <a:pt x="235" y="527"/>
                    <a:pt x="224" y="518"/>
                    <a:pt x="224" y="490"/>
                  </a:cubicBezTo>
                  <a:cubicBezTo>
                    <a:pt x="224" y="476"/>
                    <a:pt x="229" y="459"/>
                    <a:pt x="231" y="446"/>
                  </a:cubicBezTo>
                  <a:cubicBezTo>
                    <a:pt x="235" y="433"/>
                    <a:pt x="235" y="430"/>
                    <a:pt x="235" y="422"/>
                  </a:cubicBezTo>
                  <a:cubicBezTo>
                    <a:pt x="235" y="373"/>
                    <a:pt x="185" y="349"/>
                    <a:pt x="121" y="342"/>
                  </a:cubicBezTo>
                  <a:cubicBezTo>
                    <a:pt x="143" y="327"/>
                    <a:pt x="169" y="303"/>
                    <a:pt x="187" y="285"/>
                  </a:cubicBezTo>
                  <a:cubicBezTo>
                    <a:pt x="224" y="244"/>
                    <a:pt x="260" y="211"/>
                    <a:pt x="297" y="211"/>
                  </a:cubicBezTo>
                  <a:cubicBezTo>
                    <a:pt x="301" y="211"/>
                    <a:pt x="301" y="211"/>
                    <a:pt x="304" y="211"/>
                  </a:cubicBezTo>
                  <a:cubicBezTo>
                    <a:pt x="312" y="213"/>
                    <a:pt x="315" y="213"/>
                    <a:pt x="321" y="217"/>
                  </a:cubicBezTo>
                  <a:cubicBezTo>
                    <a:pt x="322" y="218"/>
                    <a:pt x="321" y="219"/>
                    <a:pt x="323" y="219"/>
                  </a:cubicBezTo>
                  <a:cubicBezTo>
                    <a:pt x="286" y="224"/>
                    <a:pt x="279" y="252"/>
                    <a:pt x="279" y="261"/>
                  </a:cubicBezTo>
                  <a:cubicBezTo>
                    <a:pt x="279" y="274"/>
                    <a:pt x="288" y="290"/>
                    <a:pt x="308" y="290"/>
                  </a:cubicBezTo>
                  <a:cubicBezTo>
                    <a:pt x="328" y="290"/>
                    <a:pt x="352" y="272"/>
                    <a:pt x="352" y="241"/>
                  </a:cubicBezTo>
                  <a:cubicBezTo>
                    <a:pt x="352" y="219"/>
                    <a:pt x="334" y="193"/>
                    <a:pt x="299" y="193"/>
                  </a:cubicBezTo>
                  <a:cubicBezTo>
                    <a:pt x="277" y="193"/>
                    <a:pt x="242" y="200"/>
                    <a:pt x="185" y="261"/>
                  </a:cubicBezTo>
                  <a:cubicBezTo>
                    <a:pt x="161" y="290"/>
                    <a:pt x="130" y="320"/>
                    <a:pt x="99" y="334"/>
                  </a:cubicBezTo>
                  <a:cubicBezTo>
                    <a:pt x="126" y="225"/>
                    <a:pt x="153" y="117"/>
                    <a:pt x="180" y="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04" name="Полилиния 703"/>
            <p:cNvSpPr/>
            <p:nvPr/>
          </p:nvSpPr>
          <p:spPr>
            <a:xfrm>
              <a:off x="862560" y="4982760"/>
              <a:ext cx="50760" cy="194400"/>
            </a:xfrm>
            <a:custGeom>
              <a:avLst/>
              <a:gdLst/>
              <a:ahLst/>
              <a:cxnLst/>
              <a:rect l="0" t="0" r="r" b="b"/>
              <a:pathLst>
                <a:path w="141" h="540">
                  <a:moveTo>
                    <a:pt x="130" y="0"/>
                  </a:moveTo>
                  <a:cubicBezTo>
                    <a:pt x="29" y="72"/>
                    <a:pt x="0" y="187"/>
                    <a:pt x="0" y="270"/>
                  </a:cubicBezTo>
                  <a:cubicBezTo>
                    <a:pt x="0" y="345"/>
                    <a:pt x="25" y="463"/>
                    <a:pt x="130" y="540"/>
                  </a:cubicBezTo>
                  <a:cubicBezTo>
                    <a:pt x="135" y="540"/>
                    <a:pt x="141" y="540"/>
                    <a:pt x="141" y="534"/>
                  </a:cubicBezTo>
                  <a:cubicBezTo>
                    <a:pt x="141" y="529"/>
                    <a:pt x="141" y="529"/>
                    <a:pt x="137" y="525"/>
                  </a:cubicBezTo>
                  <a:cubicBezTo>
                    <a:pt x="64" y="459"/>
                    <a:pt x="38" y="369"/>
                    <a:pt x="38" y="270"/>
                  </a:cubicBezTo>
                  <a:cubicBezTo>
                    <a:pt x="38" y="125"/>
                    <a:pt x="93" y="53"/>
                    <a:pt x="139" y="13"/>
                  </a:cubicBezTo>
                  <a:cubicBezTo>
                    <a:pt x="141" y="11"/>
                    <a:pt x="141" y="9"/>
                    <a:pt x="141" y="6"/>
                  </a:cubicBezTo>
                  <a:cubicBezTo>
                    <a:pt x="141" y="0"/>
                    <a:pt x="135" y="0"/>
                    <a:pt x="13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05" name="Полилиния 704"/>
            <p:cNvSpPr/>
            <p:nvPr/>
          </p:nvSpPr>
          <p:spPr>
            <a:xfrm>
              <a:off x="937800" y="4999320"/>
              <a:ext cx="90360" cy="132840"/>
            </a:xfrm>
            <a:custGeom>
              <a:avLst/>
              <a:gdLst/>
              <a:ahLst/>
              <a:cxnLst/>
              <a:rect l="0" t="0" r="r" b="b"/>
              <a:pathLst>
                <a:path w="251" h="369">
                  <a:moveTo>
                    <a:pt x="251" y="187"/>
                  </a:moveTo>
                  <a:cubicBezTo>
                    <a:pt x="251" y="127"/>
                    <a:pt x="245" y="86"/>
                    <a:pt x="218" y="46"/>
                  </a:cubicBezTo>
                  <a:cubicBezTo>
                    <a:pt x="203" y="22"/>
                    <a:pt x="168" y="0"/>
                    <a:pt x="126" y="0"/>
                  </a:cubicBezTo>
                  <a:cubicBezTo>
                    <a:pt x="0" y="0"/>
                    <a:pt x="0" y="147"/>
                    <a:pt x="0" y="187"/>
                  </a:cubicBezTo>
                  <a:cubicBezTo>
                    <a:pt x="0" y="226"/>
                    <a:pt x="0" y="369"/>
                    <a:pt x="126" y="369"/>
                  </a:cubicBezTo>
                  <a:cubicBezTo>
                    <a:pt x="251" y="369"/>
                    <a:pt x="251" y="226"/>
                    <a:pt x="251" y="187"/>
                  </a:cubicBezTo>
                  <a:moveTo>
                    <a:pt x="126" y="354"/>
                  </a:moveTo>
                  <a:cubicBezTo>
                    <a:pt x="102" y="354"/>
                    <a:pt x="66" y="340"/>
                    <a:pt x="58" y="297"/>
                  </a:cubicBezTo>
                  <a:cubicBezTo>
                    <a:pt x="49" y="264"/>
                    <a:pt x="49" y="220"/>
                    <a:pt x="49" y="180"/>
                  </a:cubicBezTo>
                  <a:cubicBezTo>
                    <a:pt x="49" y="141"/>
                    <a:pt x="49" y="99"/>
                    <a:pt x="58" y="70"/>
                  </a:cubicBezTo>
                  <a:cubicBezTo>
                    <a:pt x="69" y="26"/>
                    <a:pt x="104" y="15"/>
                    <a:pt x="126" y="15"/>
                  </a:cubicBezTo>
                  <a:cubicBezTo>
                    <a:pt x="154" y="15"/>
                    <a:pt x="183" y="33"/>
                    <a:pt x="192" y="64"/>
                  </a:cubicBezTo>
                  <a:cubicBezTo>
                    <a:pt x="201" y="94"/>
                    <a:pt x="203" y="132"/>
                    <a:pt x="203" y="180"/>
                  </a:cubicBezTo>
                  <a:cubicBezTo>
                    <a:pt x="203" y="220"/>
                    <a:pt x="203" y="259"/>
                    <a:pt x="194" y="294"/>
                  </a:cubicBezTo>
                  <a:cubicBezTo>
                    <a:pt x="183" y="343"/>
                    <a:pt x="148" y="354"/>
                    <a:pt x="126" y="35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06" name="Полилиния 705"/>
            <p:cNvSpPr/>
            <p:nvPr/>
          </p:nvSpPr>
          <p:spPr>
            <a:xfrm>
              <a:off x="1051920" y="4982760"/>
              <a:ext cx="50760" cy="194400"/>
            </a:xfrm>
            <a:custGeom>
              <a:avLst/>
              <a:gdLst/>
              <a:ahLst/>
              <a:cxnLst/>
              <a:rect l="0" t="0" r="r" b="b"/>
              <a:pathLst>
                <a:path w="141" h="540">
                  <a:moveTo>
                    <a:pt x="11" y="0"/>
                  </a:moveTo>
                  <a:cubicBezTo>
                    <a:pt x="7" y="0"/>
                    <a:pt x="0" y="0"/>
                    <a:pt x="0" y="6"/>
                  </a:cubicBezTo>
                  <a:cubicBezTo>
                    <a:pt x="0" y="9"/>
                    <a:pt x="2" y="11"/>
                    <a:pt x="7" y="15"/>
                  </a:cubicBezTo>
                  <a:cubicBezTo>
                    <a:pt x="53" y="57"/>
                    <a:pt x="104" y="129"/>
                    <a:pt x="104" y="270"/>
                  </a:cubicBezTo>
                  <a:cubicBezTo>
                    <a:pt x="104" y="382"/>
                    <a:pt x="68" y="468"/>
                    <a:pt x="11" y="520"/>
                  </a:cubicBezTo>
                  <a:cubicBezTo>
                    <a:pt x="2" y="529"/>
                    <a:pt x="0" y="530"/>
                    <a:pt x="0" y="534"/>
                  </a:cubicBezTo>
                  <a:cubicBezTo>
                    <a:pt x="0" y="537"/>
                    <a:pt x="2" y="540"/>
                    <a:pt x="9" y="540"/>
                  </a:cubicBezTo>
                  <a:cubicBezTo>
                    <a:pt x="16" y="540"/>
                    <a:pt x="66" y="503"/>
                    <a:pt x="101" y="437"/>
                  </a:cubicBezTo>
                  <a:cubicBezTo>
                    <a:pt x="126" y="391"/>
                    <a:pt x="141" y="334"/>
                    <a:pt x="141" y="270"/>
                  </a:cubicBezTo>
                  <a:cubicBezTo>
                    <a:pt x="141" y="193"/>
                    <a:pt x="119" y="7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07" name="Полилиния 706"/>
            <p:cNvSpPr/>
            <p:nvPr/>
          </p:nvSpPr>
          <p:spPr>
            <a:xfrm>
              <a:off x="841320" y="5226120"/>
              <a:ext cx="99720" cy="125280"/>
            </a:xfrm>
            <a:custGeom>
              <a:avLst/>
              <a:gdLst/>
              <a:ahLst/>
              <a:cxnLst/>
              <a:rect l="0" t="0" r="r" b="b"/>
              <a:pathLst>
                <a:path w="277" h="348">
                  <a:moveTo>
                    <a:pt x="275" y="36"/>
                  </a:moveTo>
                  <a:cubicBezTo>
                    <a:pt x="277" y="27"/>
                    <a:pt x="277" y="27"/>
                    <a:pt x="277" y="22"/>
                  </a:cubicBezTo>
                  <a:cubicBezTo>
                    <a:pt x="277" y="11"/>
                    <a:pt x="268" y="5"/>
                    <a:pt x="260" y="5"/>
                  </a:cubicBezTo>
                  <a:cubicBezTo>
                    <a:pt x="253" y="5"/>
                    <a:pt x="242" y="7"/>
                    <a:pt x="238" y="18"/>
                  </a:cubicBezTo>
                  <a:cubicBezTo>
                    <a:pt x="235" y="22"/>
                    <a:pt x="231" y="38"/>
                    <a:pt x="229" y="49"/>
                  </a:cubicBezTo>
                  <a:cubicBezTo>
                    <a:pt x="225" y="64"/>
                    <a:pt x="222" y="80"/>
                    <a:pt x="218" y="95"/>
                  </a:cubicBezTo>
                  <a:cubicBezTo>
                    <a:pt x="213" y="108"/>
                    <a:pt x="196" y="176"/>
                    <a:pt x="196" y="181"/>
                  </a:cubicBezTo>
                  <a:cubicBezTo>
                    <a:pt x="194" y="181"/>
                    <a:pt x="172" y="229"/>
                    <a:pt x="128" y="229"/>
                  </a:cubicBezTo>
                  <a:cubicBezTo>
                    <a:pt x="92" y="229"/>
                    <a:pt x="92" y="194"/>
                    <a:pt x="92" y="183"/>
                  </a:cubicBezTo>
                  <a:cubicBezTo>
                    <a:pt x="92" y="154"/>
                    <a:pt x="103" y="121"/>
                    <a:pt x="121" y="80"/>
                  </a:cubicBezTo>
                  <a:cubicBezTo>
                    <a:pt x="128" y="62"/>
                    <a:pt x="130" y="55"/>
                    <a:pt x="130" y="47"/>
                  </a:cubicBezTo>
                  <a:cubicBezTo>
                    <a:pt x="130" y="20"/>
                    <a:pt x="108" y="0"/>
                    <a:pt x="79" y="0"/>
                  </a:cubicBezTo>
                  <a:cubicBezTo>
                    <a:pt x="24" y="0"/>
                    <a:pt x="0" y="73"/>
                    <a:pt x="0" y="82"/>
                  </a:cubicBezTo>
                  <a:cubicBezTo>
                    <a:pt x="0" y="91"/>
                    <a:pt x="7" y="91"/>
                    <a:pt x="9" y="91"/>
                  </a:cubicBezTo>
                  <a:cubicBezTo>
                    <a:pt x="15" y="91"/>
                    <a:pt x="18" y="86"/>
                    <a:pt x="18" y="82"/>
                  </a:cubicBezTo>
                  <a:cubicBezTo>
                    <a:pt x="31" y="36"/>
                    <a:pt x="55" y="16"/>
                    <a:pt x="77" y="16"/>
                  </a:cubicBezTo>
                  <a:cubicBezTo>
                    <a:pt x="86" y="16"/>
                    <a:pt x="90" y="20"/>
                    <a:pt x="90" y="33"/>
                  </a:cubicBezTo>
                  <a:cubicBezTo>
                    <a:pt x="90" y="47"/>
                    <a:pt x="86" y="58"/>
                    <a:pt x="84" y="66"/>
                  </a:cubicBezTo>
                  <a:cubicBezTo>
                    <a:pt x="57" y="132"/>
                    <a:pt x="51" y="152"/>
                    <a:pt x="51" y="174"/>
                  </a:cubicBezTo>
                  <a:cubicBezTo>
                    <a:pt x="51" y="185"/>
                    <a:pt x="51" y="209"/>
                    <a:pt x="73" y="227"/>
                  </a:cubicBezTo>
                  <a:cubicBezTo>
                    <a:pt x="88" y="240"/>
                    <a:pt x="112" y="244"/>
                    <a:pt x="125" y="244"/>
                  </a:cubicBezTo>
                  <a:cubicBezTo>
                    <a:pt x="147" y="244"/>
                    <a:pt x="167" y="235"/>
                    <a:pt x="185" y="220"/>
                  </a:cubicBezTo>
                  <a:cubicBezTo>
                    <a:pt x="178" y="249"/>
                    <a:pt x="172" y="271"/>
                    <a:pt x="150" y="299"/>
                  </a:cubicBezTo>
                  <a:cubicBezTo>
                    <a:pt x="134" y="315"/>
                    <a:pt x="114" y="332"/>
                    <a:pt x="86" y="332"/>
                  </a:cubicBezTo>
                  <a:cubicBezTo>
                    <a:pt x="81" y="332"/>
                    <a:pt x="55" y="332"/>
                    <a:pt x="44" y="315"/>
                  </a:cubicBezTo>
                  <a:cubicBezTo>
                    <a:pt x="73" y="312"/>
                    <a:pt x="63" y="296"/>
                    <a:pt x="73" y="286"/>
                  </a:cubicBezTo>
                  <a:cubicBezTo>
                    <a:pt x="73" y="268"/>
                    <a:pt x="57" y="264"/>
                    <a:pt x="53" y="264"/>
                  </a:cubicBezTo>
                  <a:cubicBezTo>
                    <a:pt x="40" y="264"/>
                    <a:pt x="20" y="275"/>
                    <a:pt x="20" y="301"/>
                  </a:cubicBezTo>
                  <a:cubicBezTo>
                    <a:pt x="20" y="328"/>
                    <a:pt x="46" y="348"/>
                    <a:pt x="86" y="348"/>
                  </a:cubicBezTo>
                  <a:cubicBezTo>
                    <a:pt x="141" y="348"/>
                    <a:pt x="207" y="306"/>
                    <a:pt x="222" y="238"/>
                  </a:cubicBezTo>
                  <a:cubicBezTo>
                    <a:pt x="240" y="170"/>
                    <a:pt x="257" y="103"/>
                    <a:pt x="275" y="3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08" name="Полилиния 707"/>
            <p:cNvSpPr/>
            <p:nvPr/>
          </p:nvSpPr>
          <p:spPr>
            <a:xfrm>
              <a:off x="1179360" y="4917960"/>
              <a:ext cx="11880" cy="178560"/>
            </a:xfrm>
            <a:custGeom>
              <a:avLst/>
              <a:gdLst/>
              <a:ahLst/>
              <a:cxnLst/>
              <a:rect l="0" t="0" r="r" b="b"/>
              <a:pathLst>
                <a:path w="33" h="496">
                  <a:moveTo>
                    <a:pt x="0" y="468"/>
                  </a:moveTo>
                  <a:cubicBezTo>
                    <a:pt x="0" y="479"/>
                    <a:pt x="0" y="496"/>
                    <a:pt x="18" y="496"/>
                  </a:cubicBezTo>
                  <a:cubicBezTo>
                    <a:pt x="33" y="496"/>
                    <a:pt x="33" y="481"/>
                    <a:pt x="33" y="468"/>
                  </a:cubicBezTo>
                  <a:cubicBezTo>
                    <a:pt x="33" y="321"/>
                    <a:pt x="33" y="175"/>
                    <a:pt x="33" y="28"/>
                  </a:cubicBezTo>
                  <a:cubicBezTo>
                    <a:pt x="33" y="17"/>
                    <a:pt x="33" y="0"/>
                    <a:pt x="18" y="0"/>
                  </a:cubicBezTo>
                  <a:cubicBezTo>
                    <a:pt x="0" y="0"/>
                    <a:pt x="0" y="15"/>
                    <a:pt x="0" y="28"/>
                  </a:cubicBezTo>
                  <a:cubicBezTo>
                    <a:pt x="0" y="175"/>
                    <a:pt x="0" y="321"/>
                    <a:pt x="0" y="46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09" name="Полилиния 708"/>
            <p:cNvSpPr/>
            <p:nvPr/>
          </p:nvSpPr>
          <p:spPr>
            <a:xfrm>
              <a:off x="1179360" y="5084640"/>
              <a:ext cx="11880" cy="177840"/>
            </a:xfrm>
            <a:custGeom>
              <a:avLst/>
              <a:gdLst/>
              <a:ahLst/>
              <a:cxnLst/>
              <a:rect l="0" t="0" r="r" b="b"/>
              <a:pathLst>
                <a:path w="33" h="494">
                  <a:moveTo>
                    <a:pt x="0" y="466"/>
                  </a:moveTo>
                  <a:cubicBezTo>
                    <a:pt x="0" y="479"/>
                    <a:pt x="0" y="494"/>
                    <a:pt x="18" y="494"/>
                  </a:cubicBezTo>
                  <a:cubicBezTo>
                    <a:pt x="33" y="494"/>
                    <a:pt x="33" y="479"/>
                    <a:pt x="33" y="466"/>
                  </a:cubicBezTo>
                  <a:cubicBezTo>
                    <a:pt x="33" y="320"/>
                    <a:pt x="33" y="174"/>
                    <a:pt x="33" y="29"/>
                  </a:cubicBezTo>
                  <a:cubicBezTo>
                    <a:pt x="33" y="16"/>
                    <a:pt x="33" y="0"/>
                    <a:pt x="18" y="0"/>
                  </a:cubicBezTo>
                  <a:cubicBezTo>
                    <a:pt x="0" y="0"/>
                    <a:pt x="0" y="16"/>
                    <a:pt x="0" y="29"/>
                  </a:cubicBezTo>
                  <a:cubicBezTo>
                    <a:pt x="0" y="174"/>
                    <a:pt x="0" y="320"/>
                    <a:pt x="0" y="46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10" name="Полилиния 709"/>
            <p:cNvSpPr/>
            <p:nvPr/>
          </p:nvSpPr>
          <p:spPr>
            <a:xfrm>
              <a:off x="1179360" y="5251680"/>
              <a:ext cx="11880" cy="177840"/>
            </a:xfrm>
            <a:custGeom>
              <a:avLst/>
              <a:gdLst/>
              <a:ahLst/>
              <a:cxnLst/>
              <a:rect l="0" t="0" r="r" b="b"/>
              <a:pathLst>
                <a:path w="33" h="494">
                  <a:moveTo>
                    <a:pt x="0" y="465"/>
                  </a:moveTo>
                  <a:cubicBezTo>
                    <a:pt x="0" y="479"/>
                    <a:pt x="0" y="494"/>
                    <a:pt x="18" y="494"/>
                  </a:cubicBezTo>
                  <a:cubicBezTo>
                    <a:pt x="33" y="494"/>
                    <a:pt x="33" y="479"/>
                    <a:pt x="33" y="465"/>
                  </a:cubicBezTo>
                  <a:cubicBezTo>
                    <a:pt x="33" y="320"/>
                    <a:pt x="33" y="174"/>
                    <a:pt x="33" y="28"/>
                  </a:cubicBezTo>
                  <a:cubicBezTo>
                    <a:pt x="33" y="15"/>
                    <a:pt x="33" y="0"/>
                    <a:pt x="18" y="0"/>
                  </a:cubicBezTo>
                  <a:cubicBezTo>
                    <a:pt x="0" y="0"/>
                    <a:pt x="0" y="15"/>
                    <a:pt x="0" y="28"/>
                  </a:cubicBezTo>
                  <a:cubicBezTo>
                    <a:pt x="0" y="174"/>
                    <a:pt x="0" y="320"/>
                    <a:pt x="0" y="46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11" name="Полилиния 710"/>
            <p:cNvSpPr/>
            <p:nvPr/>
          </p:nvSpPr>
          <p:spPr>
            <a:xfrm>
              <a:off x="1325160" y="5141520"/>
              <a:ext cx="185400" cy="65160"/>
            </a:xfrm>
            <a:custGeom>
              <a:avLst/>
              <a:gdLst/>
              <a:ahLst/>
              <a:cxnLst/>
              <a:rect l="0" t="0" r="r" b="b"/>
              <a:pathLst>
                <a:path w="515" h="181">
                  <a:moveTo>
                    <a:pt x="488" y="31"/>
                  </a:moveTo>
                  <a:cubicBezTo>
                    <a:pt x="499" y="31"/>
                    <a:pt x="515" y="31"/>
                    <a:pt x="515" y="16"/>
                  </a:cubicBezTo>
                  <a:cubicBezTo>
                    <a:pt x="515" y="0"/>
                    <a:pt x="499" y="0"/>
                    <a:pt x="488" y="0"/>
                  </a:cubicBezTo>
                  <a:cubicBezTo>
                    <a:pt x="334" y="0"/>
                    <a:pt x="179" y="0"/>
                    <a:pt x="24" y="0"/>
                  </a:cubicBezTo>
                  <a:cubicBezTo>
                    <a:pt x="15" y="0"/>
                    <a:pt x="0" y="0"/>
                    <a:pt x="0" y="16"/>
                  </a:cubicBezTo>
                  <a:cubicBezTo>
                    <a:pt x="0" y="31"/>
                    <a:pt x="15" y="31"/>
                    <a:pt x="26" y="31"/>
                  </a:cubicBezTo>
                  <a:cubicBezTo>
                    <a:pt x="180" y="31"/>
                    <a:pt x="334" y="31"/>
                    <a:pt x="488" y="31"/>
                  </a:cubicBezTo>
                  <a:moveTo>
                    <a:pt x="488" y="181"/>
                  </a:moveTo>
                  <a:cubicBezTo>
                    <a:pt x="499" y="181"/>
                    <a:pt x="515" y="181"/>
                    <a:pt x="515" y="165"/>
                  </a:cubicBezTo>
                  <a:cubicBezTo>
                    <a:pt x="515" y="150"/>
                    <a:pt x="499" y="150"/>
                    <a:pt x="488" y="150"/>
                  </a:cubicBezTo>
                  <a:cubicBezTo>
                    <a:pt x="334" y="150"/>
                    <a:pt x="180" y="150"/>
                    <a:pt x="26" y="150"/>
                  </a:cubicBezTo>
                  <a:cubicBezTo>
                    <a:pt x="15" y="150"/>
                    <a:pt x="0" y="150"/>
                    <a:pt x="0" y="165"/>
                  </a:cubicBezTo>
                  <a:cubicBezTo>
                    <a:pt x="0" y="181"/>
                    <a:pt x="15" y="181"/>
                    <a:pt x="24" y="181"/>
                  </a:cubicBezTo>
                  <a:cubicBezTo>
                    <a:pt x="179" y="181"/>
                    <a:pt x="334" y="181"/>
                    <a:pt x="488" y="18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20160" rIns="90000" bIns="2016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12" name="Полилиния 711"/>
            <p:cNvSpPr/>
            <p:nvPr/>
          </p:nvSpPr>
          <p:spPr>
            <a:xfrm>
              <a:off x="1653120" y="4924080"/>
              <a:ext cx="105840" cy="498960"/>
            </a:xfrm>
            <a:custGeom>
              <a:avLst/>
              <a:gdLst/>
              <a:ahLst/>
              <a:cxnLst/>
              <a:rect l="0" t="0" r="r" b="b"/>
              <a:pathLst>
                <a:path w="294" h="1386">
                  <a:moveTo>
                    <a:pt x="259" y="1378"/>
                  </a:moveTo>
                  <a:cubicBezTo>
                    <a:pt x="262" y="1380"/>
                    <a:pt x="265" y="1384"/>
                    <a:pt x="268" y="1386"/>
                  </a:cubicBezTo>
                  <a:cubicBezTo>
                    <a:pt x="274" y="1386"/>
                    <a:pt x="280" y="1386"/>
                    <a:pt x="286" y="1386"/>
                  </a:cubicBezTo>
                  <a:cubicBezTo>
                    <a:pt x="288" y="1386"/>
                    <a:pt x="294" y="1386"/>
                    <a:pt x="294" y="1380"/>
                  </a:cubicBezTo>
                  <a:cubicBezTo>
                    <a:pt x="294" y="1375"/>
                    <a:pt x="292" y="1375"/>
                    <a:pt x="290" y="1373"/>
                  </a:cubicBezTo>
                  <a:cubicBezTo>
                    <a:pt x="264" y="1345"/>
                    <a:pt x="222" y="1303"/>
                    <a:pt x="174" y="1217"/>
                  </a:cubicBezTo>
                  <a:cubicBezTo>
                    <a:pt x="90" y="1070"/>
                    <a:pt x="59" y="879"/>
                    <a:pt x="59" y="694"/>
                  </a:cubicBezTo>
                  <a:cubicBezTo>
                    <a:pt x="59" y="352"/>
                    <a:pt x="156" y="150"/>
                    <a:pt x="292" y="13"/>
                  </a:cubicBezTo>
                  <a:cubicBezTo>
                    <a:pt x="294" y="11"/>
                    <a:pt x="294" y="9"/>
                    <a:pt x="294" y="7"/>
                  </a:cubicBezTo>
                  <a:cubicBezTo>
                    <a:pt x="294" y="0"/>
                    <a:pt x="288" y="0"/>
                    <a:pt x="279" y="0"/>
                  </a:cubicBezTo>
                  <a:cubicBezTo>
                    <a:pt x="270" y="0"/>
                    <a:pt x="268" y="0"/>
                    <a:pt x="262" y="5"/>
                  </a:cubicBezTo>
                  <a:cubicBezTo>
                    <a:pt x="187" y="68"/>
                    <a:pt x="105" y="176"/>
                    <a:pt x="53" y="339"/>
                  </a:cubicBezTo>
                  <a:cubicBezTo>
                    <a:pt x="17" y="440"/>
                    <a:pt x="0" y="565"/>
                    <a:pt x="0" y="692"/>
                  </a:cubicBezTo>
                  <a:cubicBezTo>
                    <a:pt x="0" y="875"/>
                    <a:pt x="33" y="1083"/>
                    <a:pt x="156" y="1261"/>
                  </a:cubicBezTo>
                  <a:cubicBezTo>
                    <a:pt x="176" y="1292"/>
                    <a:pt x="188" y="1302"/>
                    <a:pt x="204" y="1323"/>
                  </a:cubicBezTo>
                  <a:cubicBezTo>
                    <a:pt x="213" y="1334"/>
                    <a:pt x="224" y="1345"/>
                    <a:pt x="229" y="1351"/>
                  </a:cubicBezTo>
                  <a:cubicBezTo>
                    <a:pt x="239" y="1360"/>
                    <a:pt x="249" y="1369"/>
                    <a:pt x="259" y="137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13" name="Полилиния 712"/>
            <p:cNvSpPr/>
            <p:nvPr/>
          </p:nvSpPr>
          <p:spPr>
            <a:xfrm>
              <a:off x="1797120" y="5034960"/>
              <a:ext cx="64080" cy="277560"/>
            </a:xfrm>
            <a:custGeom>
              <a:avLst/>
              <a:gdLst/>
              <a:ahLst/>
              <a:cxnLst/>
              <a:rect l="0" t="0" r="r" b="b"/>
              <a:pathLst>
                <a:path w="178" h="771">
                  <a:moveTo>
                    <a:pt x="178" y="764"/>
                  </a:moveTo>
                  <a:cubicBezTo>
                    <a:pt x="178" y="762"/>
                    <a:pt x="178" y="760"/>
                    <a:pt x="165" y="747"/>
                  </a:cubicBezTo>
                  <a:cubicBezTo>
                    <a:pt x="68" y="650"/>
                    <a:pt x="44" y="503"/>
                    <a:pt x="44" y="386"/>
                  </a:cubicBezTo>
                  <a:cubicBezTo>
                    <a:pt x="44" y="250"/>
                    <a:pt x="73" y="116"/>
                    <a:pt x="169" y="20"/>
                  </a:cubicBezTo>
                  <a:cubicBezTo>
                    <a:pt x="178" y="11"/>
                    <a:pt x="178" y="11"/>
                    <a:pt x="178" y="9"/>
                  </a:cubicBezTo>
                  <a:cubicBezTo>
                    <a:pt x="178" y="2"/>
                    <a:pt x="176" y="0"/>
                    <a:pt x="172" y="0"/>
                  </a:cubicBezTo>
                  <a:cubicBezTo>
                    <a:pt x="163" y="0"/>
                    <a:pt x="95" y="53"/>
                    <a:pt x="48" y="149"/>
                  </a:cubicBezTo>
                  <a:cubicBezTo>
                    <a:pt x="9" y="235"/>
                    <a:pt x="0" y="321"/>
                    <a:pt x="0" y="386"/>
                  </a:cubicBezTo>
                  <a:cubicBezTo>
                    <a:pt x="0" y="446"/>
                    <a:pt x="9" y="538"/>
                    <a:pt x="51" y="626"/>
                  </a:cubicBezTo>
                  <a:cubicBezTo>
                    <a:pt x="97" y="720"/>
                    <a:pt x="163" y="771"/>
                    <a:pt x="172" y="771"/>
                  </a:cubicBezTo>
                  <a:cubicBezTo>
                    <a:pt x="176" y="771"/>
                    <a:pt x="178" y="769"/>
                    <a:pt x="178" y="76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14" name="Полилиния 713"/>
            <p:cNvSpPr/>
            <p:nvPr/>
          </p:nvSpPr>
          <p:spPr>
            <a:xfrm>
              <a:off x="1891440" y="5058720"/>
              <a:ext cx="110880" cy="184320"/>
            </a:xfrm>
            <a:custGeom>
              <a:avLst/>
              <a:gdLst/>
              <a:ahLst/>
              <a:cxnLst/>
              <a:rect l="0" t="0" r="r" b="b"/>
              <a:pathLst>
                <a:path w="308" h="512">
                  <a:moveTo>
                    <a:pt x="59" y="452"/>
                  </a:moveTo>
                  <a:cubicBezTo>
                    <a:pt x="87" y="426"/>
                    <a:pt x="115" y="400"/>
                    <a:pt x="143" y="373"/>
                  </a:cubicBezTo>
                  <a:cubicBezTo>
                    <a:pt x="262" y="268"/>
                    <a:pt x="308" y="226"/>
                    <a:pt x="308" y="149"/>
                  </a:cubicBezTo>
                  <a:cubicBezTo>
                    <a:pt x="308" y="61"/>
                    <a:pt x="240" y="0"/>
                    <a:pt x="145" y="0"/>
                  </a:cubicBezTo>
                  <a:cubicBezTo>
                    <a:pt x="57" y="0"/>
                    <a:pt x="0" y="70"/>
                    <a:pt x="0" y="138"/>
                  </a:cubicBezTo>
                  <a:cubicBezTo>
                    <a:pt x="0" y="182"/>
                    <a:pt x="39" y="182"/>
                    <a:pt x="42" y="182"/>
                  </a:cubicBezTo>
                  <a:cubicBezTo>
                    <a:pt x="55" y="182"/>
                    <a:pt x="81" y="173"/>
                    <a:pt x="81" y="140"/>
                  </a:cubicBezTo>
                  <a:cubicBezTo>
                    <a:pt x="81" y="121"/>
                    <a:pt x="68" y="101"/>
                    <a:pt x="39" y="101"/>
                  </a:cubicBezTo>
                  <a:cubicBezTo>
                    <a:pt x="35" y="101"/>
                    <a:pt x="33" y="101"/>
                    <a:pt x="31" y="101"/>
                  </a:cubicBezTo>
                  <a:cubicBezTo>
                    <a:pt x="48" y="50"/>
                    <a:pt x="90" y="22"/>
                    <a:pt x="134" y="22"/>
                  </a:cubicBezTo>
                  <a:cubicBezTo>
                    <a:pt x="204" y="22"/>
                    <a:pt x="237" y="85"/>
                    <a:pt x="237" y="149"/>
                  </a:cubicBezTo>
                  <a:cubicBezTo>
                    <a:pt x="237" y="211"/>
                    <a:pt x="200" y="270"/>
                    <a:pt x="158" y="318"/>
                  </a:cubicBezTo>
                  <a:cubicBezTo>
                    <a:pt x="108" y="373"/>
                    <a:pt x="58" y="428"/>
                    <a:pt x="9" y="483"/>
                  </a:cubicBezTo>
                  <a:cubicBezTo>
                    <a:pt x="0" y="492"/>
                    <a:pt x="0" y="494"/>
                    <a:pt x="0" y="512"/>
                  </a:cubicBezTo>
                  <a:cubicBezTo>
                    <a:pt x="96" y="512"/>
                    <a:pt x="192" y="512"/>
                    <a:pt x="288" y="512"/>
                  </a:cubicBezTo>
                  <a:cubicBezTo>
                    <a:pt x="295" y="467"/>
                    <a:pt x="301" y="422"/>
                    <a:pt x="308" y="378"/>
                  </a:cubicBezTo>
                  <a:cubicBezTo>
                    <a:pt x="302" y="378"/>
                    <a:pt x="296" y="378"/>
                    <a:pt x="290" y="378"/>
                  </a:cubicBezTo>
                  <a:cubicBezTo>
                    <a:pt x="286" y="402"/>
                    <a:pt x="279" y="435"/>
                    <a:pt x="273" y="448"/>
                  </a:cubicBezTo>
                  <a:cubicBezTo>
                    <a:pt x="266" y="452"/>
                    <a:pt x="215" y="452"/>
                    <a:pt x="200" y="452"/>
                  </a:cubicBezTo>
                  <a:cubicBezTo>
                    <a:pt x="153" y="452"/>
                    <a:pt x="106" y="452"/>
                    <a:pt x="59" y="45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15" name="Полилиния 714"/>
            <p:cNvSpPr/>
            <p:nvPr/>
          </p:nvSpPr>
          <p:spPr>
            <a:xfrm>
              <a:off x="2029320" y="5047560"/>
              <a:ext cx="175680" cy="195480"/>
            </a:xfrm>
            <a:custGeom>
              <a:avLst/>
              <a:gdLst/>
              <a:ahLst/>
              <a:cxnLst/>
              <a:rect l="0" t="0" r="r" b="b"/>
              <a:pathLst>
                <a:path w="488" h="543">
                  <a:moveTo>
                    <a:pt x="488" y="417"/>
                  </a:moveTo>
                  <a:cubicBezTo>
                    <a:pt x="481" y="417"/>
                    <a:pt x="475" y="417"/>
                    <a:pt x="468" y="417"/>
                  </a:cubicBezTo>
                  <a:cubicBezTo>
                    <a:pt x="466" y="439"/>
                    <a:pt x="462" y="457"/>
                    <a:pt x="455" y="474"/>
                  </a:cubicBezTo>
                  <a:cubicBezTo>
                    <a:pt x="451" y="488"/>
                    <a:pt x="448" y="494"/>
                    <a:pt x="404" y="494"/>
                  </a:cubicBezTo>
                  <a:cubicBezTo>
                    <a:pt x="384" y="494"/>
                    <a:pt x="363" y="494"/>
                    <a:pt x="343" y="494"/>
                  </a:cubicBezTo>
                  <a:cubicBezTo>
                    <a:pt x="352" y="450"/>
                    <a:pt x="376" y="413"/>
                    <a:pt x="411" y="362"/>
                  </a:cubicBezTo>
                  <a:cubicBezTo>
                    <a:pt x="448" y="308"/>
                    <a:pt x="479" y="255"/>
                    <a:pt x="479" y="193"/>
                  </a:cubicBezTo>
                  <a:cubicBezTo>
                    <a:pt x="479" y="86"/>
                    <a:pt x="376" y="0"/>
                    <a:pt x="244" y="0"/>
                  </a:cubicBezTo>
                  <a:cubicBezTo>
                    <a:pt x="112" y="0"/>
                    <a:pt x="8" y="88"/>
                    <a:pt x="8" y="193"/>
                  </a:cubicBezTo>
                  <a:cubicBezTo>
                    <a:pt x="8" y="255"/>
                    <a:pt x="39" y="308"/>
                    <a:pt x="77" y="362"/>
                  </a:cubicBezTo>
                  <a:cubicBezTo>
                    <a:pt x="110" y="413"/>
                    <a:pt x="136" y="450"/>
                    <a:pt x="145" y="494"/>
                  </a:cubicBezTo>
                  <a:cubicBezTo>
                    <a:pt x="124" y="494"/>
                    <a:pt x="104" y="494"/>
                    <a:pt x="83" y="494"/>
                  </a:cubicBezTo>
                  <a:cubicBezTo>
                    <a:pt x="39" y="494"/>
                    <a:pt x="37" y="488"/>
                    <a:pt x="33" y="474"/>
                  </a:cubicBezTo>
                  <a:cubicBezTo>
                    <a:pt x="26" y="457"/>
                    <a:pt x="22" y="437"/>
                    <a:pt x="19" y="417"/>
                  </a:cubicBezTo>
                  <a:cubicBezTo>
                    <a:pt x="13" y="417"/>
                    <a:pt x="6" y="417"/>
                    <a:pt x="0" y="417"/>
                  </a:cubicBezTo>
                  <a:cubicBezTo>
                    <a:pt x="8" y="459"/>
                    <a:pt x="16" y="501"/>
                    <a:pt x="24" y="543"/>
                  </a:cubicBezTo>
                  <a:cubicBezTo>
                    <a:pt x="66" y="543"/>
                    <a:pt x="107" y="543"/>
                    <a:pt x="149" y="543"/>
                  </a:cubicBezTo>
                  <a:cubicBezTo>
                    <a:pt x="165" y="543"/>
                    <a:pt x="167" y="543"/>
                    <a:pt x="167" y="527"/>
                  </a:cubicBezTo>
                  <a:cubicBezTo>
                    <a:pt x="167" y="472"/>
                    <a:pt x="145" y="406"/>
                    <a:pt x="125" y="356"/>
                  </a:cubicBezTo>
                  <a:cubicBezTo>
                    <a:pt x="110" y="312"/>
                    <a:pt x="88" y="250"/>
                    <a:pt x="88" y="193"/>
                  </a:cubicBezTo>
                  <a:cubicBezTo>
                    <a:pt x="88" y="68"/>
                    <a:pt x="173" y="18"/>
                    <a:pt x="244" y="18"/>
                  </a:cubicBezTo>
                  <a:cubicBezTo>
                    <a:pt x="319" y="18"/>
                    <a:pt x="400" y="72"/>
                    <a:pt x="400" y="193"/>
                  </a:cubicBezTo>
                  <a:cubicBezTo>
                    <a:pt x="400" y="250"/>
                    <a:pt x="378" y="310"/>
                    <a:pt x="356" y="371"/>
                  </a:cubicBezTo>
                  <a:cubicBezTo>
                    <a:pt x="345" y="404"/>
                    <a:pt x="321" y="474"/>
                    <a:pt x="321" y="527"/>
                  </a:cubicBezTo>
                  <a:cubicBezTo>
                    <a:pt x="321" y="543"/>
                    <a:pt x="323" y="543"/>
                    <a:pt x="341" y="543"/>
                  </a:cubicBezTo>
                  <a:cubicBezTo>
                    <a:pt x="382" y="543"/>
                    <a:pt x="423" y="543"/>
                    <a:pt x="464" y="543"/>
                  </a:cubicBezTo>
                  <a:cubicBezTo>
                    <a:pt x="472" y="501"/>
                    <a:pt x="480" y="459"/>
                    <a:pt x="488" y="41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16" name="Полилиния 715"/>
            <p:cNvSpPr/>
            <p:nvPr/>
          </p:nvSpPr>
          <p:spPr>
            <a:xfrm>
              <a:off x="2232720" y="5050800"/>
              <a:ext cx="126720" cy="195120"/>
            </a:xfrm>
            <a:custGeom>
              <a:avLst/>
              <a:gdLst/>
              <a:ahLst/>
              <a:cxnLst/>
              <a:rect l="0" t="0" r="r" b="b"/>
              <a:pathLst>
                <a:path w="352" h="542">
                  <a:moveTo>
                    <a:pt x="180" y="9"/>
                  </a:moveTo>
                  <a:cubicBezTo>
                    <a:pt x="180" y="6"/>
                    <a:pt x="180" y="0"/>
                    <a:pt x="169" y="0"/>
                  </a:cubicBezTo>
                  <a:cubicBezTo>
                    <a:pt x="152" y="0"/>
                    <a:pt x="97" y="4"/>
                    <a:pt x="77" y="6"/>
                  </a:cubicBezTo>
                  <a:cubicBezTo>
                    <a:pt x="70" y="9"/>
                    <a:pt x="61" y="9"/>
                    <a:pt x="61" y="22"/>
                  </a:cubicBezTo>
                  <a:cubicBezTo>
                    <a:pt x="61" y="31"/>
                    <a:pt x="68" y="31"/>
                    <a:pt x="79" y="31"/>
                  </a:cubicBezTo>
                  <a:cubicBezTo>
                    <a:pt x="116" y="31"/>
                    <a:pt x="119" y="37"/>
                    <a:pt x="119" y="44"/>
                  </a:cubicBezTo>
                  <a:cubicBezTo>
                    <a:pt x="118" y="49"/>
                    <a:pt x="117" y="54"/>
                    <a:pt x="116" y="59"/>
                  </a:cubicBezTo>
                  <a:cubicBezTo>
                    <a:pt x="79" y="208"/>
                    <a:pt x="42" y="356"/>
                    <a:pt x="4" y="505"/>
                  </a:cubicBezTo>
                  <a:cubicBezTo>
                    <a:pt x="0" y="516"/>
                    <a:pt x="0" y="516"/>
                    <a:pt x="0" y="520"/>
                  </a:cubicBezTo>
                  <a:cubicBezTo>
                    <a:pt x="0" y="538"/>
                    <a:pt x="15" y="542"/>
                    <a:pt x="24" y="542"/>
                  </a:cubicBezTo>
                  <a:cubicBezTo>
                    <a:pt x="33" y="542"/>
                    <a:pt x="44" y="536"/>
                    <a:pt x="50" y="527"/>
                  </a:cubicBezTo>
                  <a:cubicBezTo>
                    <a:pt x="53" y="520"/>
                    <a:pt x="88" y="378"/>
                    <a:pt x="92" y="358"/>
                  </a:cubicBezTo>
                  <a:cubicBezTo>
                    <a:pt x="119" y="360"/>
                    <a:pt x="182" y="373"/>
                    <a:pt x="182" y="424"/>
                  </a:cubicBezTo>
                  <a:cubicBezTo>
                    <a:pt x="182" y="428"/>
                    <a:pt x="182" y="433"/>
                    <a:pt x="180" y="439"/>
                  </a:cubicBezTo>
                  <a:cubicBezTo>
                    <a:pt x="178" y="448"/>
                    <a:pt x="178" y="459"/>
                    <a:pt x="178" y="465"/>
                  </a:cubicBezTo>
                  <a:cubicBezTo>
                    <a:pt x="178" y="512"/>
                    <a:pt x="209" y="542"/>
                    <a:pt x="248" y="542"/>
                  </a:cubicBezTo>
                  <a:cubicBezTo>
                    <a:pt x="270" y="542"/>
                    <a:pt x="292" y="531"/>
                    <a:pt x="310" y="503"/>
                  </a:cubicBezTo>
                  <a:cubicBezTo>
                    <a:pt x="328" y="468"/>
                    <a:pt x="336" y="426"/>
                    <a:pt x="336" y="424"/>
                  </a:cubicBezTo>
                  <a:cubicBezTo>
                    <a:pt x="336" y="417"/>
                    <a:pt x="330" y="417"/>
                    <a:pt x="328" y="417"/>
                  </a:cubicBezTo>
                  <a:cubicBezTo>
                    <a:pt x="321" y="417"/>
                    <a:pt x="319" y="419"/>
                    <a:pt x="317" y="430"/>
                  </a:cubicBezTo>
                  <a:cubicBezTo>
                    <a:pt x="301" y="487"/>
                    <a:pt x="284" y="527"/>
                    <a:pt x="251" y="527"/>
                  </a:cubicBezTo>
                  <a:cubicBezTo>
                    <a:pt x="235" y="527"/>
                    <a:pt x="224" y="518"/>
                    <a:pt x="224" y="490"/>
                  </a:cubicBezTo>
                  <a:cubicBezTo>
                    <a:pt x="224" y="476"/>
                    <a:pt x="229" y="459"/>
                    <a:pt x="231" y="446"/>
                  </a:cubicBezTo>
                  <a:cubicBezTo>
                    <a:pt x="235" y="433"/>
                    <a:pt x="235" y="430"/>
                    <a:pt x="235" y="422"/>
                  </a:cubicBezTo>
                  <a:cubicBezTo>
                    <a:pt x="235" y="373"/>
                    <a:pt x="185" y="349"/>
                    <a:pt x="121" y="342"/>
                  </a:cubicBezTo>
                  <a:cubicBezTo>
                    <a:pt x="143" y="327"/>
                    <a:pt x="169" y="303"/>
                    <a:pt x="187" y="285"/>
                  </a:cubicBezTo>
                  <a:cubicBezTo>
                    <a:pt x="224" y="244"/>
                    <a:pt x="259" y="211"/>
                    <a:pt x="297" y="211"/>
                  </a:cubicBezTo>
                  <a:cubicBezTo>
                    <a:pt x="301" y="211"/>
                    <a:pt x="301" y="211"/>
                    <a:pt x="303" y="211"/>
                  </a:cubicBezTo>
                  <a:cubicBezTo>
                    <a:pt x="312" y="213"/>
                    <a:pt x="314" y="213"/>
                    <a:pt x="321" y="217"/>
                  </a:cubicBezTo>
                  <a:cubicBezTo>
                    <a:pt x="322" y="218"/>
                    <a:pt x="321" y="219"/>
                    <a:pt x="323" y="219"/>
                  </a:cubicBezTo>
                  <a:cubicBezTo>
                    <a:pt x="286" y="224"/>
                    <a:pt x="279" y="252"/>
                    <a:pt x="279" y="261"/>
                  </a:cubicBezTo>
                  <a:cubicBezTo>
                    <a:pt x="279" y="274"/>
                    <a:pt x="288" y="290"/>
                    <a:pt x="308" y="290"/>
                  </a:cubicBezTo>
                  <a:cubicBezTo>
                    <a:pt x="328" y="290"/>
                    <a:pt x="352" y="272"/>
                    <a:pt x="352" y="241"/>
                  </a:cubicBezTo>
                  <a:cubicBezTo>
                    <a:pt x="352" y="219"/>
                    <a:pt x="334" y="193"/>
                    <a:pt x="299" y="193"/>
                  </a:cubicBezTo>
                  <a:cubicBezTo>
                    <a:pt x="277" y="193"/>
                    <a:pt x="242" y="200"/>
                    <a:pt x="185" y="261"/>
                  </a:cubicBezTo>
                  <a:cubicBezTo>
                    <a:pt x="158" y="290"/>
                    <a:pt x="130" y="320"/>
                    <a:pt x="99" y="334"/>
                  </a:cubicBezTo>
                  <a:cubicBezTo>
                    <a:pt x="126" y="225"/>
                    <a:pt x="153" y="117"/>
                    <a:pt x="180" y="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17" name="Полилиния 716"/>
            <p:cNvSpPr/>
            <p:nvPr/>
          </p:nvSpPr>
          <p:spPr>
            <a:xfrm>
              <a:off x="2374560" y="5199480"/>
              <a:ext cx="89280" cy="87840"/>
            </a:xfrm>
            <a:custGeom>
              <a:avLst/>
              <a:gdLst/>
              <a:ahLst/>
              <a:cxnLst/>
              <a:rect l="0" t="0" r="r" b="b"/>
              <a:pathLst>
                <a:path w="248" h="244">
                  <a:moveTo>
                    <a:pt x="57" y="189"/>
                  </a:moveTo>
                  <a:cubicBezTo>
                    <a:pt x="72" y="175"/>
                    <a:pt x="81" y="165"/>
                    <a:pt x="127" y="129"/>
                  </a:cubicBezTo>
                  <a:cubicBezTo>
                    <a:pt x="138" y="118"/>
                    <a:pt x="180" y="88"/>
                    <a:pt x="195" y="72"/>
                  </a:cubicBezTo>
                  <a:cubicBezTo>
                    <a:pt x="228" y="39"/>
                    <a:pt x="248" y="13"/>
                    <a:pt x="248" y="6"/>
                  </a:cubicBezTo>
                  <a:cubicBezTo>
                    <a:pt x="248" y="0"/>
                    <a:pt x="242" y="0"/>
                    <a:pt x="239" y="0"/>
                  </a:cubicBezTo>
                  <a:cubicBezTo>
                    <a:pt x="235" y="0"/>
                    <a:pt x="233" y="0"/>
                    <a:pt x="231" y="4"/>
                  </a:cubicBezTo>
                  <a:cubicBezTo>
                    <a:pt x="213" y="28"/>
                    <a:pt x="202" y="37"/>
                    <a:pt x="189" y="37"/>
                  </a:cubicBezTo>
                  <a:cubicBezTo>
                    <a:pt x="182" y="37"/>
                    <a:pt x="176" y="37"/>
                    <a:pt x="158" y="22"/>
                  </a:cubicBezTo>
                  <a:cubicBezTo>
                    <a:pt x="140" y="2"/>
                    <a:pt x="127" y="0"/>
                    <a:pt x="116" y="0"/>
                  </a:cubicBezTo>
                  <a:cubicBezTo>
                    <a:pt x="72" y="0"/>
                    <a:pt x="44" y="46"/>
                    <a:pt x="44" y="61"/>
                  </a:cubicBezTo>
                  <a:cubicBezTo>
                    <a:pt x="44" y="68"/>
                    <a:pt x="48" y="68"/>
                    <a:pt x="52" y="68"/>
                  </a:cubicBezTo>
                  <a:cubicBezTo>
                    <a:pt x="59" y="68"/>
                    <a:pt x="59" y="68"/>
                    <a:pt x="61" y="61"/>
                  </a:cubicBezTo>
                  <a:cubicBezTo>
                    <a:pt x="70" y="41"/>
                    <a:pt x="101" y="41"/>
                    <a:pt x="110" y="41"/>
                  </a:cubicBezTo>
                  <a:cubicBezTo>
                    <a:pt x="121" y="41"/>
                    <a:pt x="136" y="44"/>
                    <a:pt x="143" y="46"/>
                  </a:cubicBezTo>
                  <a:cubicBezTo>
                    <a:pt x="173" y="52"/>
                    <a:pt x="178" y="52"/>
                    <a:pt x="191" y="52"/>
                  </a:cubicBezTo>
                  <a:cubicBezTo>
                    <a:pt x="176" y="68"/>
                    <a:pt x="167" y="77"/>
                    <a:pt x="114" y="118"/>
                  </a:cubicBezTo>
                  <a:cubicBezTo>
                    <a:pt x="72" y="151"/>
                    <a:pt x="59" y="165"/>
                    <a:pt x="48" y="175"/>
                  </a:cubicBezTo>
                  <a:cubicBezTo>
                    <a:pt x="15" y="208"/>
                    <a:pt x="0" y="230"/>
                    <a:pt x="0" y="237"/>
                  </a:cubicBezTo>
                  <a:cubicBezTo>
                    <a:pt x="0" y="244"/>
                    <a:pt x="6" y="244"/>
                    <a:pt x="8" y="244"/>
                  </a:cubicBezTo>
                  <a:cubicBezTo>
                    <a:pt x="15" y="244"/>
                    <a:pt x="15" y="241"/>
                    <a:pt x="17" y="237"/>
                  </a:cubicBezTo>
                  <a:cubicBezTo>
                    <a:pt x="33" y="217"/>
                    <a:pt x="50" y="204"/>
                    <a:pt x="68" y="204"/>
                  </a:cubicBezTo>
                  <a:cubicBezTo>
                    <a:pt x="74" y="204"/>
                    <a:pt x="83" y="204"/>
                    <a:pt x="96" y="217"/>
                  </a:cubicBezTo>
                  <a:cubicBezTo>
                    <a:pt x="114" y="235"/>
                    <a:pt x="125" y="244"/>
                    <a:pt x="143" y="244"/>
                  </a:cubicBezTo>
                  <a:cubicBezTo>
                    <a:pt x="200" y="244"/>
                    <a:pt x="237" y="178"/>
                    <a:pt x="237" y="158"/>
                  </a:cubicBezTo>
                  <a:cubicBezTo>
                    <a:pt x="237" y="151"/>
                    <a:pt x="231" y="151"/>
                    <a:pt x="226" y="151"/>
                  </a:cubicBezTo>
                  <a:cubicBezTo>
                    <a:pt x="220" y="151"/>
                    <a:pt x="220" y="154"/>
                    <a:pt x="217" y="160"/>
                  </a:cubicBezTo>
                  <a:cubicBezTo>
                    <a:pt x="206" y="186"/>
                    <a:pt x="176" y="200"/>
                    <a:pt x="149" y="200"/>
                  </a:cubicBezTo>
                  <a:cubicBezTo>
                    <a:pt x="136" y="200"/>
                    <a:pt x="123" y="197"/>
                    <a:pt x="110" y="195"/>
                  </a:cubicBezTo>
                  <a:cubicBezTo>
                    <a:pt x="83" y="189"/>
                    <a:pt x="79" y="189"/>
                    <a:pt x="70" y="189"/>
                  </a:cubicBezTo>
                  <a:cubicBezTo>
                    <a:pt x="66" y="189"/>
                    <a:pt x="61" y="189"/>
                    <a:pt x="57" y="18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2840" rIns="90000" bIns="4284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18" name="Полилиния 717"/>
            <p:cNvSpPr/>
            <p:nvPr/>
          </p:nvSpPr>
          <p:spPr>
            <a:xfrm>
              <a:off x="2505960" y="5034960"/>
              <a:ext cx="108360" cy="277560"/>
            </a:xfrm>
            <a:custGeom>
              <a:avLst/>
              <a:gdLst/>
              <a:ahLst/>
              <a:cxnLst/>
              <a:rect l="0" t="0" r="r" b="b"/>
              <a:pathLst>
                <a:path w="301" h="771">
                  <a:moveTo>
                    <a:pt x="297" y="28"/>
                  </a:moveTo>
                  <a:cubicBezTo>
                    <a:pt x="301" y="20"/>
                    <a:pt x="300" y="20"/>
                    <a:pt x="301" y="15"/>
                  </a:cubicBezTo>
                  <a:cubicBezTo>
                    <a:pt x="301" y="6"/>
                    <a:pt x="295" y="0"/>
                    <a:pt x="286" y="0"/>
                  </a:cubicBezTo>
                  <a:cubicBezTo>
                    <a:pt x="281" y="0"/>
                    <a:pt x="275" y="2"/>
                    <a:pt x="273" y="6"/>
                  </a:cubicBezTo>
                  <a:cubicBezTo>
                    <a:pt x="183" y="252"/>
                    <a:pt x="94" y="497"/>
                    <a:pt x="4" y="742"/>
                  </a:cubicBezTo>
                  <a:cubicBezTo>
                    <a:pt x="0" y="751"/>
                    <a:pt x="1" y="751"/>
                    <a:pt x="0" y="756"/>
                  </a:cubicBezTo>
                  <a:cubicBezTo>
                    <a:pt x="0" y="764"/>
                    <a:pt x="6" y="771"/>
                    <a:pt x="15" y="771"/>
                  </a:cubicBezTo>
                  <a:cubicBezTo>
                    <a:pt x="26" y="771"/>
                    <a:pt x="28" y="766"/>
                    <a:pt x="33" y="753"/>
                  </a:cubicBezTo>
                  <a:cubicBezTo>
                    <a:pt x="121" y="512"/>
                    <a:pt x="209" y="270"/>
                    <a:pt x="297" y="2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19" name="Полилиния 718"/>
            <p:cNvSpPr/>
            <p:nvPr/>
          </p:nvSpPr>
          <p:spPr>
            <a:xfrm>
              <a:off x="2633400" y="5120280"/>
              <a:ext cx="164520" cy="125640"/>
            </a:xfrm>
            <a:custGeom>
              <a:avLst/>
              <a:gdLst/>
              <a:ahLst/>
              <a:cxnLst/>
              <a:rect l="0" t="0" r="r" b="b"/>
              <a:pathLst>
                <a:path w="457" h="349">
                  <a:moveTo>
                    <a:pt x="457" y="55"/>
                  </a:moveTo>
                  <a:cubicBezTo>
                    <a:pt x="457" y="20"/>
                    <a:pt x="444" y="0"/>
                    <a:pt x="427" y="0"/>
                  </a:cubicBezTo>
                  <a:cubicBezTo>
                    <a:pt x="407" y="0"/>
                    <a:pt x="387" y="20"/>
                    <a:pt x="387" y="37"/>
                  </a:cubicBezTo>
                  <a:cubicBezTo>
                    <a:pt x="387" y="44"/>
                    <a:pt x="389" y="53"/>
                    <a:pt x="398" y="59"/>
                  </a:cubicBezTo>
                  <a:cubicBezTo>
                    <a:pt x="411" y="70"/>
                    <a:pt x="424" y="92"/>
                    <a:pt x="424" y="125"/>
                  </a:cubicBezTo>
                  <a:cubicBezTo>
                    <a:pt x="424" y="156"/>
                    <a:pt x="411" y="200"/>
                    <a:pt x="387" y="235"/>
                  </a:cubicBezTo>
                  <a:cubicBezTo>
                    <a:pt x="363" y="268"/>
                    <a:pt x="334" y="294"/>
                    <a:pt x="299" y="294"/>
                  </a:cubicBezTo>
                  <a:cubicBezTo>
                    <a:pt x="255" y="294"/>
                    <a:pt x="231" y="266"/>
                    <a:pt x="222" y="224"/>
                  </a:cubicBezTo>
                  <a:cubicBezTo>
                    <a:pt x="231" y="204"/>
                    <a:pt x="248" y="156"/>
                    <a:pt x="248" y="134"/>
                  </a:cubicBezTo>
                  <a:cubicBezTo>
                    <a:pt x="248" y="125"/>
                    <a:pt x="246" y="117"/>
                    <a:pt x="235" y="117"/>
                  </a:cubicBezTo>
                  <a:cubicBezTo>
                    <a:pt x="229" y="117"/>
                    <a:pt x="220" y="119"/>
                    <a:pt x="215" y="130"/>
                  </a:cubicBezTo>
                  <a:cubicBezTo>
                    <a:pt x="207" y="145"/>
                    <a:pt x="198" y="196"/>
                    <a:pt x="198" y="224"/>
                  </a:cubicBezTo>
                  <a:cubicBezTo>
                    <a:pt x="171" y="259"/>
                    <a:pt x="141" y="294"/>
                    <a:pt x="92" y="294"/>
                  </a:cubicBezTo>
                  <a:cubicBezTo>
                    <a:pt x="42" y="294"/>
                    <a:pt x="24" y="248"/>
                    <a:pt x="24" y="207"/>
                  </a:cubicBezTo>
                  <a:cubicBezTo>
                    <a:pt x="24" y="110"/>
                    <a:pt x="103" y="29"/>
                    <a:pt x="103" y="18"/>
                  </a:cubicBezTo>
                  <a:cubicBezTo>
                    <a:pt x="103" y="9"/>
                    <a:pt x="97" y="4"/>
                    <a:pt x="88" y="4"/>
                  </a:cubicBezTo>
                  <a:cubicBezTo>
                    <a:pt x="79" y="4"/>
                    <a:pt x="73" y="13"/>
                    <a:pt x="68" y="20"/>
                  </a:cubicBezTo>
                  <a:cubicBezTo>
                    <a:pt x="29" y="77"/>
                    <a:pt x="0" y="169"/>
                    <a:pt x="0" y="240"/>
                  </a:cubicBezTo>
                  <a:cubicBezTo>
                    <a:pt x="0" y="292"/>
                    <a:pt x="18" y="349"/>
                    <a:pt x="81" y="349"/>
                  </a:cubicBezTo>
                  <a:cubicBezTo>
                    <a:pt x="136" y="349"/>
                    <a:pt x="171" y="312"/>
                    <a:pt x="200" y="268"/>
                  </a:cubicBezTo>
                  <a:cubicBezTo>
                    <a:pt x="207" y="314"/>
                    <a:pt x="237" y="349"/>
                    <a:pt x="286" y="349"/>
                  </a:cubicBezTo>
                  <a:cubicBezTo>
                    <a:pt x="345" y="349"/>
                    <a:pt x="383" y="303"/>
                    <a:pt x="411" y="244"/>
                  </a:cubicBezTo>
                  <a:cubicBezTo>
                    <a:pt x="429" y="207"/>
                    <a:pt x="457" y="103"/>
                    <a:pt x="457" y="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20" name="Полилиния 719"/>
            <p:cNvSpPr/>
            <p:nvPr/>
          </p:nvSpPr>
          <p:spPr>
            <a:xfrm>
              <a:off x="2828880" y="5034960"/>
              <a:ext cx="65160" cy="277560"/>
            </a:xfrm>
            <a:custGeom>
              <a:avLst/>
              <a:gdLst/>
              <a:ahLst/>
              <a:cxnLst/>
              <a:rect l="0" t="0" r="r" b="b"/>
              <a:pathLst>
                <a:path w="181" h="771">
                  <a:moveTo>
                    <a:pt x="181" y="386"/>
                  </a:moveTo>
                  <a:cubicBezTo>
                    <a:pt x="181" y="325"/>
                    <a:pt x="172" y="233"/>
                    <a:pt x="128" y="145"/>
                  </a:cubicBezTo>
                  <a:cubicBezTo>
                    <a:pt x="82" y="50"/>
                    <a:pt x="16" y="0"/>
                    <a:pt x="9" y="0"/>
                  </a:cubicBezTo>
                  <a:cubicBezTo>
                    <a:pt x="2" y="0"/>
                    <a:pt x="0" y="2"/>
                    <a:pt x="0" y="9"/>
                  </a:cubicBezTo>
                  <a:cubicBezTo>
                    <a:pt x="0" y="11"/>
                    <a:pt x="0" y="11"/>
                    <a:pt x="16" y="26"/>
                  </a:cubicBezTo>
                  <a:cubicBezTo>
                    <a:pt x="90" y="101"/>
                    <a:pt x="134" y="224"/>
                    <a:pt x="134" y="386"/>
                  </a:cubicBezTo>
                  <a:cubicBezTo>
                    <a:pt x="134" y="518"/>
                    <a:pt x="106" y="652"/>
                    <a:pt x="11" y="751"/>
                  </a:cubicBezTo>
                  <a:cubicBezTo>
                    <a:pt x="0" y="760"/>
                    <a:pt x="0" y="762"/>
                    <a:pt x="0" y="764"/>
                  </a:cubicBezTo>
                  <a:cubicBezTo>
                    <a:pt x="0" y="769"/>
                    <a:pt x="2" y="771"/>
                    <a:pt x="9" y="771"/>
                  </a:cubicBezTo>
                  <a:cubicBezTo>
                    <a:pt x="16" y="771"/>
                    <a:pt x="86" y="718"/>
                    <a:pt x="130" y="622"/>
                  </a:cubicBezTo>
                  <a:cubicBezTo>
                    <a:pt x="170" y="536"/>
                    <a:pt x="181" y="450"/>
                    <a:pt x="181" y="38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21" name="Полилиния 720"/>
            <p:cNvSpPr/>
            <p:nvPr/>
          </p:nvSpPr>
          <p:spPr>
            <a:xfrm>
              <a:off x="2933640" y="4974840"/>
              <a:ext cx="86040" cy="128880"/>
            </a:xfrm>
            <a:custGeom>
              <a:avLst/>
              <a:gdLst/>
              <a:ahLst/>
              <a:cxnLst/>
              <a:rect l="0" t="0" r="r" b="b"/>
              <a:pathLst>
                <a:path w="239" h="358">
                  <a:moveTo>
                    <a:pt x="239" y="259"/>
                  </a:moveTo>
                  <a:cubicBezTo>
                    <a:pt x="233" y="259"/>
                    <a:pt x="228" y="259"/>
                    <a:pt x="222" y="259"/>
                  </a:cubicBezTo>
                  <a:cubicBezTo>
                    <a:pt x="220" y="270"/>
                    <a:pt x="213" y="303"/>
                    <a:pt x="206" y="307"/>
                  </a:cubicBezTo>
                  <a:cubicBezTo>
                    <a:pt x="202" y="312"/>
                    <a:pt x="160" y="312"/>
                    <a:pt x="154" y="312"/>
                  </a:cubicBezTo>
                  <a:cubicBezTo>
                    <a:pt x="121" y="312"/>
                    <a:pt x="88" y="312"/>
                    <a:pt x="55" y="312"/>
                  </a:cubicBezTo>
                  <a:cubicBezTo>
                    <a:pt x="110" y="261"/>
                    <a:pt x="129" y="246"/>
                    <a:pt x="162" y="222"/>
                  </a:cubicBezTo>
                  <a:cubicBezTo>
                    <a:pt x="202" y="189"/>
                    <a:pt x="239" y="156"/>
                    <a:pt x="239" y="105"/>
                  </a:cubicBezTo>
                  <a:cubicBezTo>
                    <a:pt x="239" y="39"/>
                    <a:pt x="182" y="0"/>
                    <a:pt x="112" y="0"/>
                  </a:cubicBezTo>
                  <a:cubicBezTo>
                    <a:pt x="46" y="0"/>
                    <a:pt x="0" y="46"/>
                    <a:pt x="0" y="97"/>
                  </a:cubicBezTo>
                  <a:cubicBezTo>
                    <a:pt x="0" y="123"/>
                    <a:pt x="24" y="125"/>
                    <a:pt x="28" y="125"/>
                  </a:cubicBezTo>
                  <a:cubicBezTo>
                    <a:pt x="41" y="125"/>
                    <a:pt x="57" y="116"/>
                    <a:pt x="57" y="97"/>
                  </a:cubicBezTo>
                  <a:cubicBezTo>
                    <a:pt x="57" y="88"/>
                    <a:pt x="55" y="68"/>
                    <a:pt x="26" y="68"/>
                  </a:cubicBezTo>
                  <a:cubicBezTo>
                    <a:pt x="41" y="31"/>
                    <a:pt x="79" y="17"/>
                    <a:pt x="105" y="17"/>
                  </a:cubicBezTo>
                  <a:cubicBezTo>
                    <a:pt x="158" y="17"/>
                    <a:pt x="187" y="61"/>
                    <a:pt x="187" y="105"/>
                  </a:cubicBezTo>
                  <a:cubicBezTo>
                    <a:pt x="187" y="151"/>
                    <a:pt x="154" y="189"/>
                    <a:pt x="136" y="209"/>
                  </a:cubicBezTo>
                  <a:cubicBezTo>
                    <a:pt x="93" y="251"/>
                    <a:pt x="49" y="294"/>
                    <a:pt x="6" y="336"/>
                  </a:cubicBezTo>
                  <a:cubicBezTo>
                    <a:pt x="0" y="340"/>
                    <a:pt x="0" y="343"/>
                    <a:pt x="0" y="358"/>
                  </a:cubicBezTo>
                  <a:cubicBezTo>
                    <a:pt x="74" y="358"/>
                    <a:pt x="149" y="358"/>
                    <a:pt x="224" y="358"/>
                  </a:cubicBezTo>
                  <a:cubicBezTo>
                    <a:pt x="229" y="325"/>
                    <a:pt x="234" y="292"/>
                    <a:pt x="239" y="2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22" name="Полилиния 721"/>
            <p:cNvSpPr/>
            <p:nvPr/>
          </p:nvSpPr>
          <p:spPr>
            <a:xfrm>
              <a:off x="3131640" y="5168520"/>
              <a:ext cx="169200" cy="11160"/>
            </a:xfrm>
            <a:custGeom>
              <a:avLst/>
              <a:gdLst/>
              <a:ahLst/>
              <a:cxnLst/>
              <a:rect l="0" t="0" r="r" b="b"/>
              <a:pathLst>
                <a:path w="470" h="31">
                  <a:moveTo>
                    <a:pt x="444" y="31"/>
                  </a:moveTo>
                  <a:cubicBezTo>
                    <a:pt x="457" y="31"/>
                    <a:pt x="470" y="31"/>
                    <a:pt x="470" y="15"/>
                  </a:cubicBezTo>
                  <a:cubicBezTo>
                    <a:pt x="470" y="0"/>
                    <a:pt x="457" y="0"/>
                    <a:pt x="444" y="0"/>
                  </a:cubicBezTo>
                  <a:cubicBezTo>
                    <a:pt x="305" y="0"/>
                    <a:pt x="165" y="0"/>
                    <a:pt x="26" y="0"/>
                  </a:cubicBezTo>
                  <a:cubicBezTo>
                    <a:pt x="13" y="0"/>
                    <a:pt x="0" y="0"/>
                    <a:pt x="0" y="15"/>
                  </a:cubicBezTo>
                  <a:cubicBezTo>
                    <a:pt x="0" y="31"/>
                    <a:pt x="13" y="31"/>
                    <a:pt x="26" y="31"/>
                  </a:cubicBezTo>
                  <a:cubicBezTo>
                    <a:pt x="165" y="31"/>
                    <a:pt x="305" y="31"/>
                    <a:pt x="444" y="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3840" rIns="90000" bIns="-3384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23" name="Полилиния 722"/>
            <p:cNvSpPr/>
            <p:nvPr/>
          </p:nvSpPr>
          <p:spPr>
            <a:xfrm>
              <a:off x="3401640" y="5050800"/>
              <a:ext cx="125640" cy="195120"/>
            </a:xfrm>
            <a:custGeom>
              <a:avLst/>
              <a:gdLst/>
              <a:ahLst/>
              <a:cxnLst/>
              <a:rect l="0" t="0" r="r" b="b"/>
              <a:pathLst>
                <a:path w="349" h="542">
                  <a:moveTo>
                    <a:pt x="180" y="9"/>
                  </a:moveTo>
                  <a:cubicBezTo>
                    <a:pt x="180" y="6"/>
                    <a:pt x="180" y="0"/>
                    <a:pt x="169" y="0"/>
                  </a:cubicBezTo>
                  <a:cubicBezTo>
                    <a:pt x="151" y="0"/>
                    <a:pt x="94" y="4"/>
                    <a:pt x="74" y="6"/>
                  </a:cubicBezTo>
                  <a:cubicBezTo>
                    <a:pt x="68" y="9"/>
                    <a:pt x="61" y="9"/>
                    <a:pt x="61" y="22"/>
                  </a:cubicBezTo>
                  <a:cubicBezTo>
                    <a:pt x="61" y="31"/>
                    <a:pt x="68" y="31"/>
                    <a:pt x="79" y="31"/>
                  </a:cubicBezTo>
                  <a:cubicBezTo>
                    <a:pt x="116" y="31"/>
                    <a:pt x="118" y="37"/>
                    <a:pt x="118" y="44"/>
                  </a:cubicBezTo>
                  <a:cubicBezTo>
                    <a:pt x="118" y="49"/>
                    <a:pt x="117" y="54"/>
                    <a:pt x="116" y="59"/>
                  </a:cubicBezTo>
                  <a:cubicBezTo>
                    <a:pt x="79" y="208"/>
                    <a:pt x="41" y="356"/>
                    <a:pt x="4" y="505"/>
                  </a:cubicBezTo>
                  <a:cubicBezTo>
                    <a:pt x="0" y="516"/>
                    <a:pt x="0" y="516"/>
                    <a:pt x="0" y="520"/>
                  </a:cubicBezTo>
                  <a:cubicBezTo>
                    <a:pt x="0" y="538"/>
                    <a:pt x="15" y="542"/>
                    <a:pt x="22" y="542"/>
                  </a:cubicBezTo>
                  <a:cubicBezTo>
                    <a:pt x="33" y="542"/>
                    <a:pt x="44" y="536"/>
                    <a:pt x="48" y="527"/>
                  </a:cubicBezTo>
                  <a:cubicBezTo>
                    <a:pt x="52" y="520"/>
                    <a:pt x="88" y="378"/>
                    <a:pt x="92" y="358"/>
                  </a:cubicBezTo>
                  <a:cubicBezTo>
                    <a:pt x="118" y="360"/>
                    <a:pt x="182" y="373"/>
                    <a:pt x="182" y="424"/>
                  </a:cubicBezTo>
                  <a:cubicBezTo>
                    <a:pt x="182" y="428"/>
                    <a:pt x="182" y="433"/>
                    <a:pt x="180" y="439"/>
                  </a:cubicBezTo>
                  <a:cubicBezTo>
                    <a:pt x="178" y="448"/>
                    <a:pt x="176" y="459"/>
                    <a:pt x="176" y="465"/>
                  </a:cubicBezTo>
                  <a:cubicBezTo>
                    <a:pt x="176" y="512"/>
                    <a:pt x="206" y="542"/>
                    <a:pt x="248" y="542"/>
                  </a:cubicBezTo>
                  <a:cubicBezTo>
                    <a:pt x="270" y="542"/>
                    <a:pt x="292" y="531"/>
                    <a:pt x="308" y="503"/>
                  </a:cubicBezTo>
                  <a:cubicBezTo>
                    <a:pt x="327" y="468"/>
                    <a:pt x="336" y="426"/>
                    <a:pt x="336" y="424"/>
                  </a:cubicBezTo>
                  <a:cubicBezTo>
                    <a:pt x="336" y="417"/>
                    <a:pt x="330" y="417"/>
                    <a:pt x="327" y="417"/>
                  </a:cubicBezTo>
                  <a:cubicBezTo>
                    <a:pt x="319" y="417"/>
                    <a:pt x="319" y="419"/>
                    <a:pt x="316" y="430"/>
                  </a:cubicBezTo>
                  <a:cubicBezTo>
                    <a:pt x="301" y="487"/>
                    <a:pt x="283" y="527"/>
                    <a:pt x="248" y="527"/>
                  </a:cubicBezTo>
                  <a:cubicBezTo>
                    <a:pt x="235" y="527"/>
                    <a:pt x="224" y="518"/>
                    <a:pt x="224" y="490"/>
                  </a:cubicBezTo>
                  <a:cubicBezTo>
                    <a:pt x="224" y="476"/>
                    <a:pt x="226" y="459"/>
                    <a:pt x="231" y="446"/>
                  </a:cubicBezTo>
                  <a:cubicBezTo>
                    <a:pt x="233" y="433"/>
                    <a:pt x="233" y="430"/>
                    <a:pt x="233" y="422"/>
                  </a:cubicBezTo>
                  <a:cubicBezTo>
                    <a:pt x="233" y="373"/>
                    <a:pt x="184" y="349"/>
                    <a:pt x="118" y="342"/>
                  </a:cubicBezTo>
                  <a:cubicBezTo>
                    <a:pt x="143" y="327"/>
                    <a:pt x="167" y="303"/>
                    <a:pt x="184" y="285"/>
                  </a:cubicBezTo>
                  <a:cubicBezTo>
                    <a:pt x="222" y="244"/>
                    <a:pt x="259" y="211"/>
                    <a:pt x="297" y="211"/>
                  </a:cubicBezTo>
                  <a:cubicBezTo>
                    <a:pt x="301" y="211"/>
                    <a:pt x="301" y="211"/>
                    <a:pt x="303" y="211"/>
                  </a:cubicBezTo>
                  <a:cubicBezTo>
                    <a:pt x="312" y="213"/>
                    <a:pt x="312" y="213"/>
                    <a:pt x="319" y="217"/>
                  </a:cubicBezTo>
                  <a:cubicBezTo>
                    <a:pt x="321" y="217"/>
                    <a:pt x="321" y="219"/>
                    <a:pt x="323" y="219"/>
                  </a:cubicBezTo>
                  <a:cubicBezTo>
                    <a:pt x="286" y="224"/>
                    <a:pt x="279" y="252"/>
                    <a:pt x="279" y="261"/>
                  </a:cubicBezTo>
                  <a:cubicBezTo>
                    <a:pt x="279" y="274"/>
                    <a:pt x="288" y="290"/>
                    <a:pt x="308" y="290"/>
                  </a:cubicBezTo>
                  <a:cubicBezTo>
                    <a:pt x="327" y="290"/>
                    <a:pt x="349" y="272"/>
                    <a:pt x="349" y="241"/>
                  </a:cubicBezTo>
                  <a:cubicBezTo>
                    <a:pt x="349" y="219"/>
                    <a:pt x="332" y="193"/>
                    <a:pt x="297" y="193"/>
                  </a:cubicBezTo>
                  <a:cubicBezTo>
                    <a:pt x="277" y="193"/>
                    <a:pt x="239" y="200"/>
                    <a:pt x="184" y="261"/>
                  </a:cubicBezTo>
                  <a:cubicBezTo>
                    <a:pt x="158" y="290"/>
                    <a:pt x="127" y="320"/>
                    <a:pt x="99" y="334"/>
                  </a:cubicBezTo>
                  <a:cubicBezTo>
                    <a:pt x="126" y="225"/>
                    <a:pt x="153" y="117"/>
                    <a:pt x="180" y="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24" name="Полилиния 723"/>
            <p:cNvSpPr/>
            <p:nvPr/>
          </p:nvSpPr>
          <p:spPr>
            <a:xfrm>
              <a:off x="3552120" y="4999320"/>
              <a:ext cx="86040" cy="128880"/>
            </a:xfrm>
            <a:custGeom>
              <a:avLst/>
              <a:gdLst/>
              <a:ahLst/>
              <a:cxnLst/>
              <a:rect l="0" t="0" r="r" b="b"/>
              <a:pathLst>
                <a:path w="239" h="358">
                  <a:moveTo>
                    <a:pt x="239" y="261"/>
                  </a:moveTo>
                  <a:cubicBezTo>
                    <a:pt x="233" y="261"/>
                    <a:pt x="228" y="261"/>
                    <a:pt x="222" y="261"/>
                  </a:cubicBezTo>
                  <a:cubicBezTo>
                    <a:pt x="219" y="272"/>
                    <a:pt x="215" y="305"/>
                    <a:pt x="206" y="310"/>
                  </a:cubicBezTo>
                  <a:cubicBezTo>
                    <a:pt x="202" y="312"/>
                    <a:pt x="160" y="312"/>
                    <a:pt x="154" y="312"/>
                  </a:cubicBezTo>
                  <a:cubicBezTo>
                    <a:pt x="121" y="312"/>
                    <a:pt x="88" y="312"/>
                    <a:pt x="55" y="312"/>
                  </a:cubicBezTo>
                  <a:cubicBezTo>
                    <a:pt x="112" y="264"/>
                    <a:pt x="129" y="248"/>
                    <a:pt x="162" y="222"/>
                  </a:cubicBezTo>
                  <a:cubicBezTo>
                    <a:pt x="202" y="191"/>
                    <a:pt x="239" y="156"/>
                    <a:pt x="239" y="105"/>
                  </a:cubicBezTo>
                  <a:cubicBezTo>
                    <a:pt x="239" y="40"/>
                    <a:pt x="182" y="0"/>
                    <a:pt x="114" y="0"/>
                  </a:cubicBezTo>
                  <a:cubicBezTo>
                    <a:pt x="46" y="0"/>
                    <a:pt x="0" y="48"/>
                    <a:pt x="0" y="97"/>
                  </a:cubicBezTo>
                  <a:cubicBezTo>
                    <a:pt x="0" y="125"/>
                    <a:pt x="24" y="127"/>
                    <a:pt x="28" y="127"/>
                  </a:cubicBezTo>
                  <a:cubicBezTo>
                    <a:pt x="41" y="127"/>
                    <a:pt x="57" y="119"/>
                    <a:pt x="57" y="99"/>
                  </a:cubicBezTo>
                  <a:cubicBezTo>
                    <a:pt x="57" y="88"/>
                    <a:pt x="55" y="70"/>
                    <a:pt x="26" y="70"/>
                  </a:cubicBezTo>
                  <a:cubicBezTo>
                    <a:pt x="44" y="31"/>
                    <a:pt x="79" y="20"/>
                    <a:pt x="105" y="20"/>
                  </a:cubicBezTo>
                  <a:cubicBezTo>
                    <a:pt x="158" y="20"/>
                    <a:pt x="186" y="61"/>
                    <a:pt x="186" y="105"/>
                  </a:cubicBezTo>
                  <a:cubicBezTo>
                    <a:pt x="186" y="152"/>
                    <a:pt x="154" y="189"/>
                    <a:pt x="136" y="209"/>
                  </a:cubicBezTo>
                  <a:cubicBezTo>
                    <a:pt x="93" y="252"/>
                    <a:pt x="49" y="295"/>
                    <a:pt x="6" y="338"/>
                  </a:cubicBezTo>
                  <a:cubicBezTo>
                    <a:pt x="0" y="343"/>
                    <a:pt x="0" y="345"/>
                    <a:pt x="0" y="358"/>
                  </a:cubicBezTo>
                  <a:cubicBezTo>
                    <a:pt x="74" y="358"/>
                    <a:pt x="149" y="358"/>
                    <a:pt x="224" y="358"/>
                  </a:cubicBezTo>
                  <a:cubicBezTo>
                    <a:pt x="229" y="326"/>
                    <a:pt x="234" y="294"/>
                    <a:pt x="239" y="2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25" name="Полилиния 724"/>
            <p:cNvSpPr/>
            <p:nvPr/>
          </p:nvSpPr>
          <p:spPr>
            <a:xfrm>
              <a:off x="3540960" y="5226120"/>
              <a:ext cx="103680" cy="87840"/>
            </a:xfrm>
            <a:custGeom>
              <a:avLst/>
              <a:gdLst/>
              <a:ahLst/>
              <a:cxnLst/>
              <a:rect l="0" t="0" r="r" b="b"/>
              <a:pathLst>
                <a:path w="288" h="244">
                  <a:moveTo>
                    <a:pt x="108" y="181"/>
                  </a:moveTo>
                  <a:cubicBezTo>
                    <a:pt x="103" y="198"/>
                    <a:pt x="83" y="229"/>
                    <a:pt x="57" y="229"/>
                  </a:cubicBezTo>
                  <a:cubicBezTo>
                    <a:pt x="55" y="229"/>
                    <a:pt x="39" y="229"/>
                    <a:pt x="28" y="220"/>
                  </a:cubicBezTo>
                  <a:cubicBezTo>
                    <a:pt x="50" y="214"/>
                    <a:pt x="50" y="194"/>
                    <a:pt x="50" y="192"/>
                  </a:cubicBezTo>
                  <a:cubicBezTo>
                    <a:pt x="50" y="178"/>
                    <a:pt x="42" y="172"/>
                    <a:pt x="31" y="172"/>
                  </a:cubicBezTo>
                  <a:cubicBezTo>
                    <a:pt x="15" y="172"/>
                    <a:pt x="0" y="185"/>
                    <a:pt x="0" y="205"/>
                  </a:cubicBezTo>
                  <a:cubicBezTo>
                    <a:pt x="0" y="231"/>
                    <a:pt x="28" y="244"/>
                    <a:pt x="55" y="244"/>
                  </a:cubicBezTo>
                  <a:cubicBezTo>
                    <a:pt x="81" y="244"/>
                    <a:pt x="103" y="229"/>
                    <a:pt x="116" y="205"/>
                  </a:cubicBezTo>
                  <a:cubicBezTo>
                    <a:pt x="130" y="233"/>
                    <a:pt x="158" y="244"/>
                    <a:pt x="180" y="244"/>
                  </a:cubicBezTo>
                  <a:cubicBezTo>
                    <a:pt x="244" y="244"/>
                    <a:pt x="277" y="176"/>
                    <a:pt x="277" y="161"/>
                  </a:cubicBezTo>
                  <a:cubicBezTo>
                    <a:pt x="277" y="154"/>
                    <a:pt x="271" y="156"/>
                    <a:pt x="268" y="154"/>
                  </a:cubicBezTo>
                  <a:cubicBezTo>
                    <a:pt x="259" y="154"/>
                    <a:pt x="259" y="156"/>
                    <a:pt x="257" y="163"/>
                  </a:cubicBezTo>
                  <a:cubicBezTo>
                    <a:pt x="246" y="200"/>
                    <a:pt x="213" y="229"/>
                    <a:pt x="182" y="229"/>
                  </a:cubicBezTo>
                  <a:cubicBezTo>
                    <a:pt x="160" y="229"/>
                    <a:pt x="149" y="214"/>
                    <a:pt x="149" y="194"/>
                  </a:cubicBezTo>
                  <a:cubicBezTo>
                    <a:pt x="149" y="178"/>
                    <a:pt x="163" y="130"/>
                    <a:pt x="178" y="71"/>
                  </a:cubicBezTo>
                  <a:cubicBezTo>
                    <a:pt x="189" y="29"/>
                    <a:pt x="213" y="16"/>
                    <a:pt x="231" y="16"/>
                  </a:cubicBezTo>
                  <a:cubicBezTo>
                    <a:pt x="233" y="16"/>
                    <a:pt x="248" y="16"/>
                    <a:pt x="259" y="22"/>
                  </a:cubicBezTo>
                  <a:cubicBezTo>
                    <a:pt x="244" y="27"/>
                    <a:pt x="237" y="42"/>
                    <a:pt x="237" y="53"/>
                  </a:cubicBezTo>
                  <a:cubicBezTo>
                    <a:pt x="237" y="64"/>
                    <a:pt x="245" y="73"/>
                    <a:pt x="257" y="73"/>
                  </a:cubicBezTo>
                  <a:cubicBezTo>
                    <a:pt x="269" y="73"/>
                    <a:pt x="288" y="62"/>
                    <a:pt x="288" y="40"/>
                  </a:cubicBezTo>
                  <a:cubicBezTo>
                    <a:pt x="288" y="9"/>
                    <a:pt x="253" y="0"/>
                    <a:pt x="233" y="0"/>
                  </a:cubicBezTo>
                  <a:cubicBezTo>
                    <a:pt x="204" y="0"/>
                    <a:pt x="182" y="18"/>
                    <a:pt x="171" y="38"/>
                  </a:cubicBezTo>
                  <a:cubicBezTo>
                    <a:pt x="163" y="16"/>
                    <a:pt x="136" y="0"/>
                    <a:pt x="108" y="0"/>
                  </a:cubicBezTo>
                  <a:cubicBezTo>
                    <a:pt x="46" y="0"/>
                    <a:pt x="11" y="66"/>
                    <a:pt x="11" y="82"/>
                  </a:cubicBezTo>
                  <a:cubicBezTo>
                    <a:pt x="11" y="91"/>
                    <a:pt x="17" y="88"/>
                    <a:pt x="20" y="91"/>
                  </a:cubicBezTo>
                  <a:cubicBezTo>
                    <a:pt x="28" y="91"/>
                    <a:pt x="28" y="88"/>
                    <a:pt x="31" y="80"/>
                  </a:cubicBezTo>
                  <a:cubicBezTo>
                    <a:pt x="44" y="38"/>
                    <a:pt x="79" y="16"/>
                    <a:pt x="105" y="16"/>
                  </a:cubicBezTo>
                  <a:cubicBezTo>
                    <a:pt x="123" y="16"/>
                    <a:pt x="138" y="25"/>
                    <a:pt x="138" y="51"/>
                  </a:cubicBezTo>
                  <a:cubicBezTo>
                    <a:pt x="138" y="62"/>
                    <a:pt x="132" y="88"/>
                    <a:pt x="125" y="106"/>
                  </a:cubicBezTo>
                  <a:cubicBezTo>
                    <a:pt x="119" y="131"/>
                    <a:pt x="113" y="156"/>
                    <a:pt x="108" y="18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2840" rIns="90000" bIns="4284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26" name="Полилиния 725"/>
            <p:cNvSpPr/>
            <p:nvPr/>
          </p:nvSpPr>
          <p:spPr>
            <a:xfrm>
              <a:off x="3756240" y="5168520"/>
              <a:ext cx="170280" cy="11160"/>
            </a:xfrm>
            <a:custGeom>
              <a:avLst/>
              <a:gdLst/>
              <a:ahLst/>
              <a:cxnLst/>
              <a:rect l="0" t="0" r="r" b="b"/>
              <a:pathLst>
                <a:path w="473" h="31">
                  <a:moveTo>
                    <a:pt x="444" y="31"/>
                  </a:moveTo>
                  <a:cubicBezTo>
                    <a:pt x="458" y="31"/>
                    <a:pt x="473" y="31"/>
                    <a:pt x="473" y="15"/>
                  </a:cubicBezTo>
                  <a:cubicBezTo>
                    <a:pt x="473" y="0"/>
                    <a:pt x="458" y="0"/>
                    <a:pt x="444" y="0"/>
                  </a:cubicBezTo>
                  <a:cubicBezTo>
                    <a:pt x="305" y="0"/>
                    <a:pt x="166" y="0"/>
                    <a:pt x="26" y="0"/>
                  </a:cubicBezTo>
                  <a:cubicBezTo>
                    <a:pt x="13" y="0"/>
                    <a:pt x="0" y="0"/>
                    <a:pt x="0" y="15"/>
                  </a:cubicBezTo>
                  <a:cubicBezTo>
                    <a:pt x="0" y="31"/>
                    <a:pt x="13" y="31"/>
                    <a:pt x="26" y="31"/>
                  </a:cubicBezTo>
                  <a:cubicBezTo>
                    <a:pt x="166" y="31"/>
                    <a:pt x="305" y="31"/>
                    <a:pt x="444" y="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3840" rIns="90000" bIns="-3384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27" name="Полилиния 726"/>
            <p:cNvSpPr/>
            <p:nvPr/>
          </p:nvSpPr>
          <p:spPr>
            <a:xfrm>
              <a:off x="4026960" y="5050800"/>
              <a:ext cx="126000" cy="195120"/>
            </a:xfrm>
            <a:custGeom>
              <a:avLst/>
              <a:gdLst/>
              <a:ahLst/>
              <a:cxnLst/>
              <a:rect l="0" t="0" r="r" b="b"/>
              <a:pathLst>
                <a:path w="350" h="542">
                  <a:moveTo>
                    <a:pt x="178" y="9"/>
                  </a:moveTo>
                  <a:cubicBezTo>
                    <a:pt x="178" y="6"/>
                    <a:pt x="178" y="0"/>
                    <a:pt x="167" y="0"/>
                  </a:cubicBezTo>
                  <a:cubicBezTo>
                    <a:pt x="150" y="0"/>
                    <a:pt x="95" y="4"/>
                    <a:pt x="75" y="6"/>
                  </a:cubicBezTo>
                  <a:cubicBezTo>
                    <a:pt x="69" y="9"/>
                    <a:pt x="60" y="9"/>
                    <a:pt x="60" y="22"/>
                  </a:cubicBezTo>
                  <a:cubicBezTo>
                    <a:pt x="60" y="31"/>
                    <a:pt x="66" y="31"/>
                    <a:pt x="77" y="31"/>
                  </a:cubicBezTo>
                  <a:cubicBezTo>
                    <a:pt x="115" y="31"/>
                    <a:pt x="117" y="37"/>
                    <a:pt x="117" y="44"/>
                  </a:cubicBezTo>
                  <a:cubicBezTo>
                    <a:pt x="116" y="49"/>
                    <a:pt x="115" y="54"/>
                    <a:pt x="115" y="59"/>
                  </a:cubicBezTo>
                  <a:cubicBezTo>
                    <a:pt x="77" y="208"/>
                    <a:pt x="40" y="356"/>
                    <a:pt x="3" y="505"/>
                  </a:cubicBezTo>
                  <a:cubicBezTo>
                    <a:pt x="0" y="516"/>
                    <a:pt x="0" y="516"/>
                    <a:pt x="0" y="520"/>
                  </a:cubicBezTo>
                  <a:cubicBezTo>
                    <a:pt x="0" y="538"/>
                    <a:pt x="16" y="542"/>
                    <a:pt x="22" y="542"/>
                  </a:cubicBezTo>
                  <a:cubicBezTo>
                    <a:pt x="31" y="542"/>
                    <a:pt x="44" y="536"/>
                    <a:pt x="49" y="527"/>
                  </a:cubicBezTo>
                  <a:cubicBezTo>
                    <a:pt x="51" y="520"/>
                    <a:pt x="86" y="378"/>
                    <a:pt x="91" y="358"/>
                  </a:cubicBezTo>
                  <a:cubicBezTo>
                    <a:pt x="117" y="360"/>
                    <a:pt x="181" y="373"/>
                    <a:pt x="181" y="424"/>
                  </a:cubicBezTo>
                  <a:cubicBezTo>
                    <a:pt x="181" y="428"/>
                    <a:pt x="181" y="433"/>
                    <a:pt x="178" y="439"/>
                  </a:cubicBezTo>
                  <a:cubicBezTo>
                    <a:pt x="176" y="448"/>
                    <a:pt x="176" y="459"/>
                    <a:pt x="176" y="465"/>
                  </a:cubicBezTo>
                  <a:cubicBezTo>
                    <a:pt x="176" y="512"/>
                    <a:pt x="207" y="542"/>
                    <a:pt x="247" y="542"/>
                  </a:cubicBezTo>
                  <a:cubicBezTo>
                    <a:pt x="271" y="542"/>
                    <a:pt x="291" y="531"/>
                    <a:pt x="308" y="503"/>
                  </a:cubicBezTo>
                  <a:cubicBezTo>
                    <a:pt x="328" y="468"/>
                    <a:pt x="335" y="426"/>
                    <a:pt x="335" y="424"/>
                  </a:cubicBezTo>
                  <a:cubicBezTo>
                    <a:pt x="335" y="417"/>
                    <a:pt x="328" y="417"/>
                    <a:pt x="326" y="417"/>
                  </a:cubicBezTo>
                  <a:cubicBezTo>
                    <a:pt x="319" y="417"/>
                    <a:pt x="317" y="419"/>
                    <a:pt x="315" y="430"/>
                  </a:cubicBezTo>
                  <a:cubicBezTo>
                    <a:pt x="299" y="487"/>
                    <a:pt x="282" y="527"/>
                    <a:pt x="249" y="527"/>
                  </a:cubicBezTo>
                  <a:cubicBezTo>
                    <a:pt x="233" y="527"/>
                    <a:pt x="222" y="518"/>
                    <a:pt x="222" y="490"/>
                  </a:cubicBezTo>
                  <a:cubicBezTo>
                    <a:pt x="222" y="476"/>
                    <a:pt x="227" y="459"/>
                    <a:pt x="229" y="446"/>
                  </a:cubicBezTo>
                  <a:cubicBezTo>
                    <a:pt x="233" y="433"/>
                    <a:pt x="233" y="430"/>
                    <a:pt x="233" y="422"/>
                  </a:cubicBezTo>
                  <a:cubicBezTo>
                    <a:pt x="233" y="373"/>
                    <a:pt x="185" y="349"/>
                    <a:pt x="119" y="342"/>
                  </a:cubicBezTo>
                  <a:cubicBezTo>
                    <a:pt x="143" y="327"/>
                    <a:pt x="167" y="303"/>
                    <a:pt x="185" y="285"/>
                  </a:cubicBezTo>
                  <a:cubicBezTo>
                    <a:pt x="222" y="244"/>
                    <a:pt x="258" y="211"/>
                    <a:pt x="295" y="211"/>
                  </a:cubicBezTo>
                  <a:cubicBezTo>
                    <a:pt x="299" y="211"/>
                    <a:pt x="299" y="211"/>
                    <a:pt x="302" y="211"/>
                  </a:cubicBezTo>
                  <a:cubicBezTo>
                    <a:pt x="310" y="213"/>
                    <a:pt x="313" y="213"/>
                    <a:pt x="319" y="217"/>
                  </a:cubicBezTo>
                  <a:cubicBezTo>
                    <a:pt x="320" y="218"/>
                    <a:pt x="319" y="219"/>
                    <a:pt x="321" y="219"/>
                  </a:cubicBezTo>
                  <a:cubicBezTo>
                    <a:pt x="284" y="224"/>
                    <a:pt x="277" y="252"/>
                    <a:pt x="277" y="261"/>
                  </a:cubicBezTo>
                  <a:cubicBezTo>
                    <a:pt x="277" y="274"/>
                    <a:pt x="286" y="290"/>
                    <a:pt x="306" y="290"/>
                  </a:cubicBezTo>
                  <a:cubicBezTo>
                    <a:pt x="328" y="290"/>
                    <a:pt x="350" y="272"/>
                    <a:pt x="350" y="241"/>
                  </a:cubicBezTo>
                  <a:cubicBezTo>
                    <a:pt x="350" y="219"/>
                    <a:pt x="332" y="193"/>
                    <a:pt x="297" y="193"/>
                  </a:cubicBezTo>
                  <a:cubicBezTo>
                    <a:pt x="275" y="193"/>
                    <a:pt x="240" y="200"/>
                    <a:pt x="185" y="261"/>
                  </a:cubicBezTo>
                  <a:cubicBezTo>
                    <a:pt x="159" y="290"/>
                    <a:pt x="128" y="320"/>
                    <a:pt x="99" y="334"/>
                  </a:cubicBezTo>
                  <a:cubicBezTo>
                    <a:pt x="126" y="225"/>
                    <a:pt x="152" y="117"/>
                    <a:pt x="178" y="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28" name="Полилиния 727"/>
            <p:cNvSpPr/>
            <p:nvPr/>
          </p:nvSpPr>
          <p:spPr>
            <a:xfrm>
              <a:off x="4177440" y="4999320"/>
              <a:ext cx="85680" cy="128880"/>
            </a:xfrm>
            <a:custGeom>
              <a:avLst/>
              <a:gdLst/>
              <a:ahLst/>
              <a:cxnLst/>
              <a:rect l="0" t="0" r="r" b="b"/>
              <a:pathLst>
                <a:path w="238" h="358">
                  <a:moveTo>
                    <a:pt x="238" y="261"/>
                  </a:moveTo>
                  <a:cubicBezTo>
                    <a:pt x="232" y="261"/>
                    <a:pt x="226" y="261"/>
                    <a:pt x="220" y="261"/>
                  </a:cubicBezTo>
                  <a:cubicBezTo>
                    <a:pt x="218" y="272"/>
                    <a:pt x="214" y="305"/>
                    <a:pt x="207" y="310"/>
                  </a:cubicBezTo>
                  <a:cubicBezTo>
                    <a:pt x="203" y="312"/>
                    <a:pt x="161" y="312"/>
                    <a:pt x="152" y="312"/>
                  </a:cubicBezTo>
                  <a:cubicBezTo>
                    <a:pt x="119" y="312"/>
                    <a:pt x="86" y="312"/>
                    <a:pt x="53" y="312"/>
                  </a:cubicBezTo>
                  <a:cubicBezTo>
                    <a:pt x="110" y="264"/>
                    <a:pt x="128" y="248"/>
                    <a:pt x="161" y="222"/>
                  </a:cubicBezTo>
                  <a:cubicBezTo>
                    <a:pt x="200" y="191"/>
                    <a:pt x="238" y="156"/>
                    <a:pt x="238" y="105"/>
                  </a:cubicBezTo>
                  <a:cubicBezTo>
                    <a:pt x="238" y="40"/>
                    <a:pt x="181" y="0"/>
                    <a:pt x="112" y="0"/>
                  </a:cubicBezTo>
                  <a:cubicBezTo>
                    <a:pt x="44" y="0"/>
                    <a:pt x="0" y="48"/>
                    <a:pt x="0" y="97"/>
                  </a:cubicBezTo>
                  <a:cubicBezTo>
                    <a:pt x="0" y="125"/>
                    <a:pt x="22" y="127"/>
                    <a:pt x="29" y="127"/>
                  </a:cubicBezTo>
                  <a:cubicBezTo>
                    <a:pt x="42" y="127"/>
                    <a:pt x="57" y="119"/>
                    <a:pt x="57" y="99"/>
                  </a:cubicBezTo>
                  <a:cubicBezTo>
                    <a:pt x="57" y="88"/>
                    <a:pt x="53" y="70"/>
                    <a:pt x="24" y="70"/>
                  </a:cubicBezTo>
                  <a:cubicBezTo>
                    <a:pt x="42" y="31"/>
                    <a:pt x="79" y="20"/>
                    <a:pt x="104" y="20"/>
                  </a:cubicBezTo>
                  <a:cubicBezTo>
                    <a:pt x="159" y="20"/>
                    <a:pt x="187" y="61"/>
                    <a:pt x="187" y="105"/>
                  </a:cubicBezTo>
                  <a:cubicBezTo>
                    <a:pt x="187" y="152"/>
                    <a:pt x="152" y="189"/>
                    <a:pt x="134" y="209"/>
                  </a:cubicBezTo>
                  <a:cubicBezTo>
                    <a:pt x="91" y="252"/>
                    <a:pt x="48" y="295"/>
                    <a:pt x="5" y="338"/>
                  </a:cubicBezTo>
                  <a:cubicBezTo>
                    <a:pt x="0" y="343"/>
                    <a:pt x="0" y="345"/>
                    <a:pt x="0" y="358"/>
                  </a:cubicBezTo>
                  <a:cubicBezTo>
                    <a:pt x="74" y="358"/>
                    <a:pt x="148" y="358"/>
                    <a:pt x="222" y="358"/>
                  </a:cubicBezTo>
                  <a:cubicBezTo>
                    <a:pt x="228" y="326"/>
                    <a:pt x="233" y="294"/>
                    <a:pt x="238" y="2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29" name="Полилиния 728"/>
            <p:cNvSpPr/>
            <p:nvPr/>
          </p:nvSpPr>
          <p:spPr>
            <a:xfrm>
              <a:off x="4168080" y="5226120"/>
              <a:ext cx="89280" cy="87840"/>
            </a:xfrm>
            <a:custGeom>
              <a:avLst/>
              <a:gdLst/>
              <a:ahLst/>
              <a:cxnLst/>
              <a:rect l="0" t="0" r="r" b="b"/>
              <a:pathLst>
                <a:path w="248" h="244">
                  <a:moveTo>
                    <a:pt x="57" y="192"/>
                  </a:moveTo>
                  <a:cubicBezTo>
                    <a:pt x="72" y="176"/>
                    <a:pt x="81" y="165"/>
                    <a:pt x="127" y="130"/>
                  </a:cubicBezTo>
                  <a:cubicBezTo>
                    <a:pt x="138" y="121"/>
                    <a:pt x="180" y="88"/>
                    <a:pt x="196" y="73"/>
                  </a:cubicBezTo>
                  <a:cubicBezTo>
                    <a:pt x="229" y="40"/>
                    <a:pt x="248" y="14"/>
                    <a:pt x="248" y="7"/>
                  </a:cubicBezTo>
                  <a:cubicBezTo>
                    <a:pt x="248" y="0"/>
                    <a:pt x="242" y="0"/>
                    <a:pt x="240" y="0"/>
                  </a:cubicBezTo>
                  <a:cubicBezTo>
                    <a:pt x="235" y="0"/>
                    <a:pt x="233" y="0"/>
                    <a:pt x="231" y="5"/>
                  </a:cubicBezTo>
                  <a:cubicBezTo>
                    <a:pt x="213" y="31"/>
                    <a:pt x="202" y="38"/>
                    <a:pt x="189" y="38"/>
                  </a:cubicBezTo>
                  <a:cubicBezTo>
                    <a:pt x="182" y="38"/>
                    <a:pt x="176" y="38"/>
                    <a:pt x="158" y="22"/>
                  </a:cubicBezTo>
                  <a:cubicBezTo>
                    <a:pt x="141" y="5"/>
                    <a:pt x="127" y="0"/>
                    <a:pt x="116" y="0"/>
                  </a:cubicBezTo>
                  <a:cubicBezTo>
                    <a:pt x="72" y="0"/>
                    <a:pt x="44" y="47"/>
                    <a:pt x="44" y="64"/>
                  </a:cubicBezTo>
                  <a:cubicBezTo>
                    <a:pt x="44" y="69"/>
                    <a:pt x="48" y="69"/>
                    <a:pt x="53" y="69"/>
                  </a:cubicBezTo>
                  <a:cubicBezTo>
                    <a:pt x="59" y="69"/>
                    <a:pt x="59" y="69"/>
                    <a:pt x="61" y="62"/>
                  </a:cubicBezTo>
                  <a:cubicBezTo>
                    <a:pt x="70" y="42"/>
                    <a:pt x="101" y="42"/>
                    <a:pt x="110" y="42"/>
                  </a:cubicBezTo>
                  <a:cubicBezTo>
                    <a:pt x="121" y="42"/>
                    <a:pt x="136" y="44"/>
                    <a:pt x="143" y="47"/>
                  </a:cubicBezTo>
                  <a:cubicBezTo>
                    <a:pt x="174" y="53"/>
                    <a:pt x="178" y="53"/>
                    <a:pt x="191" y="53"/>
                  </a:cubicBezTo>
                  <a:cubicBezTo>
                    <a:pt x="176" y="69"/>
                    <a:pt x="167" y="77"/>
                    <a:pt x="116" y="119"/>
                  </a:cubicBezTo>
                  <a:cubicBezTo>
                    <a:pt x="72" y="152"/>
                    <a:pt x="59" y="165"/>
                    <a:pt x="48" y="176"/>
                  </a:cubicBezTo>
                  <a:cubicBezTo>
                    <a:pt x="15" y="209"/>
                    <a:pt x="0" y="231"/>
                    <a:pt x="0" y="238"/>
                  </a:cubicBezTo>
                  <a:cubicBezTo>
                    <a:pt x="0" y="244"/>
                    <a:pt x="6" y="244"/>
                    <a:pt x="9" y="244"/>
                  </a:cubicBezTo>
                  <a:cubicBezTo>
                    <a:pt x="15" y="244"/>
                    <a:pt x="15" y="242"/>
                    <a:pt x="20" y="238"/>
                  </a:cubicBezTo>
                  <a:cubicBezTo>
                    <a:pt x="33" y="218"/>
                    <a:pt x="50" y="205"/>
                    <a:pt x="68" y="205"/>
                  </a:cubicBezTo>
                  <a:cubicBezTo>
                    <a:pt x="75" y="205"/>
                    <a:pt x="83" y="205"/>
                    <a:pt x="97" y="220"/>
                  </a:cubicBezTo>
                  <a:cubicBezTo>
                    <a:pt x="114" y="235"/>
                    <a:pt x="125" y="244"/>
                    <a:pt x="143" y="244"/>
                  </a:cubicBezTo>
                  <a:cubicBezTo>
                    <a:pt x="200" y="244"/>
                    <a:pt x="237" y="178"/>
                    <a:pt x="237" y="161"/>
                  </a:cubicBezTo>
                  <a:cubicBezTo>
                    <a:pt x="237" y="154"/>
                    <a:pt x="231" y="152"/>
                    <a:pt x="226" y="152"/>
                  </a:cubicBezTo>
                  <a:cubicBezTo>
                    <a:pt x="222" y="152"/>
                    <a:pt x="220" y="156"/>
                    <a:pt x="218" y="161"/>
                  </a:cubicBezTo>
                  <a:cubicBezTo>
                    <a:pt x="207" y="189"/>
                    <a:pt x="176" y="200"/>
                    <a:pt x="149" y="200"/>
                  </a:cubicBezTo>
                  <a:cubicBezTo>
                    <a:pt x="136" y="200"/>
                    <a:pt x="123" y="198"/>
                    <a:pt x="110" y="196"/>
                  </a:cubicBezTo>
                  <a:cubicBezTo>
                    <a:pt x="86" y="189"/>
                    <a:pt x="81" y="189"/>
                    <a:pt x="70" y="189"/>
                  </a:cubicBezTo>
                  <a:cubicBezTo>
                    <a:pt x="66" y="190"/>
                    <a:pt x="61" y="189"/>
                    <a:pt x="57" y="19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2840" rIns="90000" bIns="4284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30" name="Полилиния 729"/>
            <p:cNvSpPr/>
            <p:nvPr/>
          </p:nvSpPr>
          <p:spPr>
            <a:xfrm>
              <a:off x="4300200" y="4924080"/>
              <a:ext cx="105480" cy="498960"/>
            </a:xfrm>
            <a:custGeom>
              <a:avLst/>
              <a:gdLst/>
              <a:ahLst/>
              <a:cxnLst/>
              <a:rect l="0" t="0" r="r" b="b"/>
              <a:pathLst>
                <a:path w="293" h="1386">
                  <a:moveTo>
                    <a:pt x="293" y="692"/>
                  </a:moveTo>
                  <a:cubicBezTo>
                    <a:pt x="293" y="470"/>
                    <a:pt x="240" y="235"/>
                    <a:pt x="88" y="62"/>
                  </a:cubicBezTo>
                  <a:cubicBezTo>
                    <a:pt x="77" y="51"/>
                    <a:pt x="49" y="20"/>
                    <a:pt x="31" y="5"/>
                  </a:cubicBezTo>
                  <a:cubicBezTo>
                    <a:pt x="24" y="0"/>
                    <a:pt x="24" y="0"/>
                    <a:pt x="13" y="0"/>
                  </a:cubicBezTo>
                  <a:cubicBezTo>
                    <a:pt x="7" y="0"/>
                    <a:pt x="0" y="0"/>
                    <a:pt x="0" y="7"/>
                  </a:cubicBezTo>
                  <a:cubicBezTo>
                    <a:pt x="0" y="9"/>
                    <a:pt x="2" y="13"/>
                    <a:pt x="5" y="16"/>
                  </a:cubicBezTo>
                  <a:cubicBezTo>
                    <a:pt x="31" y="42"/>
                    <a:pt x="73" y="84"/>
                    <a:pt x="119" y="169"/>
                  </a:cubicBezTo>
                  <a:cubicBezTo>
                    <a:pt x="203" y="317"/>
                    <a:pt x="233" y="508"/>
                    <a:pt x="233" y="692"/>
                  </a:cubicBezTo>
                  <a:cubicBezTo>
                    <a:pt x="233" y="1028"/>
                    <a:pt x="141" y="1233"/>
                    <a:pt x="2" y="1373"/>
                  </a:cubicBezTo>
                  <a:cubicBezTo>
                    <a:pt x="0" y="1375"/>
                    <a:pt x="0" y="1378"/>
                    <a:pt x="0" y="1380"/>
                  </a:cubicBezTo>
                  <a:cubicBezTo>
                    <a:pt x="0" y="1386"/>
                    <a:pt x="7" y="1386"/>
                    <a:pt x="13" y="1386"/>
                  </a:cubicBezTo>
                  <a:cubicBezTo>
                    <a:pt x="24" y="1386"/>
                    <a:pt x="24" y="1386"/>
                    <a:pt x="33" y="1380"/>
                  </a:cubicBezTo>
                  <a:cubicBezTo>
                    <a:pt x="106" y="1318"/>
                    <a:pt x="189" y="1211"/>
                    <a:pt x="242" y="1048"/>
                  </a:cubicBezTo>
                  <a:cubicBezTo>
                    <a:pt x="275" y="943"/>
                    <a:pt x="293" y="817"/>
                    <a:pt x="293" y="69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31" name="Полилиния 730"/>
            <p:cNvSpPr/>
            <p:nvPr/>
          </p:nvSpPr>
          <p:spPr>
            <a:xfrm>
              <a:off x="4477680" y="4863240"/>
              <a:ext cx="70560" cy="128880"/>
            </a:xfrm>
            <a:custGeom>
              <a:avLst/>
              <a:gdLst/>
              <a:ahLst/>
              <a:cxnLst/>
              <a:rect l="0" t="0" r="r" b="b"/>
              <a:pathLst>
                <a:path w="196" h="358">
                  <a:moveTo>
                    <a:pt x="121" y="16"/>
                  </a:moveTo>
                  <a:cubicBezTo>
                    <a:pt x="121" y="0"/>
                    <a:pt x="121" y="0"/>
                    <a:pt x="106" y="0"/>
                  </a:cubicBezTo>
                  <a:cubicBezTo>
                    <a:pt x="70" y="35"/>
                    <a:pt x="22" y="35"/>
                    <a:pt x="0" y="35"/>
                  </a:cubicBezTo>
                  <a:cubicBezTo>
                    <a:pt x="0" y="42"/>
                    <a:pt x="0" y="48"/>
                    <a:pt x="0" y="55"/>
                  </a:cubicBezTo>
                  <a:cubicBezTo>
                    <a:pt x="11" y="55"/>
                    <a:pt x="48" y="55"/>
                    <a:pt x="77" y="40"/>
                  </a:cubicBezTo>
                  <a:cubicBezTo>
                    <a:pt x="77" y="131"/>
                    <a:pt x="77" y="223"/>
                    <a:pt x="77" y="314"/>
                  </a:cubicBezTo>
                  <a:cubicBezTo>
                    <a:pt x="77" y="332"/>
                    <a:pt x="77" y="341"/>
                    <a:pt x="24" y="341"/>
                  </a:cubicBezTo>
                  <a:cubicBezTo>
                    <a:pt x="17" y="341"/>
                    <a:pt x="9" y="341"/>
                    <a:pt x="2" y="341"/>
                  </a:cubicBezTo>
                  <a:cubicBezTo>
                    <a:pt x="2" y="346"/>
                    <a:pt x="2" y="352"/>
                    <a:pt x="2" y="358"/>
                  </a:cubicBezTo>
                  <a:cubicBezTo>
                    <a:pt x="13" y="358"/>
                    <a:pt x="79" y="356"/>
                    <a:pt x="99" y="356"/>
                  </a:cubicBezTo>
                  <a:cubicBezTo>
                    <a:pt x="117" y="356"/>
                    <a:pt x="185" y="358"/>
                    <a:pt x="196" y="358"/>
                  </a:cubicBezTo>
                  <a:cubicBezTo>
                    <a:pt x="196" y="352"/>
                    <a:pt x="196" y="346"/>
                    <a:pt x="196" y="341"/>
                  </a:cubicBezTo>
                  <a:cubicBezTo>
                    <a:pt x="189" y="341"/>
                    <a:pt x="183" y="341"/>
                    <a:pt x="176" y="341"/>
                  </a:cubicBezTo>
                  <a:cubicBezTo>
                    <a:pt x="121" y="341"/>
                    <a:pt x="121" y="332"/>
                    <a:pt x="121" y="314"/>
                  </a:cubicBezTo>
                  <a:cubicBezTo>
                    <a:pt x="121" y="215"/>
                    <a:pt x="121" y="115"/>
                    <a:pt x="121" y="1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32" name="Полилиния 731"/>
            <p:cNvSpPr/>
            <p:nvPr/>
          </p:nvSpPr>
          <p:spPr>
            <a:xfrm>
              <a:off x="4582080" y="4846680"/>
              <a:ext cx="83880" cy="194400"/>
            </a:xfrm>
            <a:custGeom>
              <a:avLst/>
              <a:gdLst/>
              <a:ahLst/>
              <a:cxnLst/>
              <a:rect l="0" t="0" r="r" b="b"/>
              <a:pathLst>
                <a:path w="233" h="540">
                  <a:moveTo>
                    <a:pt x="229" y="24"/>
                  </a:moveTo>
                  <a:cubicBezTo>
                    <a:pt x="233" y="18"/>
                    <a:pt x="233" y="15"/>
                    <a:pt x="233" y="13"/>
                  </a:cubicBezTo>
                  <a:cubicBezTo>
                    <a:pt x="233" y="4"/>
                    <a:pt x="225" y="0"/>
                    <a:pt x="220" y="0"/>
                  </a:cubicBezTo>
                  <a:cubicBezTo>
                    <a:pt x="209" y="0"/>
                    <a:pt x="207" y="7"/>
                    <a:pt x="205" y="13"/>
                  </a:cubicBezTo>
                  <a:cubicBezTo>
                    <a:pt x="137" y="181"/>
                    <a:pt x="70" y="349"/>
                    <a:pt x="2" y="516"/>
                  </a:cubicBezTo>
                  <a:cubicBezTo>
                    <a:pt x="0" y="523"/>
                    <a:pt x="0" y="525"/>
                    <a:pt x="0" y="527"/>
                  </a:cubicBezTo>
                  <a:cubicBezTo>
                    <a:pt x="0" y="536"/>
                    <a:pt x="7" y="540"/>
                    <a:pt x="13" y="540"/>
                  </a:cubicBezTo>
                  <a:cubicBezTo>
                    <a:pt x="22" y="540"/>
                    <a:pt x="24" y="534"/>
                    <a:pt x="27" y="527"/>
                  </a:cubicBezTo>
                  <a:cubicBezTo>
                    <a:pt x="94" y="360"/>
                    <a:pt x="162" y="192"/>
                    <a:pt x="229" y="2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33" name="Полилиния 732"/>
            <p:cNvSpPr/>
            <p:nvPr/>
          </p:nvSpPr>
          <p:spPr>
            <a:xfrm>
              <a:off x="4692960" y="4863240"/>
              <a:ext cx="86400" cy="128880"/>
            </a:xfrm>
            <a:custGeom>
              <a:avLst/>
              <a:gdLst/>
              <a:ahLst/>
              <a:cxnLst/>
              <a:rect l="0" t="0" r="r" b="b"/>
              <a:pathLst>
                <a:path w="240" h="358">
                  <a:moveTo>
                    <a:pt x="240" y="262"/>
                  </a:moveTo>
                  <a:cubicBezTo>
                    <a:pt x="234" y="262"/>
                    <a:pt x="228" y="262"/>
                    <a:pt x="222" y="262"/>
                  </a:cubicBezTo>
                  <a:cubicBezTo>
                    <a:pt x="220" y="273"/>
                    <a:pt x="214" y="305"/>
                    <a:pt x="207" y="310"/>
                  </a:cubicBezTo>
                  <a:cubicBezTo>
                    <a:pt x="203" y="312"/>
                    <a:pt x="161" y="312"/>
                    <a:pt x="154" y="312"/>
                  </a:cubicBezTo>
                  <a:cubicBezTo>
                    <a:pt x="121" y="312"/>
                    <a:pt x="88" y="312"/>
                    <a:pt x="55" y="312"/>
                  </a:cubicBezTo>
                  <a:cubicBezTo>
                    <a:pt x="110" y="264"/>
                    <a:pt x="130" y="248"/>
                    <a:pt x="163" y="222"/>
                  </a:cubicBezTo>
                  <a:cubicBezTo>
                    <a:pt x="203" y="191"/>
                    <a:pt x="240" y="156"/>
                    <a:pt x="240" y="106"/>
                  </a:cubicBezTo>
                  <a:cubicBezTo>
                    <a:pt x="240" y="40"/>
                    <a:pt x="183" y="0"/>
                    <a:pt x="112" y="0"/>
                  </a:cubicBezTo>
                  <a:cubicBezTo>
                    <a:pt x="46" y="0"/>
                    <a:pt x="0" y="48"/>
                    <a:pt x="0" y="97"/>
                  </a:cubicBezTo>
                  <a:cubicBezTo>
                    <a:pt x="0" y="125"/>
                    <a:pt x="24" y="128"/>
                    <a:pt x="29" y="128"/>
                  </a:cubicBezTo>
                  <a:cubicBezTo>
                    <a:pt x="42" y="128"/>
                    <a:pt x="57" y="119"/>
                    <a:pt x="57" y="99"/>
                  </a:cubicBezTo>
                  <a:cubicBezTo>
                    <a:pt x="57" y="88"/>
                    <a:pt x="55" y="70"/>
                    <a:pt x="27" y="70"/>
                  </a:cubicBezTo>
                  <a:cubicBezTo>
                    <a:pt x="42" y="31"/>
                    <a:pt x="79" y="20"/>
                    <a:pt x="106" y="20"/>
                  </a:cubicBezTo>
                  <a:cubicBezTo>
                    <a:pt x="159" y="20"/>
                    <a:pt x="187" y="62"/>
                    <a:pt x="187" y="106"/>
                  </a:cubicBezTo>
                  <a:cubicBezTo>
                    <a:pt x="187" y="152"/>
                    <a:pt x="154" y="189"/>
                    <a:pt x="137" y="209"/>
                  </a:cubicBezTo>
                  <a:cubicBezTo>
                    <a:pt x="93" y="252"/>
                    <a:pt x="50" y="295"/>
                    <a:pt x="7" y="338"/>
                  </a:cubicBezTo>
                  <a:cubicBezTo>
                    <a:pt x="0" y="343"/>
                    <a:pt x="0" y="343"/>
                    <a:pt x="0" y="358"/>
                  </a:cubicBezTo>
                  <a:cubicBezTo>
                    <a:pt x="75" y="358"/>
                    <a:pt x="150" y="358"/>
                    <a:pt x="225" y="358"/>
                  </a:cubicBezTo>
                  <a:cubicBezTo>
                    <a:pt x="230" y="326"/>
                    <a:pt x="235" y="294"/>
                    <a:pt x="240" y="26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734" name="Группа 733"/>
          <p:cNvGrpSpPr/>
          <p:nvPr/>
        </p:nvGrpSpPr>
        <p:grpSpPr>
          <a:xfrm>
            <a:off x="7821000" y="3440160"/>
            <a:ext cx="1155600" cy="276480"/>
            <a:chOff x="7821000" y="3440160"/>
            <a:chExt cx="1155600" cy="276480"/>
          </a:xfrm>
        </p:grpSpPr>
        <p:sp>
          <p:nvSpPr>
            <p:cNvPr id="735" name="Полилиния 734"/>
            <p:cNvSpPr/>
            <p:nvPr/>
          </p:nvSpPr>
          <p:spPr>
            <a:xfrm>
              <a:off x="7821000" y="3525480"/>
              <a:ext cx="143280" cy="124920"/>
            </a:xfrm>
            <a:custGeom>
              <a:avLst/>
              <a:gdLst/>
              <a:ahLst/>
              <a:cxnLst/>
              <a:rect l="0" t="0" r="r" b="b"/>
              <a:pathLst>
                <a:path w="398" h="347">
                  <a:moveTo>
                    <a:pt x="248" y="296"/>
                  </a:moveTo>
                  <a:cubicBezTo>
                    <a:pt x="257" y="327"/>
                    <a:pt x="284" y="347"/>
                    <a:pt x="317" y="347"/>
                  </a:cubicBezTo>
                  <a:cubicBezTo>
                    <a:pt x="343" y="347"/>
                    <a:pt x="363" y="329"/>
                    <a:pt x="374" y="305"/>
                  </a:cubicBezTo>
                  <a:cubicBezTo>
                    <a:pt x="387" y="276"/>
                    <a:pt x="398" y="230"/>
                    <a:pt x="398" y="228"/>
                  </a:cubicBezTo>
                  <a:cubicBezTo>
                    <a:pt x="398" y="222"/>
                    <a:pt x="391" y="222"/>
                    <a:pt x="387" y="222"/>
                  </a:cubicBezTo>
                  <a:cubicBezTo>
                    <a:pt x="380" y="222"/>
                    <a:pt x="380" y="224"/>
                    <a:pt x="378" y="235"/>
                  </a:cubicBezTo>
                  <a:cubicBezTo>
                    <a:pt x="367" y="279"/>
                    <a:pt x="352" y="331"/>
                    <a:pt x="319" y="331"/>
                  </a:cubicBezTo>
                  <a:cubicBezTo>
                    <a:pt x="303" y="331"/>
                    <a:pt x="295" y="320"/>
                    <a:pt x="295" y="296"/>
                  </a:cubicBezTo>
                  <a:cubicBezTo>
                    <a:pt x="295" y="279"/>
                    <a:pt x="306" y="241"/>
                    <a:pt x="310" y="215"/>
                  </a:cubicBezTo>
                  <a:cubicBezTo>
                    <a:pt x="317" y="187"/>
                    <a:pt x="325" y="159"/>
                    <a:pt x="332" y="132"/>
                  </a:cubicBezTo>
                  <a:cubicBezTo>
                    <a:pt x="334" y="121"/>
                    <a:pt x="343" y="92"/>
                    <a:pt x="345" y="81"/>
                  </a:cubicBezTo>
                  <a:cubicBezTo>
                    <a:pt x="350" y="61"/>
                    <a:pt x="356" y="33"/>
                    <a:pt x="356" y="29"/>
                  </a:cubicBezTo>
                  <a:cubicBezTo>
                    <a:pt x="356" y="15"/>
                    <a:pt x="347" y="9"/>
                    <a:pt x="334" y="9"/>
                  </a:cubicBezTo>
                  <a:cubicBezTo>
                    <a:pt x="330" y="9"/>
                    <a:pt x="310" y="9"/>
                    <a:pt x="306" y="35"/>
                  </a:cubicBezTo>
                  <a:cubicBezTo>
                    <a:pt x="290" y="90"/>
                    <a:pt x="255" y="226"/>
                    <a:pt x="246" y="265"/>
                  </a:cubicBezTo>
                  <a:cubicBezTo>
                    <a:pt x="246" y="270"/>
                    <a:pt x="215" y="331"/>
                    <a:pt x="158" y="331"/>
                  </a:cubicBezTo>
                  <a:cubicBezTo>
                    <a:pt x="119" y="331"/>
                    <a:pt x="110" y="296"/>
                    <a:pt x="110" y="268"/>
                  </a:cubicBezTo>
                  <a:cubicBezTo>
                    <a:pt x="110" y="224"/>
                    <a:pt x="132" y="165"/>
                    <a:pt x="152" y="112"/>
                  </a:cubicBezTo>
                  <a:cubicBezTo>
                    <a:pt x="163" y="88"/>
                    <a:pt x="165" y="77"/>
                    <a:pt x="165" y="61"/>
                  </a:cubicBezTo>
                  <a:cubicBezTo>
                    <a:pt x="165" y="29"/>
                    <a:pt x="141" y="0"/>
                    <a:pt x="103" y="0"/>
                  </a:cubicBezTo>
                  <a:cubicBezTo>
                    <a:pt x="29" y="0"/>
                    <a:pt x="0" y="112"/>
                    <a:pt x="0" y="118"/>
                  </a:cubicBezTo>
                  <a:cubicBezTo>
                    <a:pt x="0" y="125"/>
                    <a:pt x="6" y="123"/>
                    <a:pt x="9" y="125"/>
                  </a:cubicBezTo>
                  <a:cubicBezTo>
                    <a:pt x="18" y="125"/>
                    <a:pt x="18" y="123"/>
                    <a:pt x="22" y="112"/>
                  </a:cubicBezTo>
                  <a:cubicBezTo>
                    <a:pt x="42" y="44"/>
                    <a:pt x="70" y="15"/>
                    <a:pt x="99" y="15"/>
                  </a:cubicBezTo>
                  <a:cubicBezTo>
                    <a:pt x="108" y="15"/>
                    <a:pt x="119" y="18"/>
                    <a:pt x="119" y="42"/>
                  </a:cubicBezTo>
                  <a:cubicBezTo>
                    <a:pt x="119" y="59"/>
                    <a:pt x="110" y="83"/>
                    <a:pt x="106" y="94"/>
                  </a:cubicBezTo>
                  <a:cubicBezTo>
                    <a:pt x="77" y="169"/>
                    <a:pt x="62" y="217"/>
                    <a:pt x="62" y="255"/>
                  </a:cubicBezTo>
                  <a:cubicBezTo>
                    <a:pt x="62" y="329"/>
                    <a:pt x="114" y="347"/>
                    <a:pt x="156" y="347"/>
                  </a:cubicBezTo>
                  <a:cubicBezTo>
                    <a:pt x="207" y="347"/>
                    <a:pt x="235" y="314"/>
                    <a:pt x="248" y="2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36" name="Полилиния 735"/>
            <p:cNvSpPr/>
            <p:nvPr/>
          </p:nvSpPr>
          <p:spPr>
            <a:xfrm>
              <a:off x="7981560" y="3603600"/>
              <a:ext cx="103680" cy="87120"/>
            </a:xfrm>
            <a:custGeom>
              <a:avLst/>
              <a:gdLst/>
              <a:ahLst/>
              <a:cxnLst/>
              <a:rect l="0" t="0" r="r" b="b"/>
              <a:pathLst>
                <a:path w="288" h="242">
                  <a:moveTo>
                    <a:pt x="108" y="180"/>
                  </a:moveTo>
                  <a:cubicBezTo>
                    <a:pt x="104" y="198"/>
                    <a:pt x="86" y="228"/>
                    <a:pt x="57" y="228"/>
                  </a:cubicBezTo>
                  <a:cubicBezTo>
                    <a:pt x="55" y="228"/>
                    <a:pt x="40" y="228"/>
                    <a:pt x="29" y="220"/>
                  </a:cubicBezTo>
                  <a:cubicBezTo>
                    <a:pt x="51" y="213"/>
                    <a:pt x="53" y="193"/>
                    <a:pt x="53" y="191"/>
                  </a:cubicBezTo>
                  <a:cubicBezTo>
                    <a:pt x="53" y="178"/>
                    <a:pt x="44" y="171"/>
                    <a:pt x="31" y="171"/>
                  </a:cubicBezTo>
                  <a:cubicBezTo>
                    <a:pt x="16" y="171"/>
                    <a:pt x="0" y="182"/>
                    <a:pt x="0" y="204"/>
                  </a:cubicBezTo>
                  <a:cubicBezTo>
                    <a:pt x="0" y="231"/>
                    <a:pt x="31" y="242"/>
                    <a:pt x="57" y="242"/>
                  </a:cubicBezTo>
                  <a:cubicBezTo>
                    <a:pt x="82" y="242"/>
                    <a:pt x="104" y="226"/>
                    <a:pt x="117" y="204"/>
                  </a:cubicBezTo>
                  <a:cubicBezTo>
                    <a:pt x="130" y="233"/>
                    <a:pt x="161" y="242"/>
                    <a:pt x="181" y="242"/>
                  </a:cubicBezTo>
                  <a:cubicBezTo>
                    <a:pt x="244" y="242"/>
                    <a:pt x="277" y="176"/>
                    <a:pt x="277" y="160"/>
                  </a:cubicBezTo>
                  <a:cubicBezTo>
                    <a:pt x="277" y="154"/>
                    <a:pt x="271" y="154"/>
                    <a:pt x="269" y="154"/>
                  </a:cubicBezTo>
                  <a:cubicBezTo>
                    <a:pt x="260" y="154"/>
                    <a:pt x="260" y="156"/>
                    <a:pt x="258" y="163"/>
                  </a:cubicBezTo>
                  <a:cubicBezTo>
                    <a:pt x="247" y="200"/>
                    <a:pt x="214" y="228"/>
                    <a:pt x="183" y="228"/>
                  </a:cubicBezTo>
                  <a:cubicBezTo>
                    <a:pt x="163" y="228"/>
                    <a:pt x="150" y="213"/>
                    <a:pt x="150" y="193"/>
                  </a:cubicBezTo>
                  <a:cubicBezTo>
                    <a:pt x="150" y="178"/>
                    <a:pt x="163" y="130"/>
                    <a:pt x="178" y="70"/>
                  </a:cubicBezTo>
                  <a:cubicBezTo>
                    <a:pt x="189" y="29"/>
                    <a:pt x="214" y="16"/>
                    <a:pt x="231" y="16"/>
                  </a:cubicBezTo>
                  <a:cubicBezTo>
                    <a:pt x="233" y="16"/>
                    <a:pt x="249" y="16"/>
                    <a:pt x="262" y="22"/>
                  </a:cubicBezTo>
                  <a:cubicBezTo>
                    <a:pt x="244" y="27"/>
                    <a:pt x="238" y="42"/>
                    <a:pt x="238" y="53"/>
                  </a:cubicBezTo>
                  <a:cubicBezTo>
                    <a:pt x="238" y="64"/>
                    <a:pt x="248" y="73"/>
                    <a:pt x="260" y="73"/>
                  </a:cubicBezTo>
                  <a:cubicBezTo>
                    <a:pt x="272" y="73"/>
                    <a:pt x="288" y="62"/>
                    <a:pt x="288" y="40"/>
                  </a:cubicBezTo>
                  <a:cubicBezTo>
                    <a:pt x="288" y="9"/>
                    <a:pt x="255" y="0"/>
                    <a:pt x="233" y="0"/>
                  </a:cubicBezTo>
                  <a:cubicBezTo>
                    <a:pt x="207" y="0"/>
                    <a:pt x="185" y="18"/>
                    <a:pt x="172" y="38"/>
                  </a:cubicBezTo>
                  <a:cubicBezTo>
                    <a:pt x="163" y="16"/>
                    <a:pt x="139" y="0"/>
                    <a:pt x="108" y="0"/>
                  </a:cubicBezTo>
                  <a:cubicBezTo>
                    <a:pt x="46" y="0"/>
                    <a:pt x="11" y="66"/>
                    <a:pt x="11" y="81"/>
                  </a:cubicBezTo>
                  <a:cubicBezTo>
                    <a:pt x="11" y="90"/>
                    <a:pt x="20" y="90"/>
                    <a:pt x="22" y="90"/>
                  </a:cubicBezTo>
                  <a:cubicBezTo>
                    <a:pt x="29" y="90"/>
                    <a:pt x="29" y="88"/>
                    <a:pt x="31" y="79"/>
                  </a:cubicBezTo>
                  <a:cubicBezTo>
                    <a:pt x="44" y="38"/>
                    <a:pt x="79" y="16"/>
                    <a:pt x="106" y="16"/>
                  </a:cubicBezTo>
                  <a:cubicBezTo>
                    <a:pt x="123" y="16"/>
                    <a:pt x="139" y="24"/>
                    <a:pt x="139" y="51"/>
                  </a:cubicBezTo>
                  <a:cubicBezTo>
                    <a:pt x="139" y="62"/>
                    <a:pt x="132" y="88"/>
                    <a:pt x="128" y="106"/>
                  </a:cubicBezTo>
                  <a:cubicBezTo>
                    <a:pt x="121" y="130"/>
                    <a:pt x="115" y="155"/>
                    <a:pt x="108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2120" rIns="90000" bIns="4212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37" name="Полилиния 736"/>
            <p:cNvSpPr/>
            <p:nvPr/>
          </p:nvSpPr>
          <p:spPr>
            <a:xfrm>
              <a:off x="8204760" y="3519000"/>
              <a:ext cx="185400" cy="118800"/>
            </a:xfrm>
            <a:custGeom>
              <a:avLst/>
              <a:gdLst/>
              <a:ahLst/>
              <a:cxnLst/>
              <a:rect l="0" t="0" r="r" b="b"/>
              <a:pathLst>
                <a:path w="515" h="330">
                  <a:moveTo>
                    <a:pt x="486" y="31"/>
                  </a:moveTo>
                  <a:cubicBezTo>
                    <a:pt x="499" y="31"/>
                    <a:pt x="515" y="31"/>
                    <a:pt x="515" y="16"/>
                  </a:cubicBezTo>
                  <a:cubicBezTo>
                    <a:pt x="515" y="0"/>
                    <a:pt x="502" y="0"/>
                    <a:pt x="488" y="0"/>
                  </a:cubicBezTo>
                  <a:cubicBezTo>
                    <a:pt x="335" y="0"/>
                    <a:pt x="181" y="0"/>
                    <a:pt x="27" y="0"/>
                  </a:cubicBezTo>
                  <a:cubicBezTo>
                    <a:pt x="14" y="0"/>
                    <a:pt x="0" y="0"/>
                    <a:pt x="0" y="16"/>
                  </a:cubicBezTo>
                  <a:cubicBezTo>
                    <a:pt x="0" y="31"/>
                    <a:pt x="16" y="31"/>
                    <a:pt x="27" y="31"/>
                  </a:cubicBezTo>
                  <a:cubicBezTo>
                    <a:pt x="180" y="31"/>
                    <a:pt x="333" y="31"/>
                    <a:pt x="486" y="31"/>
                  </a:cubicBezTo>
                  <a:moveTo>
                    <a:pt x="488" y="330"/>
                  </a:moveTo>
                  <a:cubicBezTo>
                    <a:pt x="502" y="330"/>
                    <a:pt x="515" y="330"/>
                    <a:pt x="515" y="314"/>
                  </a:cubicBezTo>
                  <a:cubicBezTo>
                    <a:pt x="515" y="299"/>
                    <a:pt x="499" y="299"/>
                    <a:pt x="486" y="299"/>
                  </a:cubicBezTo>
                  <a:cubicBezTo>
                    <a:pt x="333" y="299"/>
                    <a:pt x="180" y="299"/>
                    <a:pt x="27" y="299"/>
                  </a:cubicBezTo>
                  <a:cubicBezTo>
                    <a:pt x="16" y="299"/>
                    <a:pt x="0" y="299"/>
                    <a:pt x="0" y="314"/>
                  </a:cubicBezTo>
                  <a:cubicBezTo>
                    <a:pt x="0" y="330"/>
                    <a:pt x="14" y="330"/>
                    <a:pt x="27" y="330"/>
                  </a:cubicBezTo>
                  <a:cubicBezTo>
                    <a:pt x="181" y="330"/>
                    <a:pt x="335" y="330"/>
                    <a:pt x="488" y="330"/>
                  </a:cubicBezTo>
                  <a:moveTo>
                    <a:pt x="488" y="180"/>
                  </a:moveTo>
                  <a:cubicBezTo>
                    <a:pt x="502" y="180"/>
                    <a:pt x="515" y="180"/>
                    <a:pt x="515" y="165"/>
                  </a:cubicBezTo>
                  <a:cubicBezTo>
                    <a:pt x="515" y="150"/>
                    <a:pt x="502" y="150"/>
                    <a:pt x="488" y="150"/>
                  </a:cubicBezTo>
                  <a:cubicBezTo>
                    <a:pt x="335" y="150"/>
                    <a:pt x="181" y="150"/>
                    <a:pt x="27" y="150"/>
                  </a:cubicBezTo>
                  <a:cubicBezTo>
                    <a:pt x="14" y="150"/>
                    <a:pt x="0" y="150"/>
                    <a:pt x="0" y="165"/>
                  </a:cubicBezTo>
                  <a:cubicBezTo>
                    <a:pt x="0" y="180"/>
                    <a:pt x="14" y="180"/>
                    <a:pt x="27" y="180"/>
                  </a:cubicBezTo>
                  <a:cubicBezTo>
                    <a:pt x="181" y="180"/>
                    <a:pt x="335" y="180"/>
                    <a:pt x="488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38" name="Полилиния 737"/>
            <p:cNvSpPr/>
            <p:nvPr/>
          </p:nvSpPr>
          <p:spPr>
            <a:xfrm>
              <a:off x="8490600" y="3525480"/>
              <a:ext cx="143280" cy="124920"/>
            </a:xfrm>
            <a:custGeom>
              <a:avLst/>
              <a:gdLst/>
              <a:ahLst/>
              <a:cxnLst/>
              <a:rect l="0" t="0" r="r" b="b"/>
              <a:pathLst>
                <a:path w="398" h="347">
                  <a:moveTo>
                    <a:pt x="248" y="296"/>
                  </a:moveTo>
                  <a:cubicBezTo>
                    <a:pt x="257" y="327"/>
                    <a:pt x="284" y="347"/>
                    <a:pt x="317" y="347"/>
                  </a:cubicBezTo>
                  <a:cubicBezTo>
                    <a:pt x="345" y="347"/>
                    <a:pt x="363" y="329"/>
                    <a:pt x="374" y="305"/>
                  </a:cubicBezTo>
                  <a:cubicBezTo>
                    <a:pt x="387" y="276"/>
                    <a:pt x="398" y="230"/>
                    <a:pt x="398" y="228"/>
                  </a:cubicBezTo>
                  <a:cubicBezTo>
                    <a:pt x="398" y="222"/>
                    <a:pt x="391" y="222"/>
                    <a:pt x="389" y="222"/>
                  </a:cubicBezTo>
                  <a:cubicBezTo>
                    <a:pt x="380" y="222"/>
                    <a:pt x="380" y="224"/>
                    <a:pt x="378" y="235"/>
                  </a:cubicBezTo>
                  <a:cubicBezTo>
                    <a:pt x="367" y="279"/>
                    <a:pt x="352" y="331"/>
                    <a:pt x="319" y="331"/>
                  </a:cubicBezTo>
                  <a:cubicBezTo>
                    <a:pt x="303" y="331"/>
                    <a:pt x="295" y="320"/>
                    <a:pt x="295" y="296"/>
                  </a:cubicBezTo>
                  <a:cubicBezTo>
                    <a:pt x="295" y="279"/>
                    <a:pt x="306" y="241"/>
                    <a:pt x="310" y="215"/>
                  </a:cubicBezTo>
                  <a:cubicBezTo>
                    <a:pt x="317" y="187"/>
                    <a:pt x="325" y="159"/>
                    <a:pt x="332" y="132"/>
                  </a:cubicBezTo>
                  <a:cubicBezTo>
                    <a:pt x="334" y="121"/>
                    <a:pt x="343" y="92"/>
                    <a:pt x="345" y="81"/>
                  </a:cubicBezTo>
                  <a:cubicBezTo>
                    <a:pt x="350" y="61"/>
                    <a:pt x="358" y="33"/>
                    <a:pt x="358" y="29"/>
                  </a:cubicBezTo>
                  <a:cubicBezTo>
                    <a:pt x="358" y="15"/>
                    <a:pt x="347" y="9"/>
                    <a:pt x="334" y="9"/>
                  </a:cubicBezTo>
                  <a:cubicBezTo>
                    <a:pt x="332" y="9"/>
                    <a:pt x="310" y="9"/>
                    <a:pt x="306" y="35"/>
                  </a:cubicBezTo>
                  <a:cubicBezTo>
                    <a:pt x="290" y="90"/>
                    <a:pt x="257" y="226"/>
                    <a:pt x="246" y="265"/>
                  </a:cubicBezTo>
                  <a:cubicBezTo>
                    <a:pt x="246" y="270"/>
                    <a:pt x="216" y="331"/>
                    <a:pt x="158" y="331"/>
                  </a:cubicBezTo>
                  <a:cubicBezTo>
                    <a:pt x="119" y="331"/>
                    <a:pt x="112" y="296"/>
                    <a:pt x="112" y="268"/>
                  </a:cubicBezTo>
                  <a:cubicBezTo>
                    <a:pt x="112" y="224"/>
                    <a:pt x="132" y="165"/>
                    <a:pt x="152" y="112"/>
                  </a:cubicBezTo>
                  <a:cubicBezTo>
                    <a:pt x="163" y="88"/>
                    <a:pt x="165" y="77"/>
                    <a:pt x="165" y="61"/>
                  </a:cubicBezTo>
                  <a:cubicBezTo>
                    <a:pt x="165" y="29"/>
                    <a:pt x="141" y="0"/>
                    <a:pt x="103" y="0"/>
                  </a:cubicBezTo>
                  <a:cubicBezTo>
                    <a:pt x="29" y="0"/>
                    <a:pt x="0" y="112"/>
                    <a:pt x="0" y="118"/>
                  </a:cubicBezTo>
                  <a:cubicBezTo>
                    <a:pt x="0" y="125"/>
                    <a:pt x="9" y="125"/>
                    <a:pt x="11" y="125"/>
                  </a:cubicBezTo>
                  <a:cubicBezTo>
                    <a:pt x="18" y="125"/>
                    <a:pt x="18" y="123"/>
                    <a:pt x="22" y="112"/>
                  </a:cubicBezTo>
                  <a:cubicBezTo>
                    <a:pt x="42" y="44"/>
                    <a:pt x="70" y="15"/>
                    <a:pt x="101" y="15"/>
                  </a:cubicBezTo>
                  <a:cubicBezTo>
                    <a:pt x="108" y="15"/>
                    <a:pt x="119" y="18"/>
                    <a:pt x="119" y="42"/>
                  </a:cubicBezTo>
                  <a:cubicBezTo>
                    <a:pt x="119" y="59"/>
                    <a:pt x="112" y="83"/>
                    <a:pt x="106" y="94"/>
                  </a:cubicBezTo>
                  <a:cubicBezTo>
                    <a:pt x="77" y="169"/>
                    <a:pt x="62" y="217"/>
                    <a:pt x="62" y="255"/>
                  </a:cubicBezTo>
                  <a:cubicBezTo>
                    <a:pt x="62" y="329"/>
                    <a:pt x="114" y="347"/>
                    <a:pt x="156" y="347"/>
                  </a:cubicBezTo>
                  <a:cubicBezTo>
                    <a:pt x="207" y="347"/>
                    <a:pt x="235" y="314"/>
                    <a:pt x="248" y="2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39" name="Полилиния 738"/>
            <p:cNvSpPr/>
            <p:nvPr/>
          </p:nvSpPr>
          <p:spPr>
            <a:xfrm>
              <a:off x="8669520" y="3440160"/>
              <a:ext cx="64080" cy="276480"/>
            </a:xfrm>
            <a:custGeom>
              <a:avLst/>
              <a:gdLst/>
              <a:ahLst/>
              <a:cxnLst/>
              <a:rect l="0" t="0" r="r" b="b"/>
              <a:pathLst>
                <a:path w="178" h="768">
                  <a:moveTo>
                    <a:pt x="178" y="759"/>
                  </a:moveTo>
                  <a:cubicBezTo>
                    <a:pt x="178" y="757"/>
                    <a:pt x="178" y="757"/>
                    <a:pt x="165" y="744"/>
                  </a:cubicBezTo>
                  <a:cubicBezTo>
                    <a:pt x="70" y="647"/>
                    <a:pt x="44" y="502"/>
                    <a:pt x="44" y="384"/>
                  </a:cubicBezTo>
                  <a:cubicBezTo>
                    <a:pt x="44" y="250"/>
                    <a:pt x="75" y="116"/>
                    <a:pt x="169" y="20"/>
                  </a:cubicBezTo>
                  <a:cubicBezTo>
                    <a:pt x="178" y="11"/>
                    <a:pt x="178" y="11"/>
                    <a:pt x="178" y="7"/>
                  </a:cubicBezTo>
                  <a:cubicBezTo>
                    <a:pt x="178" y="2"/>
                    <a:pt x="176" y="0"/>
                    <a:pt x="171" y="0"/>
                  </a:cubicBezTo>
                  <a:cubicBezTo>
                    <a:pt x="163" y="0"/>
                    <a:pt x="94" y="53"/>
                    <a:pt x="48" y="149"/>
                  </a:cubicBezTo>
                  <a:cubicBezTo>
                    <a:pt x="9" y="235"/>
                    <a:pt x="0" y="320"/>
                    <a:pt x="0" y="384"/>
                  </a:cubicBezTo>
                  <a:cubicBezTo>
                    <a:pt x="0" y="443"/>
                    <a:pt x="9" y="538"/>
                    <a:pt x="50" y="623"/>
                  </a:cubicBezTo>
                  <a:cubicBezTo>
                    <a:pt x="97" y="718"/>
                    <a:pt x="163" y="768"/>
                    <a:pt x="171" y="768"/>
                  </a:cubicBezTo>
                  <a:cubicBezTo>
                    <a:pt x="176" y="768"/>
                    <a:pt x="178" y="766"/>
                    <a:pt x="178" y="7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40" name="Полилиния 739"/>
            <p:cNvSpPr/>
            <p:nvPr/>
          </p:nvSpPr>
          <p:spPr>
            <a:xfrm>
              <a:off x="8758080" y="3525480"/>
              <a:ext cx="128160" cy="178560"/>
            </a:xfrm>
            <a:custGeom>
              <a:avLst/>
              <a:gdLst/>
              <a:ahLst/>
              <a:cxnLst/>
              <a:rect l="0" t="0" r="r" b="b"/>
              <a:pathLst>
                <a:path w="356" h="496">
                  <a:moveTo>
                    <a:pt x="352" y="46"/>
                  </a:moveTo>
                  <a:cubicBezTo>
                    <a:pt x="356" y="35"/>
                    <a:pt x="356" y="35"/>
                    <a:pt x="356" y="29"/>
                  </a:cubicBezTo>
                  <a:cubicBezTo>
                    <a:pt x="356" y="15"/>
                    <a:pt x="345" y="9"/>
                    <a:pt x="334" y="9"/>
                  </a:cubicBezTo>
                  <a:cubicBezTo>
                    <a:pt x="326" y="9"/>
                    <a:pt x="312" y="13"/>
                    <a:pt x="306" y="24"/>
                  </a:cubicBezTo>
                  <a:cubicBezTo>
                    <a:pt x="306" y="29"/>
                    <a:pt x="299" y="53"/>
                    <a:pt x="295" y="66"/>
                  </a:cubicBezTo>
                  <a:cubicBezTo>
                    <a:pt x="290" y="86"/>
                    <a:pt x="284" y="105"/>
                    <a:pt x="279" y="127"/>
                  </a:cubicBezTo>
                  <a:cubicBezTo>
                    <a:pt x="268" y="173"/>
                    <a:pt x="257" y="219"/>
                    <a:pt x="246" y="265"/>
                  </a:cubicBezTo>
                  <a:cubicBezTo>
                    <a:pt x="242" y="276"/>
                    <a:pt x="209" y="331"/>
                    <a:pt x="158" y="331"/>
                  </a:cubicBezTo>
                  <a:cubicBezTo>
                    <a:pt x="119" y="331"/>
                    <a:pt x="110" y="296"/>
                    <a:pt x="110" y="268"/>
                  </a:cubicBezTo>
                  <a:cubicBezTo>
                    <a:pt x="110" y="233"/>
                    <a:pt x="123" y="187"/>
                    <a:pt x="150" y="118"/>
                  </a:cubicBezTo>
                  <a:cubicBezTo>
                    <a:pt x="163" y="86"/>
                    <a:pt x="165" y="77"/>
                    <a:pt x="165" y="61"/>
                  </a:cubicBezTo>
                  <a:cubicBezTo>
                    <a:pt x="165" y="29"/>
                    <a:pt x="141" y="0"/>
                    <a:pt x="101" y="0"/>
                  </a:cubicBezTo>
                  <a:cubicBezTo>
                    <a:pt x="29" y="0"/>
                    <a:pt x="0" y="112"/>
                    <a:pt x="0" y="118"/>
                  </a:cubicBezTo>
                  <a:cubicBezTo>
                    <a:pt x="0" y="125"/>
                    <a:pt x="7" y="125"/>
                    <a:pt x="9" y="125"/>
                  </a:cubicBezTo>
                  <a:cubicBezTo>
                    <a:pt x="18" y="125"/>
                    <a:pt x="18" y="123"/>
                    <a:pt x="22" y="112"/>
                  </a:cubicBezTo>
                  <a:cubicBezTo>
                    <a:pt x="42" y="39"/>
                    <a:pt x="73" y="15"/>
                    <a:pt x="99" y="15"/>
                  </a:cubicBezTo>
                  <a:cubicBezTo>
                    <a:pt x="106" y="15"/>
                    <a:pt x="119" y="15"/>
                    <a:pt x="119" y="42"/>
                  </a:cubicBezTo>
                  <a:cubicBezTo>
                    <a:pt x="119" y="59"/>
                    <a:pt x="110" y="81"/>
                    <a:pt x="106" y="94"/>
                  </a:cubicBezTo>
                  <a:cubicBezTo>
                    <a:pt x="75" y="176"/>
                    <a:pt x="62" y="219"/>
                    <a:pt x="62" y="257"/>
                  </a:cubicBezTo>
                  <a:cubicBezTo>
                    <a:pt x="62" y="325"/>
                    <a:pt x="110" y="347"/>
                    <a:pt x="154" y="347"/>
                  </a:cubicBezTo>
                  <a:cubicBezTo>
                    <a:pt x="185" y="347"/>
                    <a:pt x="211" y="334"/>
                    <a:pt x="233" y="314"/>
                  </a:cubicBezTo>
                  <a:cubicBezTo>
                    <a:pt x="222" y="353"/>
                    <a:pt x="213" y="391"/>
                    <a:pt x="183" y="430"/>
                  </a:cubicBezTo>
                  <a:cubicBezTo>
                    <a:pt x="163" y="456"/>
                    <a:pt x="134" y="481"/>
                    <a:pt x="99" y="481"/>
                  </a:cubicBezTo>
                  <a:cubicBezTo>
                    <a:pt x="88" y="481"/>
                    <a:pt x="53" y="476"/>
                    <a:pt x="40" y="448"/>
                  </a:cubicBezTo>
                  <a:cubicBezTo>
                    <a:pt x="51" y="448"/>
                    <a:pt x="62" y="448"/>
                    <a:pt x="73" y="439"/>
                  </a:cubicBezTo>
                  <a:cubicBezTo>
                    <a:pt x="79" y="430"/>
                    <a:pt x="88" y="421"/>
                    <a:pt x="88" y="406"/>
                  </a:cubicBezTo>
                  <a:cubicBezTo>
                    <a:pt x="88" y="382"/>
                    <a:pt x="66" y="380"/>
                    <a:pt x="60" y="380"/>
                  </a:cubicBezTo>
                  <a:cubicBezTo>
                    <a:pt x="42" y="380"/>
                    <a:pt x="16" y="393"/>
                    <a:pt x="16" y="430"/>
                  </a:cubicBezTo>
                  <a:cubicBezTo>
                    <a:pt x="16" y="467"/>
                    <a:pt x="51" y="496"/>
                    <a:pt x="99" y="496"/>
                  </a:cubicBezTo>
                  <a:cubicBezTo>
                    <a:pt x="178" y="496"/>
                    <a:pt x="257" y="426"/>
                    <a:pt x="279" y="340"/>
                  </a:cubicBezTo>
                  <a:cubicBezTo>
                    <a:pt x="304" y="242"/>
                    <a:pt x="328" y="144"/>
                    <a:pt x="352" y="4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41" name="Полилиния 740"/>
            <p:cNvSpPr/>
            <p:nvPr/>
          </p:nvSpPr>
          <p:spPr>
            <a:xfrm>
              <a:off x="8912520" y="3440160"/>
              <a:ext cx="64080" cy="276480"/>
            </a:xfrm>
            <a:custGeom>
              <a:avLst/>
              <a:gdLst/>
              <a:ahLst/>
              <a:cxnLst/>
              <a:rect l="0" t="0" r="r" b="b"/>
              <a:pathLst>
                <a:path w="178" h="768">
                  <a:moveTo>
                    <a:pt x="178" y="384"/>
                  </a:moveTo>
                  <a:cubicBezTo>
                    <a:pt x="178" y="325"/>
                    <a:pt x="169" y="230"/>
                    <a:pt x="127" y="145"/>
                  </a:cubicBezTo>
                  <a:cubicBezTo>
                    <a:pt x="81" y="50"/>
                    <a:pt x="15" y="0"/>
                    <a:pt x="7" y="0"/>
                  </a:cubicBezTo>
                  <a:cubicBezTo>
                    <a:pt x="2" y="0"/>
                    <a:pt x="0" y="2"/>
                    <a:pt x="0" y="7"/>
                  </a:cubicBezTo>
                  <a:cubicBezTo>
                    <a:pt x="0" y="11"/>
                    <a:pt x="0" y="11"/>
                    <a:pt x="13" y="26"/>
                  </a:cubicBezTo>
                  <a:cubicBezTo>
                    <a:pt x="90" y="101"/>
                    <a:pt x="134" y="224"/>
                    <a:pt x="134" y="384"/>
                  </a:cubicBezTo>
                  <a:cubicBezTo>
                    <a:pt x="134" y="516"/>
                    <a:pt x="105" y="650"/>
                    <a:pt x="9" y="748"/>
                  </a:cubicBezTo>
                  <a:cubicBezTo>
                    <a:pt x="0" y="757"/>
                    <a:pt x="0" y="757"/>
                    <a:pt x="0" y="759"/>
                  </a:cubicBezTo>
                  <a:cubicBezTo>
                    <a:pt x="0" y="766"/>
                    <a:pt x="2" y="768"/>
                    <a:pt x="7" y="768"/>
                  </a:cubicBezTo>
                  <a:cubicBezTo>
                    <a:pt x="15" y="768"/>
                    <a:pt x="83" y="715"/>
                    <a:pt x="130" y="619"/>
                  </a:cubicBezTo>
                  <a:cubicBezTo>
                    <a:pt x="169" y="533"/>
                    <a:pt x="178" y="448"/>
                    <a:pt x="178" y="38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742" name="Группа 741"/>
          <p:cNvGrpSpPr/>
          <p:nvPr/>
        </p:nvGrpSpPr>
        <p:grpSpPr>
          <a:xfrm>
            <a:off x="650160" y="5780880"/>
            <a:ext cx="6715440" cy="380160"/>
            <a:chOff x="650160" y="5780880"/>
            <a:chExt cx="6715440" cy="380160"/>
          </a:xfrm>
        </p:grpSpPr>
        <p:sp>
          <p:nvSpPr>
            <p:cNvPr id="743" name="Полилиния 742"/>
            <p:cNvSpPr/>
            <p:nvPr/>
          </p:nvSpPr>
          <p:spPr>
            <a:xfrm>
              <a:off x="650160" y="5849640"/>
              <a:ext cx="432360" cy="11160"/>
            </a:xfrm>
            <a:custGeom>
              <a:avLst/>
              <a:gdLst/>
              <a:ahLst/>
              <a:cxnLst/>
              <a:rect l="0" t="0" r="r" b="b"/>
              <a:pathLst>
                <a:path w="1201" h="31">
                  <a:moveTo>
                    <a:pt x="0" y="0"/>
                  </a:moveTo>
                  <a:cubicBezTo>
                    <a:pt x="400" y="0"/>
                    <a:pt x="801" y="0"/>
                    <a:pt x="1201" y="0"/>
                  </a:cubicBezTo>
                  <a:cubicBezTo>
                    <a:pt x="1201" y="10"/>
                    <a:pt x="1201" y="20"/>
                    <a:pt x="1201" y="31"/>
                  </a:cubicBezTo>
                  <a:cubicBezTo>
                    <a:pt x="801" y="31"/>
                    <a:pt x="400" y="31"/>
                    <a:pt x="0" y="31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3840" rIns="90000" bIns="-3384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44" name="Полилиния 743"/>
            <p:cNvSpPr/>
            <p:nvPr/>
          </p:nvSpPr>
          <p:spPr>
            <a:xfrm>
              <a:off x="658080" y="5941440"/>
              <a:ext cx="143280" cy="125640"/>
            </a:xfrm>
            <a:custGeom>
              <a:avLst/>
              <a:gdLst/>
              <a:ahLst/>
              <a:cxnLst/>
              <a:rect l="0" t="0" r="r" b="b"/>
              <a:pathLst>
                <a:path w="398" h="349">
                  <a:moveTo>
                    <a:pt x="249" y="298"/>
                  </a:moveTo>
                  <a:cubicBezTo>
                    <a:pt x="257" y="329"/>
                    <a:pt x="284" y="349"/>
                    <a:pt x="317" y="349"/>
                  </a:cubicBezTo>
                  <a:cubicBezTo>
                    <a:pt x="345" y="349"/>
                    <a:pt x="363" y="331"/>
                    <a:pt x="374" y="307"/>
                  </a:cubicBezTo>
                  <a:cubicBezTo>
                    <a:pt x="387" y="278"/>
                    <a:pt x="398" y="232"/>
                    <a:pt x="398" y="230"/>
                  </a:cubicBezTo>
                  <a:cubicBezTo>
                    <a:pt x="398" y="224"/>
                    <a:pt x="392" y="224"/>
                    <a:pt x="389" y="224"/>
                  </a:cubicBezTo>
                  <a:cubicBezTo>
                    <a:pt x="381" y="224"/>
                    <a:pt x="381" y="226"/>
                    <a:pt x="378" y="237"/>
                  </a:cubicBezTo>
                  <a:cubicBezTo>
                    <a:pt x="367" y="281"/>
                    <a:pt x="352" y="333"/>
                    <a:pt x="319" y="333"/>
                  </a:cubicBezTo>
                  <a:cubicBezTo>
                    <a:pt x="304" y="333"/>
                    <a:pt x="295" y="322"/>
                    <a:pt x="295" y="298"/>
                  </a:cubicBezTo>
                  <a:cubicBezTo>
                    <a:pt x="295" y="281"/>
                    <a:pt x="306" y="243"/>
                    <a:pt x="310" y="217"/>
                  </a:cubicBezTo>
                  <a:cubicBezTo>
                    <a:pt x="317" y="189"/>
                    <a:pt x="325" y="161"/>
                    <a:pt x="332" y="134"/>
                  </a:cubicBezTo>
                  <a:cubicBezTo>
                    <a:pt x="334" y="123"/>
                    <a:pt x="343" y="94"/>
                    <a:pt x="345" y="81"/>
                  </a:cubicBezTo>
                  <a:cubicBezTo>
                    <a:pt x="350" y="63"/>
                    <a:pt x="359" y="35"/>
                    <a:pt x="359" y="30"/>
                  </a:cubicBezTo>
                  <a:cubicBezTo>
                    <a:pt x="359" y="15"/>
                    <a:pt x="348" y="8"/>
                    <a:pt x="334" y="8"/>
                  </a:cubicBezTo>
                  <a:cubicBezTo>
                    <a:pt x="332" y="8"/>
                    <a:pt x="310" y="11"/>
                    <a:pt x="306" y="37"/>
                  </a:cubicBezTo>
                  <a:cubicBezTo>
                    <a:pt x="290" y="92"/>
                    <a:pt x="257" y="228"/>
                    <a:pt x="246" y="268"/>
                  </a:cubicBezTo>
                  <a:cubicBezTo>
                    <a:pt x="246" y="272"/>
                    <a:pt x="216" y="333"/>
                    <a:pt x="158" y="333"/>
                  </a:cubicBezTo>
                  <a:cubicBezTo>
                    <a:pt x="119" y="333"/>
                    <a:pt x="110" y="298"/>
                    <a:pt x="110" y="270"/>
                  </a:cubicBezTo>
                  <a:cubicBezTo>
                    <a:pt x="110" y="226"/>
                    <a:pt x="132" y="167"/>
                    <a:pt x="152" y="112"/>
                  </a:cubicBezTo>
                  <a:cubicBezTo>
                    <a:pt x="163" y="90"/>
                    <a:pt x="165" y="79"/>
                    <a:pt x="165" y="63"/>
                  </a:cubicBezTo>
                  <a:cubicBezTo>
                    <a:pt x="165" y="28"/>
                    <a:pt x="141" y="0"/>
                    <a:pt x="103" y="0"/>
                  </a:cubicBezTo>
                  <a:cubicBezTo>
                    <a:pt x="29" y="0"/>
                    <a:pt x="0" y="112"/>
                    <a:pt x="0" y="118"/>
                  </a:cubicBezTo>
                  <a:cubicBezTo>
                    <a:pt x="0" y="127"/>
                    <a:pt x="6" y="124"/>
                    <a:pt x="9" y="127"/>
                  </a:cubicBezTo>
                  <a:cubicBezTo>
                    <a:pt x="18" y="127"/>
                    <a:pt x="18" y="125"/>
                    <a:pt x="22" y="114"/>
                  </a:cubicBezTo>
                  <a:cubicBezTo>
                    <a:pt x="42" y="46"/>
                    <a:pt x="70" y="17"/>
                    <a:pt x="101" y="17"/>
                  </a:cubicBezTo>
                  <a:cubicBezTo>
                    <a:pt x="108" y="17"/>
                    <a:pt x="119" y="19"/>
                    <a:pt x="119" y="44"/>
                  </a:cubicBezTo>
                  <a:cubicBezTo>
                    <a:pt x="119" y="61"/>
                    <a:pt x="110" y="83"/>
                    <a:pt x="106" y="96"/>
                  </a:cubicBezTo>
                  <a:cubicBezTo>
                    <a:pt x="77" y="171"/>
                    <a:pt x="62" y="219"/>
                    <a:pt x="62" y="257"/>
                  </a:cubicBezTo>
                  <a:cubicBezTo>
                    <a:pt x="62" y="331"/>
                    <a:pt x="114" y="349"/>
                    <a:pt x="156" y="349"/>
                  </a:cubicBezTo>
                  <a:cubicBezTo>
                    <a:pt x="207" y="349"/>
                    <a:pt x="235" y="316"/>
                    <a:pt x="249" y="29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45" name="Полилиния 744"/>
            <p:cNvSpPr/>
            <p:nvPr/>
          </p:nvSpPr>
          <p:spPr>
            <a:xfrm>
              <a:off x="817200" y="5941440"/>
              <a:ext cx="122760" cy="125640"/>
            </a:xfrm>
            <a:custGeom>
              <a:avLst/>
              <a:gdLst/>
              <a:ahLst/>
              <a:cxnLst/>
              <a:rect l="0" t="0" r="r" b="b"/>
              <a:pathLst>
                <a:path w="341" h="349">
                  <a:moveTo>
                    <a:pt x="341" y="55"/>
                  </a:moveTo>
                  <a:cubicBezTo>
                    <a:pt x="341" y="13"/>
                    <a:pt x="321" y="0"/>
                    <a:pt x="306" y="0"/>
                  </a:cubicBezTo>
                  <a:cubicBezTo>
                    <a:pt x="286" y="0"/>
                    <a:pt x="269" y="22"/>
                    <a:pt x="269" y="37"/>
                  </a:cubicBezTo>
                  <a:cubicBezTo>
                    <a:pt x="269" y="48"/>
                    <a:pt x="273" y="52"/>
                    <a:pt x="282" y="61"/>
                  </a:cubicBezTo>
                  <a:cubicBezTo>
                    <a:pt x="297" y="77"/>
                    <a:pt x="308" y="96"/>
                    <a:pt x="308" y="125"/>
                  </a:cubicBezTo>
                  <a:cubicBezTo>
                    <a:pt x="308" y="156"/>
                    <a:pt x="260" y="333"/>
                    <a:pt x="170" y="333"/>
                  </a:cubicBezTo>
                  <a:cubicBezTo>
                    <a:pt x="130" y="333"/>
                    <a:pt x="112" y="305"/>
                    <a:pt x="112" y="265"/>
                  </a:cubicBezTo>
                  <a:cubicBezTo>
                    <a:pt x="112" y="224"/>
                    <a:pt x="132" y="167"/>
                    <a:pt x="156" y="103"/>
                  </a:cubicBezTo>
                  <a:cubicBezTo>
                    <a:pt x="163" y="90"/>
                    <a:pt x="167" y="79"/>
                    <a:pt x="167" y="63"/>
                  </a:cubicBezTo>
                  <a:cubicBezTo>
                    <a:pt x="167" y="28"/>
                    <a:pt x="141" y="0"/>
                    <a:pt x="104" y="0"/>
                  </a:cubicBezTo>
                  <a:cubicBezTo>
                    <a:pt x="31" y="0"/>
                    <a:pt x="0" y="112"/>
                    <a:pt x="0" y="118"/>
                  </a:cubicBezTo>
                  <a:cubicBezTo>
                    <a:pt x="0" y="127"/>
                    <a:pt x="9" y="127"/>
                    <a:pt x="11" y="127"/>
                  </a:cubicBezTo>
                  <a:cubicBezTo>
                    <a:pt x="18" y="127"/>
                    <a:pt x="18" y="125"/>
                    <a:pt x="22" y="114"/>
                  </a:cubicBezTo>
                  <a:cubicBezTo>
                    <a:pt x="44" y="35"/>
                    <a:pt x="79" y="17"/>
                    <a:pt x="101" y="17"/>
                  </a:cubicBezTo>
                  <a:cubicBezTo>
                    <a:pt x="108" y="17"/>
                    <a:pt x="119" y="17"/>
                    <a:pt x="119" y="41"/>
                  </a:cubicBezTo>
                  <a:cubicBezTo>
                    <a:pt x="119" y="61"/>
                    <a:pt x="112" y="83"/>
                    <a:pt x="108" y="96"/>
                  </a:cubicBezTo>
                  <a:cubicBezTo>
                    <a:pt x="73" y="186"/>
                    <a:pt x="62" y="221"/>
                    <a:pt x="62" y="254"/>
                  </a:cubicBezTo>
                  <a:cubicBezTo>
                    <a:pt x="62" y="338"/>
                    <a:pt x="130" y="349"/>
                    <a:pt x="167" y="349"/>
                  </a:cubicBezTo>
                  <a:cubicBezTo>
                    <a:pt x="297" y="349"/>
                    <a:pt x="341" y="94"/>
                    <a:pt x="341" y="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46" name="Полилиния 745"/>
            <p:cNvSpPr/>
            <p:nvPr/>
          </p:nvSpPr>
          <p:spPr>
            <a:xfrm>
              <a:off x="971640" y="5893920"/>
              <a:ext cx="79200" cy="83880"/>
            </a:xfrm>
            <a:custGeom>
              <a:avLst/>
              <a:gdLst/>
              <a:ahLst/>
              <a:cxnLst/>
              <a:rect l="0" t="0" r="r" b="b"/>
              <a:pathLst>
                <a:path w="220" h="233">
                  <a:moveTo>
                    <a:pt x="128" y="116"/>
                  </a:moveTo>
                  <a:cubicBezTo>
                    <a:pt x="172" y="97"/>
                    <a:pt x="191" y="90"/>
                    <a:pt x="205" y="83"/>
                  </a:cubicBezTo>
                  <a:cubicBezTo>
                    <a:pt x="216" y="79"/>
                    <a:pt x="220" y="77"/>
                    <a:pt x="220" y="66"/>
                  </a:cubicBezTo>
                  <a:cubicBezTo>
                    <a:pt x="220" y="57"/>
                    <a:pt x="213" y="48"/>
                    <a:pt x="202" y="48"/>
                  </a:cubicBezTo>
                  <a:cubicBezTo>
                    <a:pt x="200" y="48"/>
                    <a:pt x="198" y="48"/>
                    <a:pt x="191" y="55"/>
                  </a:cubicBezTo>
                  <a:cubicBezTo>
                    <a:pt x="167" y="71"/>
                    <a:pt x="143" y="87"/>
                    <a:pt x="119" y="103"/>
                  </a:cubicBezTo>
                  <a:cubicBezTo>
                    <a:pt x="121" y="77"/>
                    <a:pt x="123" y="50"/>
                    <a:pt x="125" y="24"/>
                  </a:cubicBezTo>
                  <a:cubicBezTo>
                    <a:pt x="128" y="13"/>
                    <a:pt x="125" y="0"/>
                    <a:pt x="110" y="0"/>
                  </a:cubicBezTo>
                  <a:cubicBezTo>
                    <a:pt x="103" y="0"/>
                    <a:pt x="92" y="4"/>
                    <a:pt x="92" y="15"/>
                  </a:cubicBezTo>
                  <a:cubicBezTo>
                    <a:pt x="92" y="22"/>
                    <a:pt x="95" y="37"/>
                    <a:pt x="97" y="42"/>
                  </a:cubicBezTo>
                  <a:cubicBezTo>
                    <a:pt x="97" y="53"/>
                    <a:pt x="101" y="90"/>
                    <a:pt x="101" y="103"/>
                  </a:cubicBezTo>
                  <a:cubicBezTo>
                    <a:pt x="77" y="87"/>
                    <a:pt x="53" y="71"/>
                    <a:pt x="29" y="55"/>
                  </a:cubicBezTo>
                  <a:cubicBezTo>
                    <a:pt x="24" y="50"/>
                    <a:pt x="22" y="48"/>
                    <a:pt x="18" y="48"/>
                  </a:cubicBezTo>
                  <a:cubicBezTo>
                    <a:pt x="7" y="48"/>
                    <a:pt x="0" y="57"/>
                    <a:pt x="0" y="66"/>
                  </a:cubicBezTo>
                  <a:cubicBezTo>
                    <a:pt x="0" y="77"/>
                    <a:pt x="7" y="79"/>
                    <a:pt x="11" y="81"/>
                  </a:cubicBezTo>
                  <a:cubicBezTo>
                    <a:pt x="38" y="93"/>
                    <a:pt x="65" y="105"/>
                    <a:pt x="92" y="116"/>
                  </a:cubicBezTo>
                  <a:cubicBezTo>
                    <a:pt x="48" y="136"/>
                    <a:pt x="29" y="143"/>
                    <a:pt x="16" y="149"/>
                  </a:cubicBezTo>
                  <a:cubicBezTo>
                    <a:pt x="5" y="154"/>
                    <a:pt x="0" y="156"/>
                    <a:pt x="0" y="167"/>
                  </a:cubicBezTo>
                  <a:cubicBezTo>
                    <a:pt x="0" y="176"/>
                    <a:pt x="7" y="182"/>
                    <a:pt x="18" y="182"/>
                  </a:cubicBezTo>
                  <a:cubicBezTo>
                    <a:pt x="20" y="182"/>
                    <a:pt x="22" y="182"/>
                    <a:pt x="29" y="178"/>
                  </a:cubicBezTo>
                  <a:cubicBezTo>
                    <a:pt x="53" y="162"/>
                    <a:pt x="77" y="146"/>
                    <a:pt x="101" y="129"/>
                  </a:cubicBezTo>
                  <a:cubicBezTo>
                    <a:pt x="98" y="158"/>
                    <a:pt x="95" y="187"/>
                    <a:pt x="92" y="215"/>
                  </a:cubicBezTo>
                  <a:cubicBezTo>
                    <a:pt x="92" y="228"/>
                    <a:pt x="103" y="233"/>
                    <a:pt x="110" y="233"/>
                  </a:cubicBezTo>
                  <a:cubicBezTo>
                    <a:pt x="117" y="233"/>
                    <a:pt x="128" y="228"/>
                    <a:pt x="128" y="215"/>
                  </a:cubicBezTo>
                  <a:cubicBezTo>
                    <a:pt x="128" y="211"/>
                    <a:pt x="125" y="195"/>
                    <a:pt x="123" y="189"/>
                  </a:cubicBezTo>
                  <a:cubicBezTo>
                    <a:pt x="123" y="180"/>
                    <a:pt x="119" y="143"/>
                    <a:pt x="119" y="129"/>
                  </a:cubicBezTo>
                  <a:cubicBezTo>
                    <a:pt x="140" y="144"/>
                    <a:pt x="161" y="159"/>
                    <a:pt x="183" y="173"/>
                  </a:cubicBezTo>
                  <a:cubicBezTo>
                    <a:pt x="198" y="182"/>
                    <a:pt x="198" y="182"/>
                    <a:pt x="202" y="182"/>
                  </a:cubicBezTo>
                  <a:cubicBezTo>
                    <a:pt x="213" y="182"/>
                    <a:pt x="220" y="176"/>
                    <a:pt x="220" y="167"/>
                  </a:cubicBezTo>
                  <a:cubicBezTo>
                    <a:pt x="220" y="156"/>
                    <a:pt x="213" y="151"/>
                    <a:pt x="209" y="149"/>
                  </a:cubicBezTo>
                  <a:cubicBezTo>
                    <a:pt x="182" y="138"/>
                    <a:pt x="155" y="127"/>
                    <a:pt x="128" y="11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38880" rIns="90000" bIns="3888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47" name="Полилиния 746"/>
            <p:cNvSpPr/>
            <p:nvPr/>
          </p:nvSpPr>
          <p:spPr>
            <a:xfrm>
              <a:off x="1091880" y="5798160"/>
              <a:ext cx="48600" cy="100440"/>
            </a:xfrm>
            <a:custGeom>
              <a:avLst/>
              <a:gdLst/>
              <a:ahLst/>
              <a:cxnLst/>
              <a:rect l="0" t="0" r="r" b="b"/>
              <a:pathLst>
                <a:path w="135" h="279">
                  <a:moveTo>
                    <a:pt x="130" y="49"/>
                  </a:moveTo>
                  <a:cubicBezTo>
                    <a:pt x="135" y="38"/>
                    <a:pt x="135" y="33"/>
                    <a:pt x="135" y="31"/>
                  </a:cubicBezTo>
                  <a:cubicBezTo>
                    <a:pt x="135" y="13"/>
                    <a:pt x="119" y="0"/>
                    <a:pt x="104" y="0"/>
                  </a:cubicBezTo>
                  <a:cubicBezTo>
                    <a:pt x="82" y="0"/>
                    <a:pt x="75" y="18"/>
                    <a:pt x="73" y="27"/>
                  </a:cubicBezTo>
                  <a:cubicBezTo>
                    <a:pt x="50" y="104"/>
                    <a:pt x="26" y="182"/>
                    <a:pt x="3" y="259"/>
                  </a:cubicBezTo>
                  <a:cubicBezTo>
                    <a:pt x="0" y="262"/>
                    <a:pt x="1" y="265"/>
                    <a:pt x="0" y="268"/>
                  </a:cubicBezTo>
                  <a:cubicBezTo>
                    <a:pt x="0" y="275"/>
                    <a:pt x="16" y="279"/>
                    <a:pt x="20" y="279"/>
                  </a:cubicBezTo>
                  <a:cubicBezTo>
                    <a:pt x="25" y="279"/>
                    <a:pt x="25" y="279"/>
                    <a:pt x="29" y="270"/>
                  </a:cubicBezTo>
                  <a:cubicBezTo>
                    <a:pt x="63" y="196"/>
                    <a:pt x="97" y="123"/>
                    <a:pt x="130" y="4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48" name="Полилиния 747"/>
            <p:cNvSpPr/>
            <p:nvPr/>
          </p:nvSpPr>
          <p:spPr>
            <a:xfrm>
              <a:off x="1188000" y="5856120"/>
              <a:ext cx="64800" cy="277200"/>
            </a:xfrm>
            <a:custGeom>
              <a:avLst/>
              <a:gdLst/>
              <a:ahLst/>
              <a:cxnLst/>
              <a:rect l="0" t="0" r="r" b="b"/>
              <a:pathLst>
                <a:path w="180" h="770">
                  <a:moveTo>
                    <a:pt x="180" y="764"/>
                  </a:moveTo>
                  <a:cubicBezTo>
                    <a:pt x="180" y="761"/>
                    <a:pt x="180" y="759"/>
                    <a:pt x="167" y="746"/>
                  </a:cubicBezTo>
                  <a:cubicBezTo>
                    <a:pt x="70" y="649"/>
                    <a:pt x="44" y="505"/>
                    <a:pt x="44" y="386"/>
                  </a:cubicBezTo>
                  <a:cubicBezTo>
                    <a:pt x="44" y="252"/>
                    <a:pt x="74" y="118"/>
                    <a:pt x="169" y="22"/>
                  </a:cubicBezTo>
                  <a:cubicBezTo>
                    <a:pt x="180" y="13"/>
                    <a:pt x="180" y="11"/>
                    <a:pt x="180" y="8"/>
                  </a:cubicBezTo>
                  <a:cubicBezTo>
                    <a:pt x="180" y="2"/>
                    <a:pt x="176" y="0"/>
                    <a:pt x="171" y="0"/>
                  </a:cubicBezTo>
                  <a:cubicBezTo>
                    <a:pt x="165" y="0"/>
                    <a:pt x="94" y="52"/>
                    <a:pt x="48" y="151"/>
                  </a:cubicBezTo>
                  <a:cubicBezTo>
                    <a:pt x="8" y="234"/>
                    <a:pt x="0" y="320"/>
                    <a:pt x="0" y="386"/>
                  </a:cubicBezTo>
                  <a:cubicBezTo>
                    <a:pt x="0" y="445"/>
                    <a:pt x="8" y="540"/>
                    <a:pt x="50" y="625"/>
                  </a:cubicBezTo>
                  <a:cubicBezTo>
                    <a:pt x="96" y="720"/>
                    <a:pt x="165" y="770"/>
                    <a:pt x="171" y="770"/>
                  </a:cubicBezTo>
                  <a:cubicBezTo>
                    <a:pt x="176" y="770"/>
                    <a:pt x="180" y="768"/>
                    <a:pt x="180" y="76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49" name="Полилиния 748"/>
            <p:cNvSpPr/>
            <p:nvPr/>
          </p:nvSpPr>
          <p:spPr>
            <a:xfrm>
              <a:off x="1276560" y="5941440"/>
              <a:ext cx="128160" cy="179280"/>
            </a:xfrm>
            <a:custGeom>
              <a:avLst/>
              <a:gdLst/>
              <a:ahLst/>
              <a:cxnLst/>
              <a:rect l="0" t="0" r="r" b="b"/>
              <a:pathLst>
                <a:path w="356" h="498">
                  <a:moveTo>
                    <a:pt x="354" y="48"/>
                  </a:moveTo>
                  <a:cubicBezTo>
                    <a:pt x="356" y="37"/>
                    <a:pt x="356" y="35"/>
                    <a:pt x="356" y="30"/>
                  </a:cubicBezTo>
                  <a:cubicBezTo>
                    <a:pt x="356" y="15"/>
                    <a:pt x="345" y="8"/>
                    <a:pt x="334" y="8"/>
                  </a:cubicBezTo>
                  <a:cubicBezTo>
                    <a:pt x="326" y="8"/>
                    <a:pt x="315" y="13"/>
                    <a:pt x="308" y="26"/>
                  </a:cubicBezTo>
                  <a:cubicBezTo>
                    <a:pt x="306" y="28"/>
                    <a:pt x="299" y="52"/>
                    <a:pt x="297" y="68"/>
                  </a:cubicBezTo>
                  <a:cubicBezTo>
                    <a:pt x="290" y="87"/>
                    <a:pt x="286" y="107"/>
                    <a:pt x="282" y="129"/>
                  </a:cubicBezTo>
                  <a:cubicBezTo>
                    <a:pt x="270" y="175"/>
                    <a:pt x="258" y="221"/>
                    <a:pt x="246" y="268"/>
                  </a:cubicBezTo>
                  <a:cubicBezTo>
                    <a:pt x="244" y="278"/>
                    <a:pt x="209" y="333"/>
                    <a:pt x="158" y="333"/>
                  </a:cubicBezTo>
                  <a:cubicBezTo>
                    <a:pt x="119" y="333"/>
                    <a:pt x="110" y="298"/>
                    <a:pt x="110" y="270"/>
                  </a:cubicBezTo>
                  <a:cubicBezTo>
                    <a:pt x="110" y="235"/>
                    <a:pt x="123" y="186"/>
                    <a:pt x="150" y="118"/>
                  </a:cubicBezTo>
                  <a:cubicBezTo>
                    <a:pt x="163" y="87"/>
                    <a:pt x="165" y="79"/>
                    <a:pt x="165" y="63"/>
                  </a:cubicBezTo>
                  <a:cubicBezTo>
                    <a:pt x="165" y="28"/>
                    <a:pt x="141" y="0"/>
                    <a:pt x="103" y="0"/>
                  </a:cubicBezTo>
                  <a:cubicBezTo>
                    <a:pt x="29" y="0"/>
                    <a:pt x="0" y="112"/>
                    <a:pt x="0" y="118"/>
                  </a:cubicBezTo>
                  <a:cubicBezTo>
                    <a:pt x="0" y="127"/>
                    <a:pt x="6" y="124"/>
                    <a:pt x="9" y="127"/>
                  </a:cubicBezTo>
                  <a:cubicBezTo>
                    <a:pt x="18" y="127"/>
                    <a:pt x="18" y="125"/>
                    <a:pt x="22" y="114"/>
                  </a:cubicBezTo>
                  <a:cubicBezTo>
                    <a:pt x="42" y="41"/>
                    <a:pt x="75" y="17"/>
                    <a:pt x="99" y="17"/>
                  </a:cubicBezTo>
                  <a:cubicBezTo>
                    <a:pt x="106" y="17"/>
                    <a:pt x="119" y="17"/>
                    <a:pt x="119" y="41"/>
                  </a:cubicBezTo>
                  <a:cubicBezTo>
                    <a:pt x="119" y="61"/>
                    <a:pt x="112" y="81"/>
                    <a:pt x="106" y="96"/>
                  </a:cubicBezTo>
                  <a:cubicBezTo>
                    <a:pt x="75" y="178"/>
                    <a:pt x="62" y="221"/>
                    <a:pt x="62" y="259"/>
                  </a:cubicBezTo>
                  <a:cubicBezTo>
                    <a:pt x="62" y="327"/>
                    <a:pt x="110" y="349"/>
                    <a:pt x="156" y="349"/>
                  </a:cubicBezTo>
                  <a:cubicBezTo>
                    <a:pt x="187" y="349"/>
                    <a:pt x="211" y="336"/>
                    <a:pt x="233" y="316"/>
                  </a:cubicBezTo>
                  <a:cubicBezTo>
                    <a:pt x="224" y="355"/>
                    <a:pt x="216" y="393"/>
                    <a:pt x="183" y="434"/>
                  </a:cubicBezTo>
                  <a:cubicBezTo>
                    <a:pt x="163" y="461"/>
                    <a:pt x="134" y="483"/>
                    <a:pt x="99" y="483"/>
                  </a:cubicBezTo>
                  <a:cubicBezTo>
                    <a:pt x="88" y="483"/>
                    <a:pt x="53" y="480"/>
                    <a:pt x="40" y="450"/>
                  </a:cubicBezTo>
                  <a:cubicBezTo>
                    <a:pt x="53" y="450"/>
                    <a:pt x="62" y="450"/>
                    <a:pt x="73" y="441"/>
                  </a:cubicBezTo>
                  <a:cubicBezTo>
                    <a:pt x="81" y="434"/>
                    <a:pt x="88" y="423"/>
                    <a:pt x="88" y="408"/>
                  </a:cubicBezTo>
                  <a:cubicBezTo>
                    <a:pt x="88" y="386"/>
                    <a:pt x="68" y="382"/>
                    <a:pt x="59" y="382"/>
                  </a:cubicBezTo>
                  <a:cubicBezTo>
                    <a:pt x="42" y="382"/>
                    <a:pt x="18" y="395"/>
                    <a:pt x="18" y="432"/>
                  </a:cubicBezTo>
                  <a:cubicBezTo>
                    <a:pt x="18" y="469"/>
                    <a:pt x="51" y="498"/>
                    <a:pt x="99" y="498"/>
                  </a:cubicBezTo>
                  <a:cubicBezTo>
                    <a:pt x="178" y="498"/>
                    <a:pt x="257" y="430"/>
                    <a:pt x="279" y="342"/>
                  </a:cubicBezTo>
                  <a:cubicBezTo>
                    <a:pt x="304" y="244"/>
                    <a:pt x="329" y="146"/>
                    <a:pt x="354" y="4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50" name="Полилиния 749"/>
            <p:cNvSpPr/>
            <p:nvPr/>
          </p:nvSpPr>
          <p:spPr>
            <a:xfrm>
              <a:off x="1431000" y="5856120"/>
              <a:ext cx="64080" cy="277200"/>
            </a:xfrm>
            <a:custGeom>
              <a:avLst/>
              <a:gdLst/>
              <a:ahLst/>
              <a:cxnLst/>
              <a:rect l="0" t="0" r="r" b="b"/>
              <a:pathLst>
                <a:path w="178" h="770">
                  <a:moveTo>
                    <a:pt x="178" y="386"/>
                  </a:moveTo>
                  <a:cubicBezTo>
                    <a:pt x="178" y="324"/>
                    <a:pt x="172" y="232"/>
                    <a:pt x="128" y="144"/>
                  </a:cubicBezTo>
                  <a:cubicBezTo>
                    <a:pt x="81" y="50"/>
                    <a:pt x="15" y="0"/>
                    <a:pt x="7" y="0"/>
                  </a:cubicBezTo>
                  <a:cubicBezTo>
                    <a:pt x="2" y="0"/>
                    <a:pt x="0" y="4"/>
                    <a:pt x="0" y="8"/>
                  </a:cubicBezTo>
                  <a:cubicBezTo>
                    <a:pt x="0" y="11"/>
                    <a:pt x="0" y="13"/>
                    <a:pt x="15" y="26"/>
                  </a:cubicBezTo>
                  <a:cubicBezTo>
                    <a:pt x="90" y="103"/>
                    <a:pt x="134" y="224"/>
                    <a:pt x="134" y="386"/>
                  </a:cubicBezTo>
                  <a:cubicBezTo>
                    <a:pt x="134" y="518"/>
                    <a:pt x="106" y="654"/>
                    <a:pt x="9" y="750"/>
                  </a:cubicBezTo>
                  <a:cubicBezTo>
                    <a:pt x="0" y="759"/>
                    <a:pt x="0" y="761"/>
                    <a:pt x="0" y="764"/>
                  </a:cubicBezTo>
                  <a:cubicBezTo>
                    <a:pt x="0" y="768"/>
                    <a:pt x="2" y="770"/>
                    <a:pt x="7" y="770"/>
                  </a:cubicBezTo>
                  <a:cubicBezTo>
                    <a:pt x="15" y="770"/>
                    <a:pt x="86" y="717"/>
                    <a:pt x="130" y="621"/>
                  </a:cubicBezTo>
                  <a:cubicBezTo>
                    <a:pt x="169" y="535"/>
                    <a:pt x="178" y="450"/>
                    <a:pt x="178" y="38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51" name="Полилиния 750"/>
            <p:cNvSpPr/>
            <p:nvPr/>
          </p:nvSpPr>
          <p:spPr>
            <a:xfrm>
              <a:off x="1616400" y="5941440"/>
              <a:ext cx="185040" cy="125640"/>
            </a:xfrm>
            <a:custGeom>
              <a:avLst/>
              <a:gdLst/>
              <a:ahLst/>
              <a:cxnLst/>
              <a:rect l="0" t="0" r="r" b="b"/>
              <a:pathLst>
                <a:path w="514" h="349">
                  <a:moveTo>
                    <a:pt x="514" y="316"/>
                  </a:moveTo>
                  <a:cubicBezTo>
                    <a:pt x="510" y="316"/>
                    <a:pt x="499" y="318"/>
                    <a:pt x="497" y="318"/>
                  </a:cubicBezTo>
                  <a:cubicBezTo>
                    <a:pt x="435" y="318"/>
                    <a:pt x="393" y="259"/>
                    <a:pt x="367" y="217"/>
                  </a:cubicBezTo>
                  <a:cubicBezTo>
                    <a:pt x="360" y="204"/>
                    <a:pt x="338" y="173"/>
                    <a:pt x="332" y="160"/>
                  </a:cubicBezTo>
                  <a:cubicBezTo>
                    <a:pt x="349" y="118"/>
                    <a:pt x="402" y="24"/>
                    <a:pt x="492" y="24"/>
                  </a:cubicBezTo>
                  <a:cubicBezTo>
                    <a:pt x="499" y="24"/>
                    <a:pt x="506" y="24"/>
                    <a:pt x="514" y="26"/>
                  </a:cubicBezTo>
                  <a:cubicBezTo>
                    <a:pt x="514" y="6"/>
                    <a:pt x="514" y="4"/>
                    <a:pt x="512" y="4"/>
                  </a:cubicBezTo>
                  <a:cubicBezTo>
                    <a:pt x="506" y="2"/>
                    <a:pt x="495" y="0"/>
                    <a:pt x="488" y="0"/>
                  </a:cubicBezTo>
                  <a:cubicBezTo>
                    <a:pt x="389" y="0"/>
                    <a:pt x="332" y="94"/>
                    <a:pt x="314" y="134"/>
                  </a:cubicBezTo>
                  <a:cubicBezTo>
                    <a:pt x="283" y="85"/>
                    <a:pt x="272" y="70"/>
                    <a:pt x="244" y="46"/>
                  </a:cubicBezTo>
                  <a:cubicBezTo>
                    <a:pt x="195" y="4"/>
                    <a:pt x="154" y="0"/>
                    <a:pt x="134" y="0"/>
                  </a:cubicBezTo>
                  <a:cubicBezTo>
                    <a:pt x="48" y="0"/>
                    <a:pt x="0" y="87"/>
                    <a:pt x="0" y="175"/>
                  </a:cubicBezTo>
                  <a:cubicBezTo>
                    <a:pt x="0" y="261"/>
                    <a:pt x="48" y="349"/>
                    <a:pt x="132" y="349"/>
                  </a:cubicBezTo>
                  <a:cubicBezTo>
                    <a:pt x="231" y="349"/>
                    <a:pt x="288" y="257"/>
                    <a:pt x="305" y="217"/>
                  </a:cubicBezTo>
                  <a:cubicBezTo>
                    <a:pt x="336" y="263"/>
                    <a:pt x="347" y="281"/>
                    <a:pt x="376" y="305"/>
                  </a:cubicBezTo>
                  <a:cubicBezTo>
                    <a:pt x="424" y="347"/>
                    <a:pt x="466" y="349"/>
                    <a:pt x="486" y="349"/>
                  </a:cubicBezTo>
                  <a:cubicBezTo>
                    <a:pt x="495" y="349"/>
                    <a:pt x="508" y="349"/>
                    <a:pt x="514" y="347"/>
                  </a:cubicBezTo>
                  <a:cubicBezTo>
                    <a:pt x="514" y="336"/>
                    <a:pt x="514" y="326"/>
                    <a:pt x="514" y="316"/>
                  </a:cubicBezTo>
                  <a:moveTo>
                    <a:pt x="290" y="191"/>
                  </a:moveTo>
                  <a:cubicBezTo>
                    <a:pt x="270" y="232"/>
                    <a:pt x="220" y="327"/>
                    <a:pt x="127" y="327"/>
                  </a:cubicBezTo>
                  <a:cubicBezTo>
                    <a:pt x="53" y="327"/>
                    <a:pt x="17" y="246"/>
                    <a:pt x="17" y="175"/>
                  </a:cubicBezTo>
                  <a:cubicBezTo>
                    <a:pt x="17" y="98"/>
                    <a:pt x="59" y="33"/>
                    <a:pt x="123" y="33"/>
                  </a:cubicBezTo>
                  <a:cubicBezTo>
                    <a:pt x="184" y="33"/>
                    <a:pt x="226" y="92"/>
                    <a:pt x="253" y="131"/>
                  </a:cubicBezTo>
                  <a:cubicBezTo>
                    <a:pt x="259" y="145"/>
                    <a:pt x="281" y="178"/>
                    <a:pt x="290" y="19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52" name="Полилиния 751"/>
            <p:cNvSpPr/>
            <p:nvPr/>
          </p:nvSpPr>
          <p:spPr>
            <a:xfrm>
              <a:off x="1902240" y="5874840"/>
              <a:ext cx="84600" cy="189720"/>
            </a:xfrm>
            <a:custGeom>
              <a:avLst/>
              <a:gdLst/>
              <a:ahLst/>
              <a:cxnLst/>
              <a:rect l="0" t="0" r="r" b="b"/>
              <a:pathLst>
                <a:path w="235" h="527">
                  <a:moveTo>
                    <a:pt x="152" y="60"/>
                  </a:moveTo>
                  <a:cubicBezTo>
                    <a:pt x="152" y="33"/>
                    <a:pt x="154" y="24"/>
                    <a:pt x="215" y="24"/>
                  </a:cubicBezTo>
                  <a:cubicBezTo>
                    <a:pt x="222" y="24"/>
                    <a:pt x="229" y="24"/>
                    <a:pt x="235" y="24"/>
                  </a:cubicBezTo>
                  <a:cubicBezTo>
                    <a:pt x="235" y="16"/>
                    <a:pt x="235" y="8"/>
                    <a:pt x="235" y="0"/>
                  </a:cubicBezTo>
                  <a:cubicBezTo>
                    <a:pt x="209" y="2"/>
                    <a:pt x="147" y="2"/>
                    <a:pt x="119" y="2"/>
                  </a:cubicBezTo>
                  <a:cubicBezTo>
                    <a:pt x="88" y="2"/>
                    <a:pt x="26" y="2"/>
                    <a:pt x="0" y="0"/>
                  </a:cubicBezTo>
                  <a:cubicBezTo>
                    <a:pt x="0" y="8"/>
                    <a:pt x="0" y="16"/>
                    <a:pt x="0" y="24"/>
                  </a:cubicBezTo>
                  <a:cubicBezTo>
                    <a:pt x="6" y="24"/>
                    <a:pt x="13" y="24"/>
                    <a:pt x="20" y="24"/>
                  </a:cubicBezTo>
                  <a:cubicBezTo>
                    <a:pt x="81" y="24"/>
                    <a:pt x="83" y="33"/>
                    <a:pt x="83" y="60"/>
                  </a:cubicBezTo>
                  <a:cubicBezTo>
                    <a:pt x="83" y="195"/>
                    <a:pt x="83" y="330"/>
                    <a:pt x="83" y="466"/>
                  </a:cubicBezTo>
                  <a:cubicBezTo>
                    <a:pt x="83" y="494"/>
                    <a:pt x="81" y="503"/>
                    <a:pt x="20" y="503"/>
                  </a:cubicBezTo>
                  <a:cubicBezTo>
                    <a:pt x="13" y="503"/>
                    <a:pt x="6" y="503"/>
                    <a:pt x="0" y="503"/>
                  </a:cubicBezTo>
                  <a:cubicBezTo>
                    <a:pt x="0" y="511"/>
                    <a:pt x="0" y="519"/>
                    <a:pt x="0" y="527"/>
                  </a:cubicBezTo>
                  <a:cubicBezTo>
                    <a:pt x="26" y="523"/>
                    <a:pt x="88" y="523"/>
                    <a:pt x="116" y="523"/>
                  </a:cubicBezTo>
                  <a:cubicBezTo>
                    <a:pt x="147" y="523"/>
                    <a:pt x="209" y="523"/>
                    <a:pt x="235" y="527"/>
                  </a:cubicBezTo>
                  <a:cubicBezTo>
                    <a:pt x="235" y="519"/>
                    <a:pt x="235" y="511"/>
                    <a:pt x="235" y="503"/>
                  </a:cubicBezTo>
                  <a:cubicBezTo>
                    <a:pt x="229" y="503"/>
                    <a:pt x="222" y="503"/>
                    <a:pt x="215" y="503"/>
                  </a:cubicBezTo>
                  <a:cubicBezTo>
                    <a:pt x="154" y="503"/>
                    <a:pt x="152" y="494"/>
                    <a:pt x="152" y="466"/>
                  </a:cubicBezTo>
                  <a:cubicBezTo>
                    <a:pt x="152" y="330"/>
                    <a:pt x="152" y="195"/>
                    <a:pt x="152" y="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53" name="Полилиния 752"/>
            <p:cNvSpPr/>
            <p:nvPr/>
          </p:nvSpPr>
          <p:spPr>
            <a:xfrm>
              <a:off x="2003400" y="5941440"/>
              <a:ext cx="217800" cy="123120"/>
            </a:xfrm>
            <a:custGeom>
              <a:avLst/>
              <a:gdLst/>
              <a:ahLst/>
              <a:cxnLst/>
              <a:rect l="0" t="0" r="r" b="b"/>
              <a:pathLst>
                <a:path w="605" h="342">
                  <a:moveTo>
                    <a:pt x="62" y="77"/>
                  </a:moveTo>
                  <a:cubicBezTo>
                    <a:pt x="62" y="145"/>
                    <a:pt x="62" y="214"/>
                    <a:pt x="62" y="283"/>
                  </a:cubicBezTo>
                  <a:cubicBezTo>
                    <a:pt x="62" y="318"/>
                    <a:pt x="53" y="318"/>
                    <a:pt x="0" y="318"/>
                  </a:cubicBezTo>
                  <a:cubicBezTo>
                    <a:pt x="0" y="326"/>
                    <a:pt x="0" y="334"/>
                    <a:pt x="0" y="342"/>
                  </a:cubicBezTo>
                  <a:cubicBezTo>
                    <a:pt x="29" y="340"/>
                    <a:pt x="66" y="338"/>
                    <a:pt x="88" y="338"/>
                  </a:cubicBezTo>
                  <a:cubicBezTo>
                    <a:pt x="108" y="338"/>
                    <a:pt x="148" y="340"/>
                    <a:pt x="174" y="342"/>
                  </a:cubicBezTo>
                  <a:cubicBezTo>
                    <a:pt x="174" y="334"/>
                    <a:pt x="174" y="326"/>
                    <a:pt x="174" y="318"/>
                  </a:cubicBezTo>
                  <a:cubicBezTo>
                    <a:pt x="124" y="318"/>
                    <a:pt x="115" y="318"/>
                    <a:pt x="115" y="283"/>
                  </a:cubicBezTo>
                  <a:cubicBezTo>
                    <a:pt x="115" y="235"/>
                    <a:pt x="115" y="188"/>
                    <a:pt x="115" y="140"/>
                  </a:cubicBezTo>
                  <a:cubicBezTo>
                    <a:pt x="115" y="61"/>
                    <a:pt x="170" y="17"/>
                    <a:pt x="218" y="17"/>
                  </a:cubicBezTo>
                  <a:cubicBezTo>
                    <a:pt x="269" y="17"/>
                    <a:pt x="275" y="59"/>
                    <a:pt x="275" y="103"/>
                  </a:cubicBezTo>
                  <a:cubicBezTo>
                    <a:pt x="275" y="163"/>
                    <a:pt x="275" y="223"/>
                    <a:pt x="275" y="283"/>
                  </a:cubicBezTo>
                  <a:cubicBezTo>
                    <a:pt x="275" y="318"/>
                    <a:pt x="269" y="318"/>
                    <a:pt x="216" y="318"/>
                  </a:cubicBezTo>
                  <a:cubicBezTo>
                    <a:pt x="216" y="326"/>
                    <a:pt x="216" y="334"/>
                    <a:pt x="216" y="342"/>
                  </a:cubicBezTo>
                  <a:cubicBezTo>
                    <a:pt x="242" y="340"/>
                    <a:pt x="282" y="338"/>
                    <a:pt x="304" y="338"/>
                  </a:cubicBezTo>
                  <a:cubicBezTo>
                    <a:pt x="324" y="338"/>
                    <a:pt x="363" y="340"/>
                    <a:pt x="390" y="342"/>
                  </a:cubicBezTo>
                  <a:cubicBezTo>
                    <a:pt x="390" y="334"/>
                    <a:pt x="390" y="326"/>
                    <a:pt x="390" y="318"/>
                  </a:cubicBezTo>
                  <a:cubicBezTo>
                    <a:pt x="337" y="318"/>
                    <a:pt x="330" y="318"/>
                    <a:pt x="330" y="283"/>
                  </a:cubicBezTo>
                  <a:cubicBezTo>
                    <a:pt x="330" y="235"/>
                    <a:pt x="330" y="188"/>
                    <a:pt x="330" y="140"/>
                  </a:cubicBezTo>
                  <a:cubicBezTo>
                    <a:pt x="330" y="61"/>
                    <a:pt x="385" y="17"/>
                    <a:pt x="434" y="17"/>
                  </a:cubicBezTo>
                  <a:cubicBezTo>
                    <a:pt x="482" y="17"/>
                    <a:pt x="491" y="59"/>
                    <a:pt x="491" y="103"/>
                  </a:cubicBezTo>
                  <a:cubicBezTo>
                    <a:pt x="491" y="163"/>
                    <a:pt x="491" y="223"/>
                    <a:pt x="491" y="283"/>
                  </a:cubicBezTo>
                  <a:cubicBezTo>
                    <a:pt x="491" y="318"/>
                    <a:pt x="482" y="318"/>
                    <a:pt x="432" y="318"/>
                  </a:cubicBezTo>
                  <a:cubicBezTo>
                    <a:pt x="432" y="326"/>
                    <a:pt x="432" y="334"/>
                    <a:pt x="432" y="342"/>
                  </a:cubicBezTo>
                  <a:cubicBezTo>
                    <a:pt x="458" y="340"/>
                    <a:pt x="498" y="338"/>
                    <a:pt x="517" y="338"/>
                  </a:cubicBezTo>
                  <a:cubicBezTo>
                    <a:pt x="539" y="338"/>
                    <a:pt x="579" y="340"/>
                    <a:pt x="605" y="342"/>
                  </a:cubicBezTo>
                  <a:cubicBezTo>
                    <a:pt x="605" y="334"/>
                    <a:pt x="605" y="326"/>
                    <a:pt x="605" y="318"/>
                  </a:cubicBezTo>
                  <a:cubicBezTo>
                    <a:pt x="564" y="318"/>
                    <a:pt x="546" y="318"/>
                    <a:pt x="544" y="294"/>
                  </a:cubicBezTo>
                  <a:cubicBezTo>
                    <a:pt x="544" y="245"/>
                    <a:pt x="544" y="196"/>
                    <a:pt x="544" y="147"/>
                  </a:cubicBezTo>
                  <a:cubicBezTo>
                    <a:pt x="544" y="81"/>
                    <a:pt x="544" y="57"/>
                    <a:pt x="520" y="28"/>
                  </a:cubicBezTo>
                  <a:cubicBezTo>
                    <a:pt x="511" y="15"/>
                    <a:pt x="484" y="0"/>
                    <a:pt x="440" y="0"/>
                  </a:cubicBezTo>
                  <a:cubicBezTo>
                    <a:pt x="374" y="0"/>
                    <a:pt x="341" y="48"/>
                    <a:pt x="328" y="77"/>
                  </a:cubicBezTo>
                  <a:cubicBezTo>
                    <a:pt x="317" y="8"/>
                    <a:pt x="260" y="0"/>
                    <a:pt x="225" y="0"/>
                  </a:cubicBezTo>
                  <a:cubicBezTo>
                    <a:pt x="168" y="0"/>
                    <a:pt x="132" y="35"/>
                    <a:pt x="110" y="81"/>
                  </a:cubicBezTo>
                  <a:cubicBezTo>
                    <a:pt x="110" y="54"/>
                    <a:pt x="110" y="27"/>
                    <a:pt x="110" y="0"/>
                  </a:cubicBezTo>
                  <a:cubicBezTo>
                    <a:pt x="74" y="3"/>
                    <a:pt x="37" y="6"/>
                    <a:pt x="0" y="8"/>
                  </a:cubicBezTo>
                  <a:cubicBezTo>
                    <a:pt x="0" y="17"/>
                    <a:pt x="0" y="25"/>
                    <a:pt x="0" y="33"/>
                  </a:cubicBezTo>
                  <a:cubicBezTo>
                    <a:pt x="55" y="33"/>
                    <a:pt x="62" y="39"/>
                    <a:pt x="62" y="7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54" name="Полилиния 753"/>
            <p:cNvSpPr/>
            <p:nvPr/>
          </p:nvSpPr>
          <p:spPr>
            <a:xfrm>
              <a:off x="2226960" y="5832360"/>
              <a:ext cx="495720" cy="10800"/>
            </a:xfrm>
            <a:custGeom>
              <a:avLst/>
              <a:gdLst/>
              <a:ahLst/>
              <a:cxnLst/>
              <a:rect l="0" t="0" r="r" b="b"/>
              <a:pathLst>
                <a:path w="1377" h="30">
                  <a:moveTo>
                    <a:pt x="0" y="0"/>
                  </a:moveTo>
                  <a:cubicBezTo>
                    <a:pt x="459" y="0"/>
                    <a:pt x="918" y="0"/>
                    <a:pt x="1377" y="0"/>
                  </a:cubicBezTo>
                  <a:cubicBezTo>
                    <a:pt x="1377" y="10"/>
                    <a:pt x="1377" y="20"/>
                    <a:pt x="1377" y="30"/>
                  </a:cubicBezTo>
                  <a:cubicBezTo>
                    <a:pt x="918" y="30"/>
                    <a:pt x="459" y="30"/>
                    <a:pt x="0" y="30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4200" rIns="90000" bIns="-342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55" name="Полилиния 754"/>
            <p:cNvSpPr/>
            <p:nvPr/>
          </p:nvSpPr>
          <p:spPr>
            <a:xfrm>
              <a:off x="2234880" y="5941440"/>
              <a:ext cx="121680" cy="125640"/>
            </a:xfrm>
            <a:custGeom>
              <a:avLst/>
              <a:gdLst/>
              <a:ahLst/>
              <a:cxnLst/>
              <a:rect l="0" t="0" r="r" b="b"/>
              <a:pathLst>
                <a:path w="338" h="349">
                  <a:moveTo>
                    <a:pt x="338" y="55"/>
                  </a:moveTo>
                  <a:cubicBezTo>
                    <a:pt x="338" y="13"/>
                    <a:pt x="319" y="0"/>
                    <a:pt x="305" y="0"/>
                  </a:cubicBezTo>
                  <a:cubicBezTo>
                    <a:pt x="286" y="0"/>
                    <a:pt x="268" y="22"/>
                    <a:pt x="268" y="37"/>
                  </a:cubicBezTo>
                  <a:cubicBezTo>
                    <a:pt x="268" y="48"/>
                    <a:pt x="270" y="52"/>
                    <a:pt x="279" y="61"/>
                  </a:cubicBezTo>
                  <a:cubicBezTo>
                    <a:pt x="297" y="77"/>
                    <a:pt x="305" y="96"/>
                    <a:pt x="305" y="125"/>
                  </a:cubicBezTo>
                  <a:cubicBezTo>
                    <a:pt x="305" y="156"/>
                    <a:pt x="259" y="333"/>
                    <a:pt x="169" y="333"/>
                  </a:cubicBezTo>
                  <a:cubicBezTo>
                    <a:pt x="130" y="333"/>
                    <a:pt x="112" y="305"/>
                    <a:pt x="112" y="265"/>
                  </a:cubicBezTo>
                  <a:cubicBezTo>
                    <a:pt x="112" y="224"/>
                    <a:pt x="132" y="167"/>
                    <a:pt x="156" y="103"/>
                  </a:cubicBezTo>
                  <a:cubicBezTo>
                    <a:pt x="163" y="90"/>
                    <a:pt x="165" y="79"/>
                    <a:pt x="165" y="63"/>
                  </a:cubicBezTo>
                  <a:cubicBezTo>
                    <a:pt x="165" y="28"/>
                    <a:pt x="141" y="0"/>
                    <a:pt x="101" y="0"/>
                  </a:cubicBezTo>
                  <a:cubicBezTo>
                    <a:pt x="28" y="0"/>
                    <a:pt x="0" y="112"/>
                    <a:pt x="0" y="118"/>
                  </a:cubicBezTo>
                  <a:cubicBezTo>
                    <a:pt x="0" y="127"/>
                    <a:pt x="6" y="124"/>
                    <a:pt x="9" y="127"/>
                  </a:cubicBezTo>
                  <a:cubicBezTo>
                    <a:pt x="17" y="127"/>
                    <a:pt x="17" y="125"/>
                    <a:pt x="22" y="114"/>
                  </a:cubicBezTo>
                  <a:cubicBezTo>
                    <a:pt x="44" y="35"/>
                    <a:pt x="77" y="17"/>
                    <a:pt x="99" y="17"/>
                  </a:cubicBezTo>
                  <a:cubicBezTo>
                    <a:pt x="105" y="17"/>
                    <a:pt x="119" y="17"/>
                    <a:pt x="119" y="41"/>
                  </a:cubicBezTo>
                  <a:cubicBezTo>
                    <a:pt x="119" y="61"/>
                    <a:pt x="112" y="83"/>
                    <a:pt x="105" y="96"/>
                  </a:cubicBezTo>
                  <a:cubicBezTo>
                    <a:pt x="72" y="186"/>
                    <a:pt x="61" y="221"/>
                    <a:pt x="61" y="254"/>
                  </a:cubicBezTo>
                  <a:cubicBezTo>
                    <a:pt x="61" y="338"/>
                    <a:pt x="130" y="349"/>
                    <a:pt x="165" y="349"/>
                  </a:cubicBezTo>
                  <a:cubicBezTo>
                    <a:pt x="294" y="349"/>
                    <a:pt x="338" y="94"/>
                    <a:pt x="338" y="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56" name="Полилиния 755"/>
            <p:cNvSpPr/>
            <p:nvPr/>
          </p:nvSpPr>
          <p:spPr>
            <a:xfrm>
              <a:off x="2389320" y="5893920"/>
              <a:ext cx="79200" cy="83880"/>
            </a:xfrm>
            <a:custGeom>
              <a:avLst/>
              <a:gdLst/>
              <a:ahLst/>
              <a:cxnLst/>
              <a:rect l="0" t="0" r="r" b="b"/>
              <a:pathLst>
                <a:path w="220" h="233">
                  <a:moveTo>
                    <a:pt x="125" y="116"/>
                  </a:moveTo>
                  <a:cubicBezTo>
                    <a:pt x="169" y="97"/>
                    <a:pt x="191" y="90"/>
                    <a:pt x="204" y="83"/>
                  </a:cubicBezTo>
                  <a:cubicBezTo>
                    <a:pt x="213" y="79"/>
                    <a:pt x="220" y="77"/>
                    <a:pt x="220" y="66"/>
                  </a:cubicBezTo>
                  <a:cubicBezTo>
                    <a:pt x="220" y="57"/>
                    <a:pt x="211" y="48"/>
                    <a:pt x="202" y="48"/>
                  </a:cubicBezTo>
                  <a:cubicBezTo>
                    <a:pt x="198" y="48"/>
                    <a:pt x="198" y="48"/>
                    <a:pt x="191" y="55"/>
                  </a:cubicBezTo>
                  <a:cubicBezTo>
                    <a:pt x="166" y="71"/>
                    <a:pt x="141" y="87"/>
                    <a:pt x="116" y="103"/>
                  </a:cubicBezTo>
                  <a:cubicBezTo>
                    <a:pt x="119" y="77"/>
                    <a:pt x="122" y="50"/>
                    <a:pt x="125" y="24"/>
                  </a:cubicBezTo>
                  <a:cubicBezTo>
                    <a:pt x="127" y="13"/>
                    <a:pt x="125" y="0"/>
                    <a:pt x="110" y="0"/>
                  </a:cubicBezTo>
                  <a:cubicBezTo>
                    <a:pt x="103" y="0"/>
                    <a:pt x="92" y="4"/>
                    <a:pt x="92" y="15"/>
                  </a:cubicBezTo>
                  <a:cubicBezTo>
                    <a:pt x="92" y="22"/>
                    <a:pt x="94" y="37"/>
                    <a:pt x="94" y="42"/>
                  </a:cubicBezTo>
                  <a:cubicBezTo>
                    <a:pt x="96" y="53"/>
                    <a:pt x="99" y="90"/>
                    <a:pt x="101" y="103"/>
                  </a:cubicBezTo>
                  <a:cubicBezTo>
                    <a:pt x="77" y="87"/>
                    <a:pt x="52" y="71"/>
                    <a:pt x="28" y="55"/>
                  </a:cubicBezTo>
                  <a:cubicBezTo>
                    <a:pt x="22" y="50"/>
                    <a:pt x="22" y="48"/>
                    <a:pt x="15" y="48"/>
                  </a:cubicBezTo>
                  <a:cubicBezTo>
                    <a:pt x="6" y="48"/>
                    <a:pt x="0" y="57"/>
                    <a:pt x="0" y="66"/>
                  </a:cubicBezTo>
                  <a:cubicBezTo>
                    <a:pt x="0" y="77"/>
                    <a:pt x="6" y="79"/>
                    <a:pt x="11" y="81"/>
                  </a:cubicBezTo>
                  <a:cubicBezTo>
                    <a:pt x="38" y="93"/>
                    <a:pt x="65" y="105"/>
                    <a:pt x="92" y="116"/>
                  </a:cubicBezTo>
                  <a:cubicBezTo>
                    <a:pt x="48" y="136"/>
                    <a:pt x="28" y="143"/>
                    <a:pt x="15" y="149"/>
                  </a:cubicBezTo>
                  <a:cubicBezTo>
                    <a:pt x="4" y="154"/>
                    <a:pt x="0" y="156"/>
                    <a:pt x="0" y="167"/>
                  </a:cubicBezTo>
                  <a:cubicBezTo>
                    <a:pt x="0" y="176"/>
                    <a:pt x="6" y="182"/>
                    <a:pt x="15" y="182"/>
                  </a:cubicBezTo>
                  <a:cubicBezTo>
                    <a:pt x="19" y="182"/>
                    <a:pt x="22" y="182"/>
                    <a:pt x="28" y="178"/>
                  </a:cubicBezTo>
                  <a:cubicBezTo>
                    <a:pt x="52" y="162"/>
                    <a:pt x="77" y="146"/>
                    <a:pt x="101" y="129"/>
                  </a:cubicBezTo>
                  <a:cubicBezTo>
                    <a:pt x="98" y="158"/>
                    <a:pt x="95" y="187"/>
                    <a:pt x="92" y="215"/>
                  </a:cubicBezTo>
                  <a:cubicBezTo>
                    <a:pt x="92" y="228"/>
                    <a:pt x="103" y="233"/>
                    <a:pt x="110" y="233"/>
                  </a:cubicBezTo>
                  <a:cubicBezTo>
                    <a:pt x="116" y="233"/>
                    <a:pt x="125" y="228"/>
                    <a:pt x="125" y="215"/>
                  </a:cubicBezTo>
                  <a:cubicBezTo>
                    <a:pt x="125" y="211"/>
                    <a:pt x="123" y="195"/>
                    <a:pt x="123" y="189"/>
                  </a:cubicBezTo>
                  <a:cubicBezTo>
                    <a:pt x="123" y="180"/>
                    <a:pt x="118" y="143"/>
                    <a:pt x="116" y="129"/>
                  </a:cubicBezTo>
                  <a:cubicBezTo>
                    <a:pt x="138" y="144"/>
                    <a:pt x="160" y="159"/>
                    <a:pt x="182" y="173"/>
                  </a:cubicBezTo>
                  <a:cubicBezTo>
                    <a:pt x="195" y="182"/>
                    <a:pt x="198" y="182"/>
                    <a:pt x="202" y="182"/>
                  </a:cubicBezTo>
                  <a:cubicBezTo>
                    <a:pt x="211" y="182"/>
                    <a:pt x="220" y="176"/>
                    <a:pt x="220" y="167"/>
                  </a:cubicBezTo>
                  <a:cubicBezTo>
                    <a:pt x="220" y="156"/>
                    <a:pt x="213" y="151"/>
                    <a:pt x="206" y="149"/>
                  </a:cubicBezTo>
                  <a:cubicBezTo>
                    <a:pt x="179" y="138"/>
                    <a:pt x="152" y="127"/>
                    <a:pt x="125" y="11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38880" rIns="90000" bIns="3888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57" name="Полилиния 756"/>
            <p:cNvSpPr/>
            <p:nvPr/>
          </p:nvSpPr>
          <p:spPr>
            <a:xfrm>
              <a:off x="2508120" y="5941440"/>
              <a:ext cx="121680" cy="125640"/>
            </a:xfrm>
            <a:custGeom>
              <a:avLst/>
              <a:gdLst/>
              <a:ahLst/>
              <a:cxnLst/>
              <a:rect l="0" t="0" r="r" b="b"/>
              <a:pathLst>
                <a:path w="338" h="349">
                  <a:moveTo>
                    <a:pt x="338" y="55"/>
                  </a:moveTo>
                  <a:cubicBezTo>
                    <a:pt x="338" y="13"/>
                    <a:pt x="319" y="0"/>
                    <a:pt x="303" y="0"/>
                  </a:cubicBezTo>
                  <a:cubicBezTo>
                    <a:pt x="286" y="0"/>
                    <a:pt x="266" y="22"/>
                    <a:pt x="266" y="37"/>
                  </a:cubicBezTo>
                  <a:cubicBezTo>
                    <a:pt x="266" y="48"/>
                    <a:pt x="270" y="52"/>
                    <a:pt x="279" y="61"/>
                  </a:cubicBezTo>
                  <a:cubicBezTo>
                    <a:pt x="294" y="77"/>
                    <a:pt x="305" y="96"/>
                    <a:pt x="305" y="125"/>
                  </a:cubicBezTo>
                  <a:cubicBezTo>
                    <a:pt x="305" y="156"/>
                    <a:pt x="257" y="333"/>
                    <a:pt x="167" y="333"/>
                  </a:cubicBezTo>
                  <a:cubicBezTo>
                    <a:pt x="127" y="333"/>
                    <a:pt x="110" y="305"/>
                    <a:pt x="110" y="265"/>
                  </a:cubicBezTo>
                  <a:cubicBezTo>
                    <a:pt x="110" y="224"/>
                    <a:pt x="132" y="167"/>
                    <a:pt x="156" y="103"/>
                  </a:cubicBezTo>
                  <a:cubicBezTo>
                    <a:pt x="160" y="90"/>
                    <a:pt x="165" y="79"/>
                    <a:pt x="165" y="63"/>
                  </a:cubicBezTo>
                  <a:cubicBezTo>
                    <a:pt x="165" y="28"/>
                    <a:pt x="140" y="0"/>
                    <a:pt x="101" y="0"/>
                  </a:cubicBezTo>
                  <a:cubicBezTo>
                    <a:pt x="28" y="0"/>
                    <a:pt x="0" y="112"/>
                    <a:pt x="0" y="118"/>
                  </a:cubicBezTo>
                  <a:cubicBezTo>
                    <a:pt x="0" y="127"/>
                    <a:pt x="6" y="127"/>
                    <a:pt x="8" y="127"/>
                  </a:cubicBezTo>
                  <a:cubicBezTo>
                    <a:pt x="15" y="127"/>
                    <a:pt x="17" y="125"/>
                    <a:pt x="19" y="114"/>
                  </a:cubicBezTo>
                  <a:cubicBezTo>
                    <a:pt x="44" y="35"/>
                    <a:pt x="77" y="17"/>
                    <a:pt x="99" y="17"/>
                  </a:cubicBezTo>
                  <a:cubicBezTo>
                    <a:pt x="105" y="17"/>
                    <a:pt x="118" y="17"/>
                    <a:pt x="118" y="41"/>
                  </a:cubicBezTo>
                  <a:cubicBezTo>
                    <a:pt x="118" y="61"/>
                    <a:pt x="110" y="83"/>
                    <a:pt x="105" y="96"/>
                  </a:cubicBezTo>
                  <a:cubicBezTo>
                    <a:pt x="70" y="186"/>
                    <a:pt x="61" y="221"/>
                    <a:pt x="61" y="254"/>
                  </a:cubicBezTo>
                  <a:cubicBezTo>
                    <a:pt x="61" y="338"/>
                    <a:pt x="129" y="349"/>
                    <a:pt x="165" y="349"/>
                  </a:cubicBezTo>
                  <a:cubicBezTo>
                    <a:pt x="294" y="349"/>
                    <a:pt x="338" y="94"/>
                    <a:pt x="338" y="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58" name="Полилиния 757"/>
            <p:cNvSpPr/>
            <p:nvPr/>
          </p:nvSpPr>
          <p:spPr>
            <a:xfrm>
              <a:off x="2653560" y="5875560"/>
              <a:ext cx="49320" cy="100440"/>
            </a:xfrm>
            <a:custGeom>
              <a:avLst/>
              <a:gdLst/>
              <a:ahLst/>
              <a:cxnLst/>
              <a:rect l="0" t="0" r="r" b="b"/>
              <a:pathLst>
                <a:path w="137" h="279">
                  <a:moveTo>
                    <a:pt x="132" y="47"/>
                  </a:moveTo>
                  <a:cubicBezTo>
                    <a:pt x="137" y="38"/>
                    <a:pt x="137" y="33"/>
                    <a:pt x="137" y="29"/>
                  </a:cubicBezTo>
                  <a:cubicBezTo>
                    <a:pt x="137" y="14"/>
                    <a:pt x="121" y="0"/>
                    <a:pt x="104" y="0"/>
                  </a:cubicBezTo>
                  <a:cubicBezTo>
                    <a:pt x="84" y="0"/>
                    <a:pt x="77" y="16"/>
                    <a:pt x="75" y="25"/>
                  </a:cubicBezTo>
                  <a:cubicBezTo>
                    <a:pt x="51" y="103"/>
                    <a:pt x="27" y="181"/>
                    <a:pt x="3" y="260"/>
                  </a:cubicBezTo>
                  <a:cubicBezTo>
                    <a:pt x="2" y="262"/>
                    <a:pt x="0" y="266"/>
                    <a:pt x="0" y="268"/>
                  </a:cubicBezTo>
                  <a:cubicBezTo>
                    <a:pt x="0" y="275"/>
                    <a:pt x="18" y="279"/>
                    <a:pt x="22" y="279"/>
                  </a:cubicBezTo>
                  <a:cubicBezTo>
                    <a:pt x="25" y="279"/>
                    <a:pt x="27" y="279"/>
                    <a:pt x="29" y="270"/>
                  </a:cubicBezTo>
                  <a:cubicBezTo>
                    <a:pt x="63" y="196"/>
                    <a:pt x="98" y="121"/>
                    <a:pt x="132" y="4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59" name="Полилиния 758"/>
            <p:cNvSpPr/>
            <p:nvPr/>
          </p:nvSpPr>
          <p:spPr>
            <a:xfrm>
              <a:off x="2732040" y="5780880"/>
              <a:ext cx="49320" cy="100440"/>
            </a:xfrm>
            <a:custGeom>
              <a:avLst/>
              <a:gdLst/>
              <a:ahLst/>
              <a:cxnLst/>
              <a:rect l="0" t="0" r="r" b="b"/>
              <a:pathLst>
                <a:path w="137" h="279">
                  <a:moveTo>
                    <a:pt x="130" y="46"/>
                  </a:moveTo>
                  <a:cubicBezTo>
                    <a:pt x="134" y="37"/>
                    <a:pt x="137" y="33"/>
                    <a:pt x="137" y="31"/>
                  </a:cubicBezTo>
                  <a:cubicBezTo>
                    <a:pt x="137" y="13"/>
                    <a:pt x="121" y="0"/>
                    <a:pt x="104" y="0"/>
                  </a:cubicBezTo>
                  <a:cubicBezTo>
                    <a:pt x="84" y="0"/>
                    <a:pt x="77" y="18"/>
                    <a:pt x="73" y="26"/>
                  </a:cubicBezTo>
                  <a:cubicBezTo>
                    <a:pt x="49" y="104"/>
                    <a:pt x="26" y="181"/>
                    <a:pt x="2" y="259"/>
                  </a:cubicBezTo>
                  <a:cubicBezTo>
                    <a:pt x="2" y="262"/>
                    <a:pt x="1" y="265"/>
                    <a:pt x="0" y="268"/>
                  </a:cubicBezTo>
                  <a:cubicBezTo>
                    <a:pt x="0" y="274"/>
                    <a:pt x="16" y="279"/>
                    <a:pt x="20" y="279"/>
                  </a:cubicBezTo>
                  <a:cubicBezTo>
                    <a:pt x="24" y="279"/>
                    <a:pt x="24" y="279"/>
                    <a:pt x="29" y="270"/>
                  </a:cubicBezTo>
                  <a:cubicBezTo>
                    <a:pt x="63" y="195"/>
                    <a:pt x="96" y="121"/>
                    <a:pt x="130" y="4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60" name="Полилиния 759"/>
            <p:cNvSpPr/>
            <p:nvPr/>
          </p:nvSpPr>
          <p:spPr>
            <a:xfrm>
              <a:off x="2893680" y="5962680"/>
              <a:ext cx="185400" cy="64800"/>
            </a:xfrm>
            <a:custGeom>
              <a:avLst/>
              <a:gdLst/>
              <a:ahLst/>
              <a:cxnLst/>
              <a:rect l="0" t="0" r="r" b="b"/>
              <a:pathLst>
                <a:path w="515" h="180">
                  <a:moveTo>
                    <a:pt x="488" y="31"/>
                  </a:moveTo>
                  <a:cubicBezTo>
                    <a:pt x="499" y="31"/>
                    <a:pt x="515" y="31"/>
                    <a:pt x="515" y="15"/>
                  </a:cubicBezTo>
                  <a:cubicBezTo>
                    <a:pt x="515" y="0"/>
                    <a:pt x="499" y="0"/>
                    <a:pt x="488" y="0"/>
                  </a:cubicBezTo>
                  <a:cubicBezTo>
                    <a:pt x="334" y="0"/>
                    <a:pt x="179" y="0"/>
                    <a:pt x="24" y="0"/>
                  </a:cubicBezTo>
                  <a:cubicBezTo>
                    <a:pt x="15" y="0"/>
                    <a:pt x="0" y="0"/>
                    <a:pt x="0" y="15"/>
                  </a:cubicBezTo>
                  <a:cubicBezTo>
                    <a:pt x="0" y="31"/>
                    <a:pt x="15" y="31"/>
                    <a:pt x="26" y="31"/>
                  </a:cubicBezTo>
                  <a:cubicBezTo>
                    <a:pt x="180" y="31"/>
                    <a:pt x="334" y="31"/>
                    <a:pt x="488" y="31"/>
                  </a:cubicBezTo>
                  <a:moveTo>
                    <a:pt x="488" y="180"/>
                  </a:moveTo>
                  <a:cubicBezTo>
                    <a:pt x="499" y="180"/>
                    <a:pt x="515" y="180"/>
                    <a:pt x="515" y="165"/>
                  </a:cubicBezTo>
                  <a:cubicBezTo>
                    <a:pt x="515" y="149"/>
                    <a:pt x="499" y="149"/>
                    <a:pt x="488" y="149"/>
                  </a:cubicBezTo>
                  <a:cubicBezTo>
                    <a:pt x="334" y="149"/>
                    <a:pt x="180" y="149"/>
                    <a:pt x="26" y="149"/>
                  </a:cubicBezTo>
                  <a:cubicBezTo>
                    <a:pt x="15" y="149"/>
                    <a:pt x="0" y="149"/>
                    <a:pt x="0" y="165"/>
                  </a:cubicBezTo>
                  <a:cubicBezTo>
                    <a:pt x="0" y="180"/>
                    <a:pt x="15" y="180"/>
                    <a:pt x="24" y="180"/>
                  </a:cubicBezTo>
                  <a:cubicBezTo>
                    <a:pt x="179" y="180"/>
                    <a:pt x="334" y="180"/>
                    <a:pt x="488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19800" rIns="90000" bIns="198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61" name="Полилиния 760"/>
            <p:cNvSpPr/>
            <p:nvPr/>
          </p:nvSpPr>
          <p:spPr>
            <a:xfrm>
              <a:off x="3182760" y="5879520"/>
              <a:ext cx="117000" cy="190800"/>
            </a:xfrm>
            <a:custGeom>
              <a:avLst/>
              <a:gdLst/>
              <a:ahLst/>
              <a:cxnLst/>
              <a:rect l="0" t="0" r="r" b="b"/>
              <a:pathLst>
                <a:path w="325" h="530">
                  <a:moveTo>
                    <a:pt x="325" y="266"/>
                  </a:moveTo>
                  <a:cubicBezTo>
                    <a:pt x="325" y="205"/>
                    <a:pt x="321" y="143"/>
                    <a:pt x="295" y="86"/>
                  </a:cubicBezTo>
                  <a:cubicBezTo>
                    <a:pt x="259" y="11"/>
                    <a:pt x="196" y="0"/>
                    <a:pt x="163" y="0"/>
                  </a:cubicBezTo>
                  <a:cubicBezTo>
                    <a:pt x="116" y="0"/>
                    <a:pt x="59" y="20"/>
                    <a:pt x="28" y="93"/>
                  </a:cubicBezTo>
                  <a:cubicBezTo>
                    <a:pt x="4" y="145"/>
                    <a:pt x="0" y="205"/>
                    <a:pt x="0" y="266"/>
                  </a:cubicBezTo>
                  <a:cubicBezTo>
                    <a:pt x="0" y="325"/>
                    <a:pt x="2" y="393"/>
                    <a:pt x="35" y="453"/>
                  </a:cubicBezTo>
                  <a:cubicBezTo>
                    <a:pt x="68" y="514"/>
                    <a:pt x="123" y="530"/>
                    <a:pt x="163" y="530"/>
                  </a:cubicBezTo>
                  <a:cubicBezTo>
                    <a:pt x="204" y="530"/>
                    <a:pt x="262" y="514"/>
                    <a:pt x="297" y="442"/>
                  </a:cubicBezTo>
                  <a:cubicBezTo>
                    <a:pt x="321" y="387"/>
                    <a:pt x="325" y="328"/>
                    <a:pt x="325" y="266"/>
                  </a:cubicBezTo>
                  <a:moveTo>
                    <a:pt x="163" y="514"/>
                  </a:moveTo>
                  <a:cubicBezTo>
                    <a:pt x="132" y="514"/>
                    <a:pt x="86" y="494"/>
                    <a:pt x="72" y="420"/>
                  </a:cubicBezTo>
                  <a:cubicBezTo>
                    <a:pt x="64" y="374"/>
                    <a:pt x="64" y="303"/>
                    <a:pt x="64" y="257"/>
                  </a:cubicBezTo>
                  <a:cubicBezTo>
                    <a:pt x="64" y="209"/>
                    <a:pt x="64" y="156"/>
                    <a:pt x="70" y="115"/>
                  </a:cubicBezTo>
                  <a:cubicBezTo>
                    <a:pt x="83" y="25"/>
                    <a:pt x="143" y="18"/>
                    <a:pt x="163" y="18"/>
                  </a:cubicBezTo>
                  <a:cubicBezTo>
                    <a:pt x="187" y="18"/>
                    <a:pt x="237" y="31"/>
                    <a:pt x="253" y="108"/>
                  </a:cubicBezTo>
                  <a:cubicBezTo>
                    <a:pt x="262" y="150"/>
                    <a:pt x="262" y="209"/>
                    <a:pt x="262" y="257"/>
                  </a:cubicBezTo>
                  <a:cubicBezTo>
                    <a:pt x="262" y="314"/>
                    <a:pt x="262" y="367"/>
                    <a:pt x="253" y="418"/>
                  </a:cubicBezTo>
                  <a:cubicBezTo>
                    <a:pt x="240" y="490"/>
                    <a:pt x="196" y="514"/>
                    <a:pt x="163" y="5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62" name="Полилиния 761"/>
            <p:cNvSpPr/>
            <p:nvPr/>
          </p:nvSpPr>
          <p:spPr>
            <a:xfrm>
              <a:off x="3334680" y="6034680"/>
              <a:ext cx="32400" cy="82800"/>
            </a:xfrm>
            <a:custGeom>
              <a:avLst/>
              <a:gdLst/>
              <a:ahLst/>
              <a:cxnLst/>
              <a:rect l="0" t="0" r="r" b="b"/>
              <a:pathLst>
                <a:path w="90" h="230">
                  <a:moveTo>
                    <a:pt x="90" y="81"/>
                  </a:moveTo>
                  <a:cubicBezTo>
                    <a:pt x="90" y="30"/>
                    <a:pt x="71" y="0"/>
                    <a:pt x="42" y="0"/>
                  </a:cubicBezTo>
                  <a:cubicBezTo>
                    <a:pt x="16" y="0"/>
                    <a:pt x="0" y="19"/>
                    <a:pt x="0" y="41"/>
                  </a:cubicBezTo>
                  <a:cubicBezTo>
                    <a:pt x="0" y="61"/>
                    <a:pt x="16" y="83"/>
                    <a:pt x="42" y="83"/>
                  </a:cubicBezTo>
                  <a:cubicBezTo>
                    <a:pt x="51" y="83"/>
                    <a:pt x="60" y="79"/>
                    <a:pt x="68" y="72"/>
                  </a:cubicBezTo>
                  <a:cubicBezTo>
                    <a:pt x="71" y="70"/>
                    <a:pt x="71" y="70"/>
                    <a:pt x="73" y="70"/>
                  </a:cubicBezTo>
                  <a:cubicBezTo>
                    <a:pt x="73" y="74"/>
                    <a:pt x="73" y="70"/>
                    <a:pt x="73" y="81"/>
                  </a:cubicBezTo>
                  <a:cubicBezTo>
                    <a:pt x="73" y="138"/>
                    <a:pt x="47" y="184"/>
                    <a:pt x="22" y="210"/>
                  </a:cubicBezTo>
                  <a:cubicBezTo>
                    <a:pt x="14" y="220"/>
                    <a:pt x="13" y="219"/>
                    <a:pt x="13" y="221"/>
                  </a:cubicBezTo>
                  <a:cubicBezTo>
                    <a:pt x="13" y="228"/>
                    <a:pt x="16" y="230"/>
                    <a:pt x="20" y="230"/>
                  </a:cubicBezTo>
                  <a:cubicBezTo>
                    <a:pt x="29" y="230"/>
                    <a:pt x="90" y="171"/>
                    <a:pt x="90" y="8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37800" rIns="90000" bIns="378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63" name="Полилиния 762"/>
            <p:cNvSpPr/>
            <p:nvPr/>
          </p:nvSpPr>
          <p:spPr>
            <a:xfrm>
              <a:off x="3477240" y="5881320"/>
              <a:ext cx="114120" cy="239400"/>
            </a:xfrm>
            <a:custGeom>
              <a:avLst/>
              <a:gdLst/>
              <a:ahLst/>
              <a:cxnLst/>
              <a:rect l="0" t="0" r="r" b="b"/>
              <a:pathLst>
                <a:path w="317" h="665">
                  <a:moveTo>
                    <a:pt x="317" y="26"/>
                  </a:moveTo>
                  <a:cubicBezTo>
                    <a:pt x="317" y="13"/>
                    <a:pt x="306" y="0"/>
                    <a:pt x="288" y="0"/>
                  </a:cubicBezTo>
                  <a:cubicBezTo>
                    <a:pt x="271" y="0"/>
                    <a:pt x="247" y="17"/>
                    <a:pt x="247" y="39"/>
                  </a:cubicBezTo>
                  <a:cubicBezTo>
                    <a:pt x="247" y="55"/>
                    <a:pt x="258" y="68"/>
                    <a:pt x="275" y="68"/>
                  </a:cubicBezTo>
                  <a:cubicBezTo>
                    <a:pt x="297" y="68"/>
                    <a:pt x="317" y="48"/>
                    <a:pt x="317" y="26"/>
                  </a:cubicBezTo>
                  <a:moveTo>
                    <a:pt x="161" y="546"/>
                  </a:moveTo>
                  <a:cubicBezTo>
                    <a:pt x="148" y="606"/>
                    <a:pt x="110" y="650"/>
                    <a:pt x="66" y="650"/>
                  </a:cubicBezTo>
                  <a:cubicBezTo>
                    <a:pt x="62" y="650"/>
                    <a:pt x="51" y="650"/>
                    <a:pt x="38" y="643"/>
                  </a:cubicBezTo>
                  <a:cubicBezTo>
                    <a:pt x="60" y="636"/>
                    <a:pt x="71" y="617"/>
                    <a:pt x="71" y="601"/>
                  </a:cubicBezTo>
                  <a:cubicBezTo>
                    <a:pt x="71" y="588"/>
                    <a:pt x="64" y="575"/>
                    <a:pt x="42" y="575"/>
                  </a:cubicBezTo>
                  <a:cubicBezTo>
                    <a:pt x="22" y="575"/>
                    <a:pt x="0" y="590"/>
                    <a:pt x="0" y="619"/>
                  </a:cubicBezTo>
                  <a:cubicBezTo>
                    <a:pt x="0" y="650"/>
                    <a:pt x="31" y="665"/>
                    <a:pt x="68" y="665"/>
                  </a:cubicBezTo>
                  <a:cubicBezTo>
                    <a:pt x="123" y="665"/>
                    <a:pt x="194" y="626"/>
                    <a:pt x="214" y="549"/>
                  </a:cubicBezTo>
                  <a:cubicBezTo>
                    <a:pt x="237" y="455"/>
                    <a:pt x="260" y="361"/>
                    <a:pt x="284" y="268"/>
                  </a:cubicBezTo>
                  <a:cubicBezTo>
                    <a:pt x="288" y="252"/>
                    <a:pt x="288" y="241"/>
                    <a:pt x="288" y="239"/>
                  </a:cubicBezTo>
                  <a:cubicBezTo>
                    <a:pt x="288" y="195"/>
                    <a:pt x="255" y="167"/>
                    <a:pt x="218" y="167"/>
                  </a:cubicBezTo>
                  <a:cubicBezTo>
                    <a:pt x="139" y="167"/>
                    <a:pt x="95" y="279"/>
                    <a:pt x="95" y="285"/>
                  </a:cubicBezTo>
                  <a:cubicBezTo>
                    <a:pt x="95" y="294"/>
                    <a:pt x="101" y="294"/>
                    <a:pt x="104" y="294"/>
                  </a:cubicBezTo>
                  <a:cubicBezTo>
                    <a:pt x="110" y="294"/>
                    <a:pt x="112" y="294"/>
                    <a:pt x="117" y="279"/>
                  </a:cubicBezTo>
                  <a:cubicBezTo>
                    <a:pt x="137" y="233"/>
                    <a:pt x="172" y="184"/>
                    <a:pt x="216" y="184"/>
                  </a:cubicBezTo>
                  <a:cubicBezTo>
                    <a:pt x="227" y="184"/>
                    <a:pt x="240" y="189"/>
                    <a:pt x="240" y="219"/>
                  </a:cubicBezTo>
                  <a:cubicBezTo>
                    <a:pt x="240" y="237"/>
                    <a:pt x="238" y="246"/>
                    <a:pt x="236" y="259"/>
                  </a:cubicBezTo>
                  <a:cubicBezTo>
                    <a:pt x="211" y="355"/>
                    <a:pt x="186" y="451"/>
                    <a:pt x="161" y="54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64" name="Полилиния 763"/>
            <p:cNvSpPr/>
            <p:nvPr/>
          </p:nvSpPr>
          <p:spPr>
            <a:xfrm>
              <a:off x="3620520" y="5841000"/>
              <a:ext cx="49320" cy="101160"/>
            </a:xfrm>
            <a:custGeom>
              <a:avLst/>
              <a:gdLst/>
              <a:ahLst/>
              <a:cxnLst/>
              <a:rect l="0" t="0" r="r" b="b"/>
              <a:pathLst>
                <a:path w="137" h="281">
                  <a:moveTo>
                    <a:pt x="132" y="48"/>
                  </a:moveTo>
                  <a:cubicBezTo>
                    <a:pt x="137" y="39"/>
                    <a:pt x="137" y="35"/>
                    <a:pt x="137" y="31"/>
                  </a:cubicBezTo>
                  <a:cubicBezTo>
                    <a:pt x="137" y="13"/>
                    <a:pt x="121" y="0"/>
                    <a:pt x="104" y="0"/>
                  </a:cubicBezTo>
                  <a:cubicBezTo>
                    <a:pt x="84" y="0"/>
                    <a:pt x="77" y="17"/>
                    <a:pt x="75" y="26"/>
                  </a:cubicBezTo>
                  <a:cubicBezTo>
                    <a:pt x="51" y="104"/>
                    <a:pt x="27" y="181"/>
                    <a:pt x="3" y="259"/>
                  </a:cubicBezTo>
                  <a:cubicBezTo>
                    <a:pt x="3" y="261"/>
                    <a:pt x="1" y="265"/>
                    <a:pt x="0" y="268"/>
                  </a:cubicBezTo>
                  <a:cubicBezTo>
                    <a:pt x="0" y="274"/>
                    <a:pt x="18" y="281"/>
                    <a:pt x="22" y="281"/>
                  </a:cubicBezTo>
                  <a:cubicBezTo>
                    <a:pt x="27" y="281"/>
                    <a:pt x="27" y="279"/>
                    <a:pt x="31" y="270"/>
                  </a:cubicBezTo>
                  <a:cubicBezTo>
                    <a:pt x="65" y="196"/>
                    <a:pt x="99" y="122"/>
                    <a:pt x="132" y="4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65" name="Полилиния 764"/>
            <p:cNvSpPr/>
            <p:nvPr/>
          </p:nvSpPr>
          <p:spPr>
            <a:xfrm>
              <a:off x="3608640" y="6001560"/>
              <a:ext cx="150840" cy="131040"/>
            </a:xfrm>
            <a:custGeom>
              <a:avLst/>
              <a:gdLst/>
              <a:ahLst/>
              <a:cxnLst/>
              <a:rect l="0" t="0" r="r" b="b"/>
              <a:pathLst>
                <a:path w="419" h="364">
                  <a:moveTo>
                    <a:pt x="392" y="241"/>
                  </a:moveTo>
                  <a:cubicBezTo>
                    <a:pt x="396" y="232"/>
                    <a:pt x="395" y="234"/>
                    <a:pt x="396" y="230"/>
                  </a:cubicBezTo>
                  <a:cubicBezTo>
                    <a:pt x="396" y="228"/>
                    <a:pt x="394" y="223"/>
                    <a:pt x="385" y="223"/>
                  </a:cubicBezTo>
                  <a:cubicBezTo>
                    <a:pt x="384" y="224"/>
                    <a:pt x="384" y="224"/>
                    <a:pt x="381" y="226"/>
                  </a:cubicBezTo>
                  <a:cubicBezTo>
                    <a:pt x="379" y="227"/>
                    <a:pt x="379" y="226"/>
                    <a:pt x="372" y="241"/>
                  </a:cubicBezTo>
                  <a:cubicBezTo>
                    <a:pt x="337" y="318"/>
                    <a:pt x="310" y="344"/>
                    <a:pt x="220" y="344"/>
                  </a:cubicBezTo>
                  <a:cubicBezTo>
                    <a:pt x="190" y="344"/>
                    <a:pt x="160" y="344"/>
                    <a:pt x="130" y="344"/>
                  </a:cubicBezTo>
                  <a:cubicBezTo>
                    <a:pt x="113" y="344"/>
                    <a:pt x="113" y="344"/>
                    <a:pt x="113" y="340"/>
                  </a:cubicBezTo>
                  <a:cubicBezTo>
                    <a:pt x="113" y="336"/>
                    <a:pt x="113" y="338"/>
                    <a:pt x="115" y="329"/>
                  </a:cubicBezTo>
                  <a:cubicBezTo>
                    <a:pt x="126" y="281"/>
                    <a:pt x="138" y="232"/>
                    <a:pt x="150" y="184"/>
                  </a:cubicBezTo>
                  <a:cubicBezTo>
                    <a:pt x="170" y="184"/>
                    <a:pt x="191" y="184"/>
                    <a:pt x="211" y="184"/>
                  </a:cubicBezTo>
                  <a:cubicBezTo>
                    <a:pt x="253" y="184"/>
                    <a:pt x="260" y="191"/>
                    <a:pt x="260" y="208"/>
                  </a:cubicBezTo>
                  <a:cubicBezTo>
                    <a:pt x="260" y="215"/>
                    <a:pt x="258" y="223"/>
                    <a:pt x="255" y="232"/>
                  </a:cubicBezTo>
                  <a:cubicBezTo>
                    <a:pt x="255" y="239"/>
                    <a:pt x="255" y="237"/>
                    <a:pt x="255" y="239"/>
                  </a:cubicBezTo>
                  <a:cubicBezTo>
                    <a:pt x="255" y="241"/>
                    <a:pt x="255" y="248"/>
                    <a:pt x="264" y="248"/>
                  </a:cubicBezTo>
                  <a:cubicBezTo>
                    <a:pt x="271" y="248"/>
                    <a:pt x="273" y="245"/>
                    <a:pt x="275" y="234"/>
                  </a:cubicBezTo>
                  <a:cubicBezTo>
                    <a:pt x="285" y="196"/>
                    <a:pt x="294" y="157"/>
                    <a:pt x="304" y="118"/>
                  </a:cubicBezTo>
                  <a:cubicBezTo>
                    <a:pt x="306" y="111"/>
                    <a:pt x="305" y="112"/>
                    <a:pt x="306" y="109"/>
                  </a:cubicBezTo>
                  <a:cubicBezTo>
                    <a:pt x="306" y="103"/>
                    <a:pt x="302" y="101"/>
                    <a:pt x="297" y="101"/>
                  </a:cubicBezTo>
                  <a:cubicBezTo>
                    <a:pt x="288" y="101"/>
                    <a:pt x="288" y="105"/>
                    <a:pt x="286" y="116"/>
                  </a:cubicBezTo>
                  <a:cubicBezTo>
                    <a:pt x="275" y="158"/>
                    <a:pt x="258" y="164"/>
                    <a:pt x="211" y="164"/>
                  </a:cubicBezTo>
                  <a:cubicBezTo>
                    <a:pt x="192" y="164"/>
                    <a:pt x="173" y="164"/>
                    <a:pt x="154" y="164"/>
                  </a:cubicBezTo>
                  <a:cubicBezTo>
                    <a:pt x="165" y="122"/>
                    <a:pt x="176" y="79"/>
                    <a:pt x="187" y="37"/>
                  </a:cubicBezTo>
                  <a:cubicBezTo>
                    <a:pt x="192" y="19"/>
                    <a:pt x="192" y="17"/>
                    <a:pt x="216" y="17"/>
                  </a:cubicBezTo>
                  <a:cubicBezTo>
                    <a:pt x="245" y="17"/>
                    <a:pt x="275" y="17"/>
                    <a:pt x="304" y="17"/>
                  </a:cubicBezTo>
                  <a:cubicBezTo>
                    <a:pt x="374" y="17"/>
                    <a:pt x="392" y="32"/>
                    <a:pt x="392" y="81"/>
                  </a:cubicBezTo>
                  <a:cubicBezTo>
                    <a:pt x="392" y="94"/>
                    <a:pt x="390" y="111"/>
                    <a:pt x="390" y="114"/>
                  </a:cubicBezTo>
                  <a:cubicBezTo>
                    <a:pt x="390" y="118"/>
                    <a:pt x="392" y="122"/>
                    <a:pt x="398" y="122"/>
                  </a:cubicBezTo>
                  <a:cubicBezTo>
                    <a:pt x="407" y="122"/>
                    <a:pt x="407" y="118"/>
                    <a:pt x="409" y="109"/>
                  </a:cubicBezTo>
                  <a:cubicBezTo>
                    <a:pt x="412" y="78"/>
                    <a:pt x="415" y="46"/>
                    <a:pt x="418" y="15"/>
                  </a:cubicBezTo>
                  <a:cubicBezTo>
                    <a:pt x="420" y="0"/>
                    <a:pt x="416" y="0"/>
                    <a:pt x="403" y="0"/>
                  </a:cubicBezTo>
                  <a:cubicBezTo>
                    <a:pt x="304" y="0"/>
                    <a:pt x="205" y="0"/>
                    <a:pt x="106" y="0"/>
                  </a:cubicBezTo>
                  <a:cubicBezTo>
                    <a:pt x="95" y="0"/>
                    <a:pt x="88" y="0"/>
                    <a:pt x="88" y="11"/>
                  </a:cubicBezTo>
                  <a:cubicBezTo>
                    <a:pt x="88" y="17"/>
                    <a:pt x="95" y="17"/>
                    <a:pt x="106" y="17"/>
                  </a:cubicBezTo>
                  <a:cubicBezTo>
                    <a:pt x="115" y="17"/>
                    <a:pt x="117" y="17"/>
                    <a:pt x="126" y="19"/>
                  </a:cubicBezTo>
                  <a:cubicBezTo>
                    <a:pt x="137" y="19"/>
                    <a:pt x="139" y="21"/>
                    <a:pt x="139" y="26"/>
                  </a:cubicBezTo>
                  <a:cubicBezTo>
                    <a:pt x="139" y="30"/>
                    <a:pt x="137" y="35"/>
                    <a:pt x="137" y="39"/>
                  </a:cubicBezTo>
                  <a:cubicBezTo>
                    <a:pt x="113" y="133"/>
                    <a:pt x="90" y="226"/>
                    <a:pt x="66" y="320"/>
                  </a:cubicBezTo>
                  <a:cubicBezTo>
                    <a:pt x="60" y="342"/>
                    <a:pt x="60" y="344"/>
                    <a:pt x="18" y="344"/>
                  </a:cubicBezTo>
                  <a:cubicBezTo>
                    <a:pt x="7" y="344"/>
                    <a:pt x="0" y="344"/>
                    <a:pt x="0" y="357"/>
                  </a:cubicBezTo>
                  <a:cubicBezTo>
                    <a:pt x="0" y="364"/>
                    <a:pt x="7" y="364"/>
                    <a:pt x="18" y="364"/>
                  </a:cubicBezTo>
                  <a:cubicBezTo>
                    <a:pt x="120" y="364"/>
                    <a:pt x="222" y="364"/>
                    <a:pt x="324" y="364"/>
                  </a:cubicBezTo>
                  <a:cubicBezTo>
                    <a:pt x="337" y="364"/>
                    <a:pt x="337" y="364"/>
                    <a:pt x="341" y="355"/>
                  </a:cubicBezTo>
                  <a:cubicBezTo>
                    <a:pt x="358" y="317"/>
                    <a:pt x="375" y="279"/>
                    <a:pt x="392" y="24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66" name="Полилиния 765"/>
            <p:cNvSpPr/>
            <p:nvPr/>
          </p:nvSpPr>
          <p:spPr>
            <a:xfrm>
              <a:off x="3811320" y="5856120"/>
              <a:ext cx="64440" cy="277200"/>
            </a:xfrm>
            <a:custGeom>
              <a:avLst/>
              <a:gdLst/>
              <a:ahLst/>
              <a:cxnLst/>
              <a:rect l="0" t="0" r="r" b="b"/>
              <a:pathLst>
                <a:path w="179" h="770">
                  <a:moveTo>
                    <a:pt x="179" y="764"/>
                  </a:moveTo>
                  <a:cubicBezTo>
                    <a:pt x="179" y="761"/>
                    <a:pt x="179" y="759"/>
                    <a:pt x="165" y="746"/>
                  </a:cubicBezTo>
                  <a:cubicBezTo>
                    <a:pt x="69" y="649"/>
                    <a:pt x="44" y="505"/>
                    <a:pt x="44" y="386"/>
                  </a:cubicBezTo>
                  <a:cubicBezTo>
                    <a:pt x="44" y="252"/>
                    <a:pt x="73" y="118"/>
                    <a:pt x="170" y="22"/>
                  </a:cubicBezTo>
                  <a:cubicBezTo>
                    <a:pt x="179" y="13"/>
                    <a:pt x="179" y="11"/>
                    <a:pt x="179" y="8"/>
                  </a:cubicBezTo>
                  <a:cubicBezTo>
                    <a:pt x="179" y="2"/>
                    <a:pt x="176" y="0"/>
                    <a:pt x="172" y="0"/>
                  </a:cubicBezTo>
                  <a:cubicBezTo>
                    <a:pt x="163" y="0"/>
                    <a:pt x="93" y="52"/>
                    <a:pt x="49" y="151"/>
                  </a:cubicBezTo>
                  <a:cubicBezTo>
                    <a:pt x="9" y="234"/>
                    <a:pt x="0" y="320"/>
                    <a:pt x="0" y="386"/>
                  </a:cubicBezTo>
                  <a:cubicBezTo>
                    <a:pt x="0" y="445"/>
                    <a:pt x="7" y="540"/>
                    <a:pt x="51" y="625"/>
                  </a:cubicBezTo>
                  <a:cubicBezTo>
                    <a:pt x="97" y="720"/>
                    <a:pt x="163" y="770"/>
                    <a:pt x="172" y="770"/>
                  </a:cubicBezTo>
                  <a:cubicBezTo>
                    <a:pt x="176" y="770"/>
                    <a:pt x="179" y="768"/>
                    <a:pt x="179" y="76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67" name="Полилиния 766"/>
            <p:cNvSpPr/>
            <p:nvPr/>
          </p:nvSpPr>
          <p:spPr>
            <a:xfrm>
              <a:off x="3900240" y="5941440"/>
              <a:ext cx="128160" cy="179280"/>
            </a:xfrm>
            <a:custGeom>
              <a:avLst/>
              <a:gdLst/>
              <a:ahLst/>
              <a:cxnLst/>
              <a:rect l="0" t="0" r="r" b="b"/>
              <a:pathLst>
                <a:path w="356" h="498">
                  <a:moveTo>
                    <a:pt x="352" y="48"/>
                  </a:moveTo>
                  <a:cubicBezTo>
                    <a:pt x="356" y="37"/>
                    <a:pt x="356" y="35"/>
                    <a:pt x="356" y="30"/>
                  </a:cubicBezTo>
                  <a:cubicBezTo>
                    <a:pt x="356" y="15"/>
                    <a:pt x="345" y="8"/>
                    <a:pt x="332" y="8"/>
                  </a:cubicBezTo>
                  <a:cubicBezTo>
                    <a:pt x="325" y="8"/>
                    <a:pt x="312" y="13"/>
                    <a:pt x="306" y="26"/>
                  </a:cubicBezTo>
                  <a:cubicBezTo>
                    <a:pt x="303" y="28"/>
                    <a:pt x="299" y="52"/>
                    <a:pt x="295" y="68"/>
                  </a:cubicBezTo>
                  <a:cubicBezTo>
                    <a:pt x="290" y="87"/>
                    <a:pt x="284" y="107"/>
                    <a:pt x="279" y="129"/>
                  </a:cubicBezTo>
                  <a:cubicBezTo>
                    <a:pt x="267" y="175"/>
                    <a:pt x="256" y="221"/>
                    <a:pt x="244" y="268"/>
                  </a:cubicBezTo>
                  <a:cubicBezTo>
                    <a:pt x="242" y="278"/>
                    <a:pt x="209" y="333"/>
                    <a:pt x="158" y="333"/>
                  </a:cubicBezTo>
                  <a:cubicBezTo>
                    <a:pt x="119" y="333"/>
                    <a:pt x="110" y="298"/>
                    <a:pt x="110" y="270"/>
                  </a:cubicBezTo>
                  <a:cubicBezTo>
                    <a:pt x="110" y="235"/>
                    <a:pt x="123" y="186"/>
                    <a:pt x="149" y="118"/>
                  </a:cubicBezTo>
                  <a:cubicBezTo>
                    <a:pt x="160" y="87"/>
                    <a:pt x="165" y="79"/>
                    <a:pt x="165" y="63"/>
                  </a:cubicBezTo>
                  <a:cubicBezTo>
                    <a:pt x="165" y="28"/>
                    <a:pt x="141" y="0"/>
                    <a:pt x="101" y="0"/>
                  </a:cubicBezTo>
                  <a:cubicBezTo>
                    <a:pt x="28" y="0"/>
                    <a:pt x="0" y="112"/>
                    <a:pt x="0" y="118"/>
                  </a:cubicBezTo>
                  <a:cubicBezTo>
                    <a:pt x="0" y="127"/>
                    <a:pt x="6" y="127"/>
                    <a:pt x="9" y="127"/>
                  </a:cubicBezTo>
                  <a:cubicBezTo>
                    <a:pt x="15" y="127"/>
                    <a:pt x="17" y="125"/>
                    <a:pt x="20" y="114"/>
                  </a:cubicBezTo>
                  <a:cubicBezTo>
                    <a:pt x="42" y="41"/>
                    <a:pt x="72" y="17"/>
                    <a:pt x="99" y="17"/>
                  </a:cubicBezTo>
                  <a:cubicBezTo>
                    <a:pt x="105" y="17"/>
                    <a:pt x="119" y="17"/>
                    <a:pt x="119" y="41"/>
                  </a:cubicBezTo>
                  <a:cubicBezTo>
                    <a:pt x="119" y="61"/>
                    <a:pt x="110" y="81"/>
                    <a:pt x="105" y="96"/>
                  </a:cubicBezTo>
                  <a:cubicBezTo>
                    <a:pt x="75" y="178"/>
                    <a:pt x="59" y="221"/>
                    <a:pt x="59" y="259"/>
                  </a:cubicBezTo>
                  <a:cubicBezTo>
                    <a:pt x="59" y="327"/>
                    <a:pt x="110" y="349"/>
                    <a:pt x="154" y="349"/>
                  </a:cubicBezTo>
                  <a:cubicBezTo>
                    <a:pt x="185" y="349"/>
                    <a:pt x="211" y="336"/>
                    <a:pt x="233" y="316"/>
                  </a:cubicBezTo>
                  <a:cubicBezTo>
                    <a:pt x="222" y="355"/>
                    <a:pt x="213" y="393"/>
                    <a:pt x="182" y="434"/>
                  </a:cubicBezTo>
                  <a:cubicBezTo>
                    <a:pt x="163" y="461"/>
                    <a:pt x="132" y="483"/>
                    <a:pt x="97" y="483"/>
                  </a:cubicBezTo>
                  <a:cubicBezTo>
                    <a:pt x="86" y="483"/>
                    <a:pt x="53" y="480"/>
                    <a:pt x="39" y="450"/>
                  </a:cubicBezTo>
                  <a:cubicBezTo>
                    <a:pt x="50" y="450"/>
                    <a:pt x="61" y="450"/>
                    <a:pt x="72" y="441"/>
                  </a:cubicBezTo>
                  <a:cubicBezTo>
                    <a:pt x="79" y="434"/>
                    <a:pt x="88" y="423"/>
                    <a:pt x="88" y="408"/>
                  </a:cubicBezTo>
                  <a:cubicBezTo>
                    <a:pt x="88" y="386"/>
                    <a:pt x="66" y="382"/>
                    <a:pt x="59" y="382"/>
                  </a:cubicBezTo>
                  <a:cubicBezTo>
                    <a:pt x="42" y="382"/>
                    <a:pt x="15" y="395"/>
                    <a:pt x="15" y="432"/>
                  </a:cubicBezTo>
                  <a:cubicBezTo>
                    <a:pt x="15" y="469"/>
                    <a:pt x="48" y="498"/>
                    <a:pt x="97" y="498"/>
                  </a:cubicBezTo>
                  <a:cubicBezTo>
                    <a:pt x="176" y="498"/>
                    <a:pt x="257" y="430"/>
                    <a:pt x="277" y="342"/>
                  </a:cubicBezTo>
                  <a:cubicBezTo>
                    <a:pt x="302" y="244"/>
                    <a:pt x="327" y="146"/>
                    <a:pt x="352" y="4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68" name="Полилиния 767"/>
            <p:cNvSpPr/>
            <p:nvPr/>
          </p:nvSpPr>
          <p:spPr>
            <a:xfrm>
              <a:off x="4053960" y="5856120"/>
              <a:ext cx="64800" cy="277200"/>
            </a:xfrm>
            <a:custGeom>
              <a:avLst/>
              <a:gdLst/>
              <a:ahLst/>
              <a:cxnLst/>
              <a:rect l="0" t="0" r="r" b="b"/>
              <a:pathLst>
                <a:path w="180" h="770">
                  <a:moveTo>
                    <a:pt x="180" y="386"/>
                  </a:moveTo>
                  <a:cubicBezTo>
                    <a:pt x="180" y="324"/>
                    <a:pt x="171" y="232"/>
                    <a:pt x="129" y="144"/>
                  </a:cubicBezTo>
                  <a:cubicBezTo>
                    <a:pt x="83" y="50"/>
                    <a:pt x="15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1"/>
                    <a:pt x="0" y="13"/>
                    <a:pt x="15" y="26"/>
                  </a:cubicBezTo>
                  <a:cubicBezTo>
                    <a:pt x="90" y="103"/>
                    <a:pt x="136" y="224"/>
                    <a:pt x="136" y="386"/>
                  </a:cubicBezTo>
                  <a:cubicBezTo>
                    <a:pt x="136" y="518"/>
                    <a:pt x="107" y="654"/>
                    <a:pt x="11" y="750"/>
                  </a:cubicBezTo>
                  <a:cubicBezTo>
                    <a:pt x="0" y="759"/>
                    <a:pt x="0" y="761"/>
                    <a:pt x="0" y="764"/>
                  </a:cubicBezTo>
                  <a:cubicBezTo>
                    <a:pt x="0" y="768"/>
                    <a:pt x="4" y="770"/>
                    <a:pt x="8" y="770"/>
                  </a:cubicBezTo>
                  <a:cubicBezTo>
                    <a:pt x="15" y="770"/>
                    <a:pt x="85" y="717"/>
                    <a:pt x="132" y="621"/>
                  </a:cubicBezTo>
                  <a:cubicBezTo>
                    <a:pt x="171" y="535"/>
                    <a:pt x="180" y="450"/>
                    <a:pt x="180" y="38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69" name="Полилиния 768"/>
            <p:cNvSpPr/>
            <p:nvPr/>
          </p:nvSpPr>
          <p:spPr>
            <a:xfrm>
              <a:off x="4239000" y="5962680"/>
              <a:ext cx="185400" cy="64800"/>
            </a:xfrm>
            <a:custGeom>
              <a:avLst/>
              <a:gdLst/>
              <a:ahLst/>
              <a:cxnLst/>
              <a:rect l="0" t="0" r="r" b="b"/>
              <a:pathLst>
                <a:path w="515" h="180">
                  <a:moveTo>
                    <a:pt x="489" y="31"/>
                  </a:moveTo>
                  <a:cubicBezTo>
                    <a:pt x="500" y="31"/>
                    <a:pt x="515" y="31"/>
                    <a:pt x="515" y="15"/>
                  </a:cubicBezTo>
                  <a:cubicBezTo>
                    <a:pt x="515" y="0"/>
                    <a:pt x="500" y="0"/>
                    <a:pt x="489" y="0"/>
                  </a:cubicBezTo>
                  <a:cubicBezTo>
                    <a:pt x="335" y="0"/>
                    <a:pt x="181" y="0"/>
                    <a:pt x="27" y="0"/>
                  </a:cubicBezTo>
                  <a:cubicBezTo>
                    <a:pt x="16" y="0"/>
                    <a:pt x="0" y="0"/>
                    <a:pt x="0" y="15"/>
                  </a:cubicBezTo>
                  <a:cubicBezTo>
                    <a:pt x="0" y="31"/>
                    <a:pt x="16" y="31"/>
                    <a:pt x="27" y="31"/>
                  </a:cubicBezTo>
                  <a:cubicBezTo>
                    <a:pt x="181" y="31"/>
                    <a:pt x="335" y="31"/>
                    <a:pt x="489" y="31"/>
                  </a:cubicBezTo>
                  <a:moveTo>
                    <a:pt x="489" y="180"/>
                  </a:moveTo>
                  <a:cubicBezTo>
                    <a:pt x="500" y="180"/>
                    <a:pt x="515" y="180"/>
                    <a:pt x="515" y="165"/>
                  </a:cubicBezTo>
                  <a:cubicBezTo>
                    <a:pt x="515" y="149"/>
                    <a:pt x="500" y="149"/>
                    <a:pt x="489" y="149"/>
                  </a:cubicBezTo>
                  <a:cubicBezTo>
                    <a:pt x="335" y="149"/>
                    <a:pt x="181" y="149"/>
                    <a:pt x="27" y="149"/>
                  </a:cubicBezTo>
                  <a:cubicBezTo>
                    <a:pt x="16" y="149"/>
                    <a:pt x="0" y="149"/>
                    <a:pt x="0" y="165"/>
                  </a:cubicBezTo>
                  <a:cubicBezTo>
                    <a:pt x="0" y="180"/>
                    <a:pt x="16" y="180"/>
                    <a:pt x="27" y="180"/>
                  </a:cubicBezTo>
                  <a:cubicBezTo>
                    <a:pt x="181" y="180"/>
                    <a:pt x="335" y="180"/>
                    <a:pt x="489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19800" rIns="90000" bIns="198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70" name="Полилиния 769"/>
            <p:cNvSpPr/>
            <p:nvPr/>
          </p:nvSpPr>
          <p:spPr>
            <a:xfrm>
              <a:off x="4559760" y="5828400"/>
              <a:ext cx="73080" cy="332640"/>
            </a:xfrm>
            <a:custGeom>
              <a:avLst/>
              <a:gdLst/>
              <a:ahLst/>
              <a:cxnLst/>
              <a:rect l="0" t="0" r="r" b="b"/>
              <a:pathLst>
                <a:path w="203" h="924">
                  <a:moveTo>
                    <a:pt x="203" y="915"/>
                  </a:moveTo>
                  <a:cubicBezTo>
                    <a:pt x="203" y="913"/>
                    <a:pt x="200" y="911"/>
                    <a:pt x="198" y="909"/>
                  </a:cubicBezTo>
                  <a:cubicBezTo>
                    <a:pt x="163" y="871"/>
                    <a:pt x="110" y="810"/>
                    <a:pt x="77" y="685"/>
                  </a:cubicBezTo>
                  <a:cubicBezTo>
                    <a:pt x="60" y="614"/>
                    <a:pt x="53" y="533"/>
                    <a:pt x="53" y="463"/>
                  </a:cubicBezTo>
                  <a:cubicBezTo>
                    <a:pt x="53" y="261"/>
                    <a:pt x="101" y="118"/>
                    <a:pt x="196" y="17"/>
                  </a:cubicBezTo>
                  <a:cubicBezTo>
                    <a:pt x="203" y="11"/>
                    <a:pt x="203" y="11"/>
                    <a:pt x="203" y="9"/>
                  </a:cubicBezTo>
                  <a:cubicBezTo>
                    <a:pt x="203" y="0"/>
                    <a:pt x="196" y="0"/>
                    <a:pt x="192" y="0"/>
                  </a:cubicBezTo>
                  <a:cubicBezTo>
                    <a:pt x="181" y="0"/>
                    <a:pt x="139" y="46"/>
                    <a:pt x="130" y="59"/>
                  </a:cubicBezTo>
                  <a:cubicBezTo>
                    <a:pt x="51" y="151"/>
                    <a:pt x="0" y="290"/>
                    <a:pt x="0" y="461"/>
                  </a:cubicBezTo>
                  <a:cubicBezTo>
                    <a:pt x="0" y="571"/>
                    <a:pt x="20" y="726"/>
                    <a:pt x="121" y="856"/>
                  </a:cubicBezTo>
                  <a:cubicBezTo>
                    <a:pt x="128" y="865"/>
                    <a:pt x="178" y="924"/>
                    <a:pt x="192" y="924"/>
                  </a:cubicBezTo>
                  <a:cubicBezTo>
                    <a:pt x="196" y="924"/>
                    <a:pt x="203" y="924"/>
                    <a:pt x="203" y="91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71" name="Полилиния 770"/>
            <p:cNvSpPr/>
            <p:nvPr/>
          </p:nvSpPr>
          <p:spPr>
            <a:xfrm>
              <a:off x="4645440" y="5849640"/>
              <a:ext cx="412560" cy="11160"/>
            </a:xfrm>
            <a:custGeom>
              <a:avLst/>
              <a:gdLst/>
              <a:ahLst/>
              <a:cxnLst/>
              <a:rect l="0" t="0" r="r" b="b"/>
              <a:pathLst>
                <a:path w="1146" h="31">
                  <a:moveTo>
                    <a:pt x="0" y="0"/>
                  </a:moveTo>
                  <a:cubicBezTo>
                    <a:pt x="382" y="0"/>
                    <a:pt x="764" y="0"/>
                    <a:pt x="1146" y="0"/>
                  </a:cubicBezTo>
                  <a:cubicBezTo>
                    <a:pt x="1146" y="10"/>
                    <a:pt x="1146" y="20"/>
                    <a:pt x="1146" y="31"/>
                  </a:cubicBezTo>
                  <a:cubicBezTo>
                    <a:pt x="764" y="31"/>
                    <a:pt x="382" y="31"/>
                    <a:pt x="0" y="31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3840" rIns="90000" bIns="-3384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72" name="Полилиния 771"/>
            <p:cNvSpPr/>
            <p:nvPr/>
          </p:nvSpPr>
          <p:spPr>
            <a:xfrm>
              <a:off x="4635720" y="5941440"/>
              <a:ext cx="145800" cy="176760"/>
            </a:xfrm>
            <a:custGeom>
              <a:avLst/>
              <a:gdLst/>
              <a:ahLst/>
              <a:cxnLst/>
              <a:rect l="0" t="0" r="r" b="b"/>
              <a:pathLst>
                <a:path w="405" h="491">
                  <a:moveTo>
                    <a:pt x="60" y="434"/>
                  </a:moveTo>
                  <a:cubicBezTo>
                    <a:pt x="55" y="461"/>
                    <a:pt x="53" y="467"/>
                    <a:pt x="18" y="467"/>
                  </a:cubicBezTo>
                  <a:cubicBezTo>
                    <a:pt x="9" y="467"/>
                    <a:pt x="0" y="467"/>
                    <a:pt x="0" y="480"/>
                  </a:cubicBezTo>
                  <a:cubicBezTo>
                    <a:pt x="0" y="487"/>
                    <a:pt x="5" y="491"/>
                    <a:pt x="11" y="491"/>
                  </a:cubicBezTo>
                  <a:cubicBezTo>
                    <a:pt x="31" y="491"/>
                    <a:pt x="55" y="489"/>
                    <a:pt x="75" y="489"/>
                  </a:cubicBezTo>
                  <a:cubicBezTo>
                    <a:pt x="102" y="489"/>
                    <a:pt x="128" y="491"/>
                    <a:pt x="152" y="491"/>
                  </a:cubicBezTo>
                  <a:cubicBezTo>
                    <a:pt x="157" y="491"/>
                    <a:pt x="168" y="491"/>
                    <a:pt x="168" y="476"/>
                  </a:cubicBezTo>
                  <a:cubicBezTo>
                    <a:pt x="168" y="467"/>
                    <a:pt x="159" y="467"/>
                    <a:pt x="148" y="467"/>
                  </a:cubicBezTo>
                  <a:cubicBezTo>
                    <a:pt x="110" y="467"/>
                    <a:pt x="110" y="461"/>
                    <a:pt x="110" y="454"/>
                  </a:cubicBezTo>
                  <a:cubicBezTo>
                    <a:pt x="110" y="445"/>
                    <a:pt x="141" y="320"/>
                    <a:pt x="148" y="300"/>
                  </a:cubicBezTo>
                  <a:cubicBezTo>
                    <a:pt x="157" y="322"/>
                    <a:pt x="179" y="349"/>
                    <a:pt x="218" y="349"/>
                  </a:cubicBezTo>
                  <a:cubicBezTo>
                    <a:pt x="308" y="349"/>
                    <a:pt x="405" y="237"/>
                    <a:pt x="405" y="125"/>
                  </a:cubicBezTo>
                  <a:cubicBezTo>
                    <a:pt x="405" y="52"/>
                    <a:pt x="361" y="0"/>
                    <a:pt x="302" y="0"/>
                  </a:cubicBezTo>
                  <a:cubicBezTo>
                    <a:pt x="264" y="0"/>
                    <a:pt x="227" y="28"/>
                    <a:pt x="201" y="59"/>
                  </a:cubicBezTo>
                  <a:cubicBezTo>
                    <a:pt x="194" y="17"/>
                    <a:pt x="159" y="0"/>
                    <a:pt x="130" y="0"/>
                  </a:cubicBezTo>
                  <a:cubicBezTo>
                    <a:pt x="95" y="0"/>
                    <a:pt x="82" y="30"/>
                    <a:pt x="73" y="44"/>
                  </a:cubicBezTo>
                  <a:cubicBezTo>
                    <a:pt x="60" y="70"/>
                    <a:pt x="51" y="116"/>
                    <a:pt x="51" y="118"/>
                  </a:cubicBezTo>
                  <a:cubicBezTo>
                    <a:pt x="51" y="127"/>
                    <a:pt x="58" y="127"/>
                    <a:pt x="60" y="127"/>
                  </a:cubicBezTo>
                  <a:cubicBezTo>
                    <a:pt x="66" y="127"/>
                    <a:pt x="69" y="127"/>
                    <a:pt x="73" y="109"/>
                  </a:cubicBezTo>
                  <a:cubicBezTo>
                    <a:pt x="86" y="55"/>
                    <a:pt x="102" y="17"/>
                    <a:pt x="128" y="17"/>
                  </a:cubicBezTo>
                  <a:cubicBezTo>
                    <a:pt x="141" y="17"/>
                    <a:pt x="152" y="24"/>
                    <a:pt x="152" y="52"/>
                  </a:cubicBezTo>
                  <a:cubicBezTo>
                    <a:pt x="152" y="70"/>
                    <a:pt x="150" y="79"/>
                    <a:pt x="148" y="92"/>
                  </a:cubicBezTo>
                  <a:cubicBezTo>
                    <a:pt x="118" y="206"/>
                    <a:pt x="89" y="320"/>
                    <a:pt x="60" y="434"/>
                  </a:cubicBezTo>
                  <a:moveTo>
                    <a:pt x="196" y="101"/>
                  </a:moveTo>
                  <a:cubicBezTo>
                    <a:pt x="203" y="81"/>
                    <a:pt x="223" y="59"/>
                    <a:pt x="238" y="48"/>
                  </a:cubicBezTo>
                  <a:cubicBezTo>
                    <a:pt x="264" y="24"/>
                    <a:pt x="286" y="17"/>
                    <a:pt x="300" y="17"/>
                  </a:cubicBezTo>
                  <a:cubicBezTo>
                    <a:pt x="330" y="17"/>
                    <a:pt x="350" y="44"/>
                    <a:pt x="350" y="90"/>
                  </a:cubicBezTo>
                  <a:cubicBezTo>
                    <a:pt x="350" y="136"/>
                    <a:pt x="324" y="224"/>
                    <a:pt x="311" y="254"/>
                  </a:cubicBezTo>
                  <a:cubicBezTo>
                    <a:pt x="284" y="307"/>
                    <a:pt x="247" y="333"/>
                    <a:pt x="218" y="333"/>
                  </a:cubicBezTo>
                  <a:cubicBezTo>
                    <a:pt x="168" y="333"/>
                    <a:pt x="157" y="270"/>
                    <a:pt x="157" y="263"/>
                  </a:cubicBezTo>
                  <a:cubicBezTo>
                    <a:pt x="157" y="259"/>
                    <a:pt x="157" y="261"/>
                    <a:pt x="159" y="252"/>
                  </a:cubicBezTo>
                  <a:cubicBezTo>
                    <a:pt x="171" y="202"/>
                    <a:pt x="184" y="151"/>
                    <a:pt x="196" y="10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73" name="Полилиния 772"/>
            <p:cNvSpPr/>
            <p:nvPr/>
          </p:nvSpPr>
          <p:spPr>
            <a:xfrm>
              <a:off x="4793400" y="5941440"/>
              <a:ext cx="122040" cy="125640"/>
            </a:xfrm>
            <a:custGeom>
              <a:avLst/>
              <a:gdLst/>
              <a:ahLst/>
              <a:cxnLst/>
              <a:rect l="0" t="0" r="r" b="b"/>
              <a:pathLst>
                <a:path w="339" h="349">
                  <a:moveTo>
                    <a:pt x="339" y="55"/>
                  </a:moveTo>
                  <a:cubicBezTo>
                    <a:pt x="339" y="13"/>
                    <a:pt x="319" y="0"/>
                    <a:pt x="304" y="0"/>
                  </a:cubicBezTo>
                  <a:cubicBezTo>
                    <a:pt x="286" y="0"/>
                    <a:pt x="266" y="22"/>
                    <a:pt x="266" y="37"/>
                  </a:cubicBezTo>
                  <a:cubicBezTo>
                    <a:pt x="266" y="48"/>
                    <a:pt x="271" y="52"/>
                    <a:pt x="280" y="61"/>
                  </a:cubicBezTo>
                  <a:cubicBezTo>
                    <a:pt x="295" y="77"/>
                    <a:pt x="306" y="96"/>
                    <a:pt x="306" y="125"/>
                  </a:cubicBezTo>
                  <a:cubicBezTo>
                    <a:pt x="306" y="156"/>
                    <a:pt x="258" y="333"/>
                    <a:pt x="167" y="333"/>
                  </a:cubicBezTo>
                  <a:cubicBezTo>
                    <a:pt x="128" y="333"/>
                    <a:pt x="110" y="305"/>
                    <a:pt x="110" y="265"/>
                  </a:cubicBezTo>
                  <a:cubicBezTo>
                    <a:pt x="110" y="224"/>
                    <a:pt x="132" y="167"/>
                    <a:pt x="156" y="103"/>
                  </a:cubicBezTo>
                  <a:cubicBezTo>
                    <a:pt x="161" y="90"/>
                    <a:pt x="165" y="79"/>
                    <a:pt x="165" y="63"/>
                  </a:cubicBezTo>
                  <a:cubicBezTo>
                    <a:pt x="165" y="28"/>
                    <a:pt x="141" y="0"/>
                    <a:pt x="101" y="0"/>
                  </a:cubicBezTo>
                  <a:cubicBezTo>
                    <a:pt x="29" y="0"/>
                    <a:pt x="0" y="112"/>
                    <a:pt x="0" y="118"/>
                  </a:cubicBezTo>
                  <a:cubicBezTo>
                    <a:pt x="0" y="127"/>
                    <a:pt x="7" y="127"/>
                    <a:pt x="9" y="127"/>
                  </a:cubicBezTo>
                  <a:cubicBezTo>
                    <a:pt x="16" y="127"/>
                    <a:pt x="18" y="125"/>
                    <a:pt x="20" y="114"/>
                  </a:cubicBezTo>
                  <a:cubicBezTo>
                    <a:pt x="44" y="35"/>
                    <a:pt x="77" y="17"/>
                    <a:pt x="99" y="17"/>
                  </a:cubicBezTo>
                  <a:cubicBezTo>
                    <a:pt x="106" y="17"/>
                    <a:pt x="119" y="17"/>
                    <a:pt x="119" y="41"/>
                  </a:cubicBezTo>
                  <a:cubicBezTo>
                    <a:pt x="119" y="61"/>
                    <a:pt x="110" y="83"/>
                    <a:pt x="106" y="96"/>
                  </a:cubicBezTo>
                  <a:cubicBezTo>
                    <a:pt x="71" y="186"/>
                    <a:pt x="62" y="221"/>
                    <a:pt x="62" y="254"/>
                  </a:cubicBezTo>
                  <a:cubicBezTo>
                    <a:pt x="62" y="338"/>
                    <a:pt x="130" y="349"/>
                    <a:pt x="165" y="349"/>
                  </a:cubicBezTo>
                  <a:cubicBezTo>
                    <a:pt x="295" y="349"/>
                    <a:pt x="339" y="94"/>
                    <a:pt x="339" y="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74" name="Полилиния 773"/>
            <p:cNvSpPr/>
            <p:nvPr/>
          </p:nvSpPr>
          <p:spPr>
            <a:xfrm>
              <a:off x="4947120" y="5893920"/>
              <a:ext cx="79200" cy="83880"/>
            </a:xfrm>
            <a:custGeom>
              <a:avLst/>
              <a:gdLst/>
              <a:ahLst/>
              <a:cxnLst/>
              <a:rect l="0" t="0" r="r" b="b"/>
              <a:pathLst>
                <a:path w="220" h="233">
                  <a:moveTo>
                    <a:pt x="128" y="116"/>
                  </a:moveTo>
                  <a:cubicBezTo>
                    <a:pt x="172" y="97"/>
                    <a:pt x="191" y="90"/>
                    <a:pt x="204" y="83"/>
                  </a:cubicBezTo>
                  <a:cubicBezTo>
                    <a:pt x="215" y="79"/>
                    <a:pt x="220" y="77"/>
                    <a:pt x="220" y="66"/>
                  </a:cubicBezTo>
                  <a:cubicBezTo>
                    <a:pt x="220" y="57"/>
                    <a:pt x="213" y="48"/>
                    <a:pt x="204" y="48"/>
                  </a:cubicBezTo>
                  <a:cubicBezTo>
                    <a:pt x="200" y="48"/>
                    <a:pt x="198" y="48"/>
                    <a:pt x="191" y="55"/>
                  </a:cubicBezTo>
                  <a:cubicBezTo>
                    <a:pt x="167" y="71"/>
                    <a:pt x="143" y="87"/>
                    <a:pt x="119" y="103"/>
                  </a:cubicBezTo>
                  <a:cubicBezTo>
                    <a:pt x="122" y="77"/>
                    <a:pt x="125" y="50"/>
                    <a:pt x="128" y="24"/>
                  </a:cubicBezTo>
                  <a:cubicBezTo>
                    <a:pt x="128" y="13"/>
                    <a:pt x="128" y="0"/>
                    <a:pt x="110" y="0"/>
                  </a:cubicBezTo>
                  <a:cubicBezTo>
                    <a:pt x="103" y="0"/>
                    <a:pt x="95" y="4"/>
                    <a:pt x="95" y="15"/>
                  </a:cubicBezTo>
                  <a:cubicBezTo>
                    <a:pt x="95" y="22"/>
                    <a:pt x="97" y="37"/>
                    <a:pt x="97" y="42"/>
                  </a:cubicBezTo>
                  <a:cubicBezTo>
                    <a:pt x="97" y="53"/>
                    <a:pt x="101" y="90"/>
                    <a:pt x="103" y="103"/>
                  </a:cubicBezTo>
                  <a:cubicBezTo>
                    <a:pt x="78" y="87"/>
                    <a:pt x="53" y="71"/>
                    <a:pt x="29" y="55"/>
                  </a:cubicBezTo>
                  <a:cubicBezTo>
                    <a:pt x="24" y="50"/>
                    <a:pt x="22" y="48"/>
                    <a:pt x="18" y="48"/>
                  </a:cubicBezTo>
                  <a:cubicBezTo>
                    <a:pt x="9" y="48"/>
                    <a:pt x="0" y="57"/>
                    <a:pt x="0" y="66"/>
                  </a:cubicBezTo>
                  <a:cubicBezTo>
                    <a:pt x="0" y="77"/>
                    <a:pt x="7" y="79"/>
                    <a:pt x="11" y="81"/>
                  </a:cubicBezTo>
                  <a:cubicBezTo>
                    <a:pt x="39" y="93"/>
                    <a:pt x="67" y="105"/>
                    <a:pt x="95" y="116"/>
                  </a:cubicBezTo>
                  <a:cubicBezTo>
                    <a:pt x="48" y="136"/>
                    <a:pt x="29" y="143"/>
                    <a:pt x="15" y="149"/>
                  </a:cubicBezTo>
                  <a:cubicBezTo>
                    <a:pt x="7" y="154"/>
                    <a:pt x="0" y="156"/>
                    <a:pt x="0" y="167"/>
                  </a:cubicBezTo>
                  <a:cubicBezTo>
                    <a:pt x="0" y="176"/>
                    <a:pt x="9" y="182"/>
                    <a:pt x="18" y="182"/>
                  </a:cubicBezTo>
                  <a:cubicBezTo>
                    <a:pt x="22" y="182"/>
                    <a:pt x="22" y="182"/>
                    <a:pt x="29" y="178"/>
                  </a:cubicBezTo>
                  <a:cubicBezTo>
                    <a:pt x="53" y="162"/>
                    <a:pt x="78" y="146"/>
                    <a:pt x="103" y="129"/>
                  </a:cubicBezTo>
                  <a:cubicBezTo>
                    <a:pt x="100" y="158"/>
                    <a:pt x="97" y="187"/>
                    <a:pt x="95" y="215"/>
                  </a:cubicBezTo>
                  <a:cubicBezTo>
                    <a:pt x="95" y="228"/>
                    <a:pt x="103" y="233"/>
                    <a:pt x="110" y="233"/>
                  </a:cubicBezTo>
                  <a:cubicBezTo>
                    <a:pt x="117" y="233"/>
                    <a:pt x="128" y="228"/>
                    <a:pt x="128" y="215"/>
                  </a:cubicBezTo>
                  <a:cubicBezTo>
                    <a:pt x="128" y="211"/>
                    <a:pt x="125" y="195"/>
                    <a:pt x="125" y="189"/>
                  </a:cubicBezTo>
                  <a:cubicBezTo>
                    <a:pt x="123" y="180"/>
                    <a:pt x="119" y="143"/>
                    <a:pt x="119" y="129"/>
                  </a:cubicBezTo>
                  <a:cubicBezTo>
                    <a:pt x="140" y="144"/>
                    <a:pt x="161" y="159"/>
                    <a:pt x="183" y="173"/>
                  </a:cubicBezTo>
                  <a:cubicBezTo>
                    <a:pt x="198" y="182"/>
                    <a:pt x="198" y="182"/>
                    <a:pt x="204" y="182"/>
                  </a:cubicBezTo>
                  <a:cubicBezTo>
                    <a:pt x="213" y="182"/>
                    <a:pt x="220" y="176"/>
                    <a:pt x="220" y="167"/>
                  </a:cubicBezTo>
                  <a:cubicBezTo>
                    <a:pt x="220" y="156"/>
                    <a:pt x="213" y="151"/>
                    <a:pt x="209" y="149"/>
                  </a:cubicBezTo>
                  <a:cubicBezTo>
                    <a:pt x="182" y="138"/>
                    <a:pt x="155" y="127"/>
                    <a:pt x="128" y="11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38880" rIns="90000" bIns="3888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75" name="Полилиния 774"/>
            <p:cNvSpPr/>
            <p:nvPr/>
          </p:nvSpPr>
          <p:spPr>
            <a:xfrm>
              <a:off x="5135400" y="5902560"/>
              <a:ext cx="184680" cy="185040"/>
            </a:xfrm>
            <a:custGeom>
              <a:avLst/>
              <a:gdLst/>
              <a:ahLst/>
              <a:cxnLst/>
              <a:rect l="0" t="0" r="r" b="b"/>
              <a:pathLst>
                <a:path w="513" h="514">
                  <a:moveTo>
                    <a:pt x="273" y="272"/>
                  </a:moveTo>
                  <a:cubicBezTo>
                    <a:pt x="345" y="272"/>
                    <a:pt x="417" y="272"/>
                    <a:pt x="489" y="272"/>
                  </a:cubicBezTo>
                  <a:cubicBezTo>
                    <a:pt x="500" y="272"/>
                    <a:pt x="513" y="272"/>
                    <a:pt x="513" y="257"/>
                  </a:cubicBezTo>
                  <a:cubicBezTo>
                    <a:pt x="513" y="242"/>
                    <a:pt x="500" y="242"/>
                    <a:pt x="489" y="242"/>
                  </a:cubicBezTo>
                  <a:cubicBezTo>
                    <a:pt x="417" y="242"/>
                    <a:pt x="345" y="242"/>
                    <a:pt x="273" y="242"/>
                  </a:cubicBezTo>
                  <a:cubicBezTo>
                    <a:pt x="273" y="170"/>
                    <a:pt x="273" y="98"/>
                    <a:pt x="273" y="26"/>
                  </a:cubicBezTo>
                  <a:cubicBezTo>
                    <a:pt x="273" y="15"/>
                    <a:pt x="273" y="0"/>
                    <a:pt x="258" y="0"/>
                  </a:cubicBezTo>
                  <a:cubicBezTo>
                    <a:pt x="242" y="0"/>
                    <a:pt x="242" y="15"/>
                    <a:pt x="242" y="26"/>
                  </a:cubicBezTo>
                  <a:cubicBezTo>
                    <a:pt x="242" y="98"/>
                    <a:pt x="242" y="170"/>
                    <a:pt x="242" y="242"/>
                  </a:cubicBezTo>
                  <a:cubicBezTo>
                    <a:pt x="170" y="242"/>
                    <a:pt x="97" y="242"/>
                    <a:pt x="25" y="242"/>
                  </a:cubicBezTo>
                  <a:cubicBezTo>
                    <a:pt x="14" y="242"/>
                    <a:pt x="0" y="242"/>
                    <a:pt x="0" y="257"/>
                  </a:cubicBezTo>
                  <a:cubicBezTo>
                    <a:pt x="0" y="272"/>
                    <a:pt x="14" y="272"/>
                    <a:pt x="25" y="272"/>
                  </a:cubicBezTo>
                  <a:cubicBezTo>
                    <a:pt x="97" y="272"/>
                    <a:pt x="170" y="272"/>
                    <a:pt x="242" y="272"/>
                  </a:cubicBezTo>
                  <a:cubicBezTo>
                    <a:pt x="242" y="344"/>
                    <a:pt x="242" y="416"/>
                    <a:pt x="242" y="487"/>
                  </a:cubicBezTo>
                  <a:cubicBezTo>
                    <a:pt x="242" y="498"/>
                    <a:pt x="242" y="514"/>
                    <a:pt x="258" y="514"/>
                  </a:cubicBezTo>
                  <a:cubicBezTo>
                    <a:pt x="273" y="514"/>
                    <a:pt x="273" y="498"/>
                    <a:pt x="273" y="487"/>
                  </a:cubicBezTo>
                  <a:cubicBezTo>
                    <a:pt x="273" y="416"/>
                    <a:pt x="273" y="344"/>
                    <a:pt x="273" y="27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76" name="Полилиния 775"/>
            <p:cNvSpPr/>
            <p:nvPr/>
          </p:nvSpPr>
          <p:spPr>
            <a:xfrm>
              <a:off x="5398560" y="5849640"/>
              <a:ext cx="431640" cy="11160"/>
            </a:xfrm>
            <a:custGeom>
              <a:avLst/>
              <a:gdLst/>
              <a:ahLst/>
              <a:cxnLst/>
              <a:rect l="0" t="0" r="r" b="b"/>
              <a:pathLst>
                <a:path w="1199" h="31">
                  <a:moveTo>
                    <a:pt x="0" y="0"/>
                  </a:moveTo>
                  <a:cubicBezTo>
                    <a:pt x="399" y="0"/>
                    <a:pt x="799" y="0"/>
                    <a:pt x="1199" y="0"/>
                  </a:cubicBezTo>
                  <a:cubicBezTo>
                    <a:pt x="1199" y="10"/>
                    <a:pt x="1199" y="20"/>
                    <a:pt x="1199" y="31"/>
                  </a:cubicBezTo>
                  <a:cubicBezTo>
                    <a:pt x="799" y="31"/>
                    <a:pt x="399" y="31"/>
                    <a:pt x="0" y="31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3840" rIns="90000" bIns="-3384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77" name="Полилиния 776"/>
            <p:cNvSpPr/>
            <p:nvPr/>
          </p:nvSpPr>
          <p:spPr>
            <a:xfrm>
              <a:off x="5406480" y="5941440"/>
              <a:ext cx="142560" cy="125640"/>
            </a:xfrm>
            <a:custGeom>
              <a:avLst/>
              <a:gdLst/>
              <a:ahLst/>
              <a:cxnLst/>
              <a:rect l="0" t="0" r="r" b="b"/>
              <a:pathLst>
                <a:path w="396" h="349">
                  <a:moveTo>
                    <a:pt x="248" y="298"/>
                  </a:moveTo>
                  <a:cubicBezTo>
                    <a:pt x="255" y="329"/>
                    <a:pt x="284" y="349"/>
                    <a:pt x="317" y="349"/>
                  </a:cubicBezTo>
                  <a:cubicBezTo>
                    <a:pt x="343" y="349"/>
                    <a:pt x="361" y="331"/>
                    <a:pt x="374" y="307"/>
                  </a:cubicBezTo>
                  <a:cubicBezTo>
                    <a:pt x="387" y="278"/>
                    <a:pt x="396" y="232"/>
                    <a:pt x="396" y="230"/>
                  </a:cubicBezTo>
                  <a:cubicBezTo>
                    <a:pt x="396" y="224"/>
                    <a:pt x="389" y="224"/>
                    <a:pt x="387" y="224"/>
                  </a:cubicBezTo>
                  <a:cubicBezTo>
                    <a:pt x="380" y="224"/>
                    <a:pt x="378" y="226"/>
                    <a:pt x="376" y="237"/>
                  </a:cubicBezTo>
                  <a:cubicBezTo>
                    <a:pt x="365" y="281"/>
                    <a:pt x="352" y="333"/>
                    <a:pt x="319" y="333"/>
                  </a:cubicBezTo>
                  <a:cubicBezTo>
                    <a:pt x="301" y="333"/>
                    <a:pt x="295" y="322"/>
                    <a:pt x="295" y="298"/>
                  </a:cubicBezTo>
                  <a:cubicBezTo>
                    <a:pt x="295" y="281"/>
                    <a:pt x="303" y="243"/>
                    <a:pt x="310" y="217"/>
                  </a:cubicBezTo>
                  <a:cubicBezTo>
                    <a:pt x="317" y="189"/>
                    <a:pt x="325" y="161"/>
                    <a:pt x="332" y="134"/>
                  </a:cubicBezTo>
                  <a:cubicBezTo>
                    <a:pt x="334" y="123"/>
                    <a:pt x="341" y="94"/>
                    <a:pt x="345" y="81"/>
                  </a:cubicBezTo>
                  <a:cubicBezTo>
                    <a:pt x="350" y="63"/>
                    <a:pt x="356" y="35"/>
                    <a:pt x="356" y="30"/>
                  </a:cubicBezTo>
                  <a:cubicBezTo>
                    <a:pt x="356" y="15"/>
                    <a:pt x="345" y="8"/>
                    <a:pt x="334" y="8"/>
                  </a:cubicBezTo>
                  <a:cubicBezTo>
                    <a:pt x="330" y="8"/>
                    <a:pt x="310" y="11"/>
                    <a:pt x="303" y="37"/>
                  </a:cubicBezTo>
                  <a:cubicBezTo>
                    <a:pt x="288" y="92"/>
                    <a:pt x="255" y="228"/>
                    <a:pt x="246" y="268"/>
                  </a:cubicBezTo>
                  <a:cubicBezTo>
                    <a:pt x="244" y="272"/>
                    <a:pt x="213" y="333"/>
                    <a:pt x="158" y="333"/>
                  </a:cubicBezTo>
                  <a:cubicBezTo>
                    <a:pt x="116" y="333"/>
                    <a:pt x="110" y="298"/>
                    <a:pt x="110" y="270"/>
                  </a:cubicBezTo>
                  <a:cubicBezTo>
                    <a:pt x="110" y="226"/>
                    <a:pt x="132" y="167"/>
                    <a:pt x="152" y="112"/>
                  </a:cubicBezTo>
                  <a:cubicBezTo>
                    <a:pt x="160" y="90"/>
                    <a:pt x="165" y="79"/>
                    <a:pt x="165" y="63"/>
                  </a:cubicBezTo>
                  <a:cubicBezTo>
                    <a:pt x="165" y="28"/>
                    <a:pt x="141" y="0"/>
                    <a:pt x="101" y="0"/>
                  </a:cubicBezTo>
                  <a:cubicBezTo>
                    <a:pt x="28" y="0"/>
                    <a:pt x="0" y="112"/>
                    <a:pt x="0" y="118"/>
                  </a:cubicBezTo>
                  <a:cubicBezTo>
                    <a:pt x="0" y="127"/>
                    <a:pt x="6" y="127"/>
                    <a:pt x="9" y="127"/>
                  </a:cubicBezTo>
                  <a:cubicBezTo>
                    <a:pt x="15" y="127"/>
                    <a:pt x="17" y="125"/>
                    <a:pt x="22" y="114"/>
                  </a:cubicBezTo>
                  <a:cubicBezTo>
                    <a:pt x="39" y="46"/>
                    <a:pt x="70" y="17"/>
                    <a:pt x="99" y="17"/>
                  </a:cubicBezTo>
                  <a:cubicBezTo>
                    <a:pt x="105" y="17"/>
                    <a:pt x="119" y="19"/>
                    <a:pt x="119" y="44"/>
                  </a:cubicBezTo>
                  <a:cubicBezTo>
                    <a:pt x="119" y="61"/>
                    <a:pt x="110" y="83"/>
                    <a:pt x="105" y="96"/>
                  </a:cubicBezTo>
                  <a:cubicBezTo>
                    <a:pt x="77" y="171"/>
                    <a:pt x="59" y="219"/>
                    <a:pt x="59" y="257"/>
                  </a:cubicBezTo>
                  <a:cubicBezTo>
                    <a:pt x="59" y="331"/>
                    <a:pt x="114" y="349"/>
                    <a:pt x="156" y="349"/>
                  </a:cubicBezTo>
                  <a:cubicBezTo>
                    <a:pt x="207" y="349"/>
                    <a:pt x="235" y="316"/>
                    <a:pt x="248" y="29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78" name="Полилиния 777"/>
            <p:cNvSpPr/>
            <p:nvPr/>
          </p:nvSpPr>
          <p:spPr>
            <a:xfrm>
              <a:off x="5565600" y="5941440"/>
              <a:ext cx="122040" cy="125640"/>
            </a:xfrm>
            <a:custGeom>
              <a:avLst/>
              <a:gdLst/>
              <a:ahLst/>
              <a:cxnLst/>
              <a:rect l="0" t="0" r="r" b="b"/>
              <a:pathLst>
                <a:path w="339" h="349">
                  <a:moveTo>
                    <a:pt x="339" y="55"/>
                  </a:moveTo>
                  <a:cubicBezTo>
                    <a:pt x="339" y="13"/>
                    <a:pt x="319" y="0"/>
                    <a:pt x="306" y="0"/>
                  </a:cubicBezTo>
                  <a:cubicBezTo>
                    <a:pt x="286" y="0"/>
                    <a:pt x="266" y="22"/>
                    <a:pt x="266" y="37"/>
                  </a:cubicBezTo>
                  <a:cubicBezTo>
                    <a:pt x="266" y="48"/>
                    <a:pt x="271" y="52"/>
                    <a:pt x="279" y="61"/>
                  </a:cubicBezTo>
                  <a:cubicBezTo>
                    <a:pt x="295" y="77"/>
                    <a:pt x="306" y="96"/>
                    <a:pt x="306" y="125"/>
                  </a:cubicBezTo>
                  <a:cubicBezTo>
                    <a:pt x="306" y="156"/>
                    <a:pt x="260" y="333"/>
                    <a:pt x="167" y="333"/>
                  </a:cubicBezTo>
                  <a:cubicBezTo>
                    <a:pt x="130" y="333"/>
                    <a:pt x="110" y="305"/>
                    <a:pt x="110" y="265"/>
                  </a:cubicBezTo>
                  <a:cubicBezTo>
                    <a:pt x="110" y="224"/>
                    <a:pt x="132" y="167"/>
                    <a:pt x="156" y="103"/>
                  </a:cubicBezTo>
                  <a:cubicBezTo>
                    <a:pt x="161" y="90"/>
                    <a:pt x="165" y="79"/>
                    <a:pt x="165" y="63"/>
                  </a:cubicBezTo>
                  <a:cubicBezTo>
                    <a:pt x="165" y="28"/>
                    <a:pt x="141" y="0"/>
                    <a:pt x="101" y="0"/>
                  </a:cubicBezTo>
                  <a:cubicBezTo>
                    <a:pt x="29" y="0"/>
                    <a:pt x="0" y="112"/>
                    <a:pt x="0" y="118"/>
                  </a:cubicBezTo>
                  <a:cubicBezTo>
                    <a:pt x="0" y="127"/>
                    <a:pt x="7" y="127"/>
                    <a:pt x="9" y="127"/>
                  </a:cubicBezTo>
                  <a:cubicBezTo>
                    <a:pt x="18" y="127"/>
                    <a:pt x="18" y="125"/>
                    <a:pt x="22" y="114"/>
                  </a:cubicBezTo>
                  <a:cubicBezTo>
                    <a:pt x="44" y="35"/>
                    <a:pt x="77" y="17"/>
                    <a:pt x="99" y="17"/>
                  </a:cubicBezTo>
                  <a:cubicBezTo>
                    <a:pt x="106" y="17"/>
                    <a:pt x="119" y="17"/>
                    <a:pt x="119" y="41"/>
                  </a:cubicBezTo>
                  <a:cubicBezTo>
                    <a:pt x="119" y="61"/>
                    <a:pt x="110" y="83"/>
                    <a:pt x="106" y="96"/>
                  </a:cubicBezTo>
                  <a:cubicBezTo>
                    <a:pt x="73" y="186"/>
                    <a:pt x="62" y="221"/>
                    <a:pt x="62" y="254"/>
                  </a:cubicBezTo>
                  <a:cubicBezTo>
                    <a:pt x="62" y="338"/>
                    <a:pt x="130" y="349"/>
                    <a:pt x="165" y="349"/>
                  </a:cubicBezTo>
                  <a:cubicBezTo>
                    <a:pt x="295" y="349"/>
                    <a:pt x="339" y="94"/>
                    <a:pt x="339" y="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79" name="Полилиния 778"/>
            <p:cNvSpPr/>
            <p:nvPr/>
          </p:nvSpPr>
          <p:spPr>
            <a:xfrm>
              <a:off x="5720040" y="5893920"/>
              <a:ext cx="78480" cy="83880"/>
            </a:xfrm>
            <a:custGeom>
              <a:avLst/>
              <a:gdLst/>
              <a:ahLst/>
              <a:cxnLst/>
              <a:rect l="0" t="0" r="r" b="b"/>
              <a:pathLst>
                <a:path w="218" h="233">
                  <a:moveTo>
                    <a:pt x="125" y="116"/>
                  </a:moveTo>
                  <a:cubicBezTo>
                    <a:pt x="169" y="97"/>
                    <a:pt x="189" y="90"/>
                    <a:pt x="204" y="83"/>
                  </a:cubicBezTo>
                  <a:cubicBezTo>
                    <a:pt x="213" y="79"/>
                    <a:pt x="218" y="77"/>
                    <a:pt x="218" y="66"/>
                  </a:cubicBezTo>
                  <a:cubicBezTo>
                    <a:pt x="218" y="57"/>
                    <a:pt x="211" y="48"/>
                    <a:pt x="202" y="48"/>
                  </a:cubicBezTo>
                  <a:cubicBezTo>
                    <a:pt x="198" y="48"/>
                    <a:pt x="198" y="48"/>
                    <a:pt x="191" y="55"/>
                  </a:cubicBezTo>
                  <a:cubicBezTo>
                    <a:pt x="166" y="71"/>
                    <a:pt x="141" y="87"/>
                    <a:pt x="116" y="103"/>
                  </a:cubicBezTo>
                  <a:cubicBezTo>
                    <a:pt x="119" y="77"/>
                    <a:pt x="122" y="50"/>
                    <a:pt x="125" y="24"/>
                  </a:cubicBezTo>
                  <a:cubicBezTo>
                    <a:pt x="125" y="13"/>
                    <a:pt x="125" y="0"/>
                    <a:pt x="108" y="0"/>
                  </a:cubicBezTo>
                  <a:cubicBezTo>
                    <a:pt x="103" y="0"/>
                    <a:pt x="92" y="4"/>
                    <a:pt x="92" y="15"/>
                  </a:cubicBezTo>
                  <a:cubicBezTo>
                    <a:pt x="92" y="22"/>
                    <a:pt x="94" y="37"/>
                    <a:pt x="94" y="42"/>
                  </a:cubicBezTo>
                  <a:cubicBezTo>
                    <a:pt x="97" y="53"/>
                    <a:pt x="99" y="90"/>
                    <a:pt x="101" y="103"/>
                  </a:cubicBezTo>
                  <a:cubicBezTo>
                    <a:pt x="77" y="87"/>
                    <a:pt x="53" y="71"/>
                    <a:pt x="28" y="55"/>
                  </a:cubicBezTo>
                  <a:cubicBezTo>
                    <a:pt x="22" y="50"/>
                    <a:pt x="20" y="48"/>
                    <a:pt x="15" y="48"/>
                  </a:cubicBezTo>
                  <a:cubicBezTo>
                    <a:pt x="6" y="48"/>
                    <a:pt x="0" y="57"/>
                    <a:pt x="0" y="66"/>
                  </a:cubicBezTo>
                  <a:cubicBezTo>
                    <a:pt x="0" y="77"/>
                    <a:pt x="4" y="79"/>
                    <a:pt x="11" y="81"/>
                  </a:cubicBezTo>
                  <a:cubicBezTo>
                    <a:pt x="38" y="93"/>
                    <a:pt x="65" y="105"/>
                    <a:pt x="92" y="116"/>
                  </a:cubicBezTo>
                  <a:cubicBezTo>
                    <a:pt x="48" y="136"/>
                    <a:pt x="28" y="143"/>
                    <a:pt x="13" y="149"/>
                  </a:cubicBezTo>
                  <a:cubicBezTo>
                    <a:pt x="4" y="154"/>
                    <a:pt x="0" y="156"/>
                    <a:pt x="0" y="167"/>
                  </a:cubicBezTo>
                  <a:cubicBezTo>
                    <a:pt x="0" y="176"/>
                    <a:pt x="6" y="182"/>
                    <a:pt x="15" y="182"/>
                  </a:cubicBezTo>
                  <a:cubicBezTo>
                    <a:pt x="20" y="182"/>
                    <a:pt x="20" y="182"/>
                    <a:pt x="26" y="178"/>
                  </a:cubicBezTo>
                  <a:cubicBezTo>
                    <a:pt x="51" y="162"/>
                    <a:pt x="76" y="146"/>
                    <a:pt x="101" y="129"/>
                  </a:cubicBezTo>
                  <a:cubicBezTo>
                    <a:pt x="98" y="158"/>
                    <a:pt x="95" y="187"/>
                    <a:pt x="92" y="215"/>
                  </a:cubicBezTo>
                  <a:cubicBezTo>
                    <a:pt x="92" y="228"/>
                    <a:pt x="102" y="233"/>
                    <a:pt x="108" y="233"/>
                  </a:cubicBezTo>
                  <a:cubicBezTo>
                    <a:pt x="113" y="233"/>
                    <a:pt x="125" y="228"/>
                    <a:pt x="125" y="215"/>
                  </a:cubicBezTo>
                  <a:cubicBezTo>
                    <a:pt x="125" y="211"/>
                    <a:pt x="123" y="195"/>
                    <a:pt x="123" y="189"/>
                  </a:cubicBezTo>
                  <a:cubicBezTo>
                    <a:pt x="121" y="180"/>
                    <a:pt x="119" y="143"/>
                    <a:pt x="116" y="129"/>
                  </a:cubicBezTo>
                  <a:cubicBezTo>
                    <a:pt x="138" y="144"/>
                    <a:pt x="160" y="159"/>
                    <a:pt x="182" y="173"/>
                  </a:cubicBezTo>
                  <a:cubicBezTo>
                    <a:pt x="196" y="182"/>
                    <a:pt x="198" y="182"/>
                    <a:pt x="202" y="182"/>
                  </a:cubicBezTo>
                  <a:cubicBezTo>
                    <a:pt x="211" y="182"/>
                    <a:pt x="218" y="176"/>
                    <a:pt x="218" y="167"/>
                  </a:cubicBezTo>
                  <a:cubicBezTo>
                    <a:pt x="218" y="156"/>
                    <a:pt x="211" y="151"/>
                    <a:pt x="207" y="149"/>
                  </a:cubicBezTo>
                  <a:cubicBezTo>
                    <a:pt x="180" y="138"/>
                    <a:pt x="152" y="127"/>
                    <a:pt x="125" y="11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38880" rIns="90000" bIns="3888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80" name="Полилиния 779"/>
            <p:cNvSpPr/>
            <p:nvPr/>
          </p:nvSpPr>
          <p:spPr>
            <a:xfrm>
              <a:off x="5916240" y="5979960"/>
              <a:ext cx="29520" cy="29160"/>
            </a:xfrm>
            <a:custGeom>
              <a:avLst/>
              <a:gdLst/>
              <a:ahLst/>
              <a:cxnLst/>
              <a:rect l="0" t="0" r="r" b="b"/>
              <a:pathLst>
                <a:path w="82" h="81">
                  <a:moveTo>
                    <a:pt x="82" y="42"/>
                  </a:moveTo>
                  <a:cubicBezTo>
                    <a:pt x="82" y="20"/>
                    <a:pt x="62" y="0"/>
                    <a:pt x="40" y="0"/>
                  </a:cubicBezTo>
                  <a:cubicBezTo>
                    <a:pt x="18" y="0"/>
                    <a:pt x="0" y="20"/>
                    <a:pt x="0" y="42"/>
                  </a:cubicBezTo>
                  <a:cubicBezTo>
                    <a:pt x="0" y="64"/>
                    <a:pt x="18" y="81"/>
                    <a:pt x="40" y="81"/>
                  </a:cubicBezTo>
                  <a:cubicBezTo>
                    <a:pt x="62" y="81"/>
                    <a:pt x="82" y="64"/>
                    <a:pt x="82" y="4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15840" rIns="90000" bIns="-1584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81" name="Полилиния 780"/>
            <p:cNvSpPr/>
            <p:nvPr/>
          </p:nvSpPr>
          <p:spPr>
            <a:xfrm>
              <a:off x="6050160" y="5874840"/>
              <a:ext cx="192600" cy="195480"/>
            </a:xfrm>
            <a:custGeom>
              <a:avLst/>
              <a:gdLst/>
              <a:ahLst/>
              <a:cxnLst/>
              <a:rect l="0" t="0" r="r" b="b"/>
              <a:pathLst>
                <a:path w="535" h="543">
                  <a:moveTo>
                    <a:pt x="438" y="81"/>
                  </a:moveTo>
                  <a:cubicBezTo>
                    <a:pt x="447" y="49"/>
                    <a:pt x="460" y="27"/>
                    <a:pt x="522" y="24"/>
                  </a:cubicBezTo>
                  <a:cubicBezTo>
                    <a:pt x="526" y="24"/>
                    <a:pt x="535" y="22"/>
                    <a:pt x="535" y="9"/>
                  </a:cubicBezTo>
                  <a:cubicBezTo>
                    <a:pt x="535" y="7"/>
                    <a:pt x="535" y="0"/>
                    <a:pt x="526" y="0"/>
                  </a:cubicBezTo>
                  <a:cubicBezTo>
                    <a:pt x="500" y="0"/>
                    <a:pt x="473" y="2"/>
                    <a:pt x="447" y="2"/>
                  </a:cubicBezTo>
                  <a:cubicBezTo>
                    <a:pt x="420" y="2"/>
                    <a:pt x="392" y="0"/>
                    <a:pt x="365" y="0"/>
                  </a:cubicBezTo>
                  <a:cubicBezTo>
                    <a:pt x="361" y="0"/>
                    <a:pt x="352" y="0"/>
                    <a:pt x="352" y="16"/>
                  </a:cubicBezTo>
                  <a:cubicBezTo>
                    <a:pt x="352" y="24"/>
                    <a:pt x="359" y="24"/>
                    <a:pt x="365" y="24"/>
                  </a:cubicBezTo>
                  <a:cubicBezTo>
                    <a:pt x="409" y="24"/>
                    <a:pt x="418" y="40"/>
                    <a:pt x="418" y="57"/>
                  </a:cubicBezTo>
                  <a:cubicBezTo>
                    <a:pt x="418" y="60"/>
                    <a:pt x="416" y="73"/>
                    <a:pt x="416" y="75"/>
                  </a:cubicBezTo>
                  <a:cubicBezTo>
                    <a:pt x="392" y="166"/>
                    <a:pt x="369" y="258"/>
                    <a:pt x="346" y="349"/>
                  </a:cubicBezTo>
                  <a:cubicBezTo>
                    <a:pt x="319" y="453"/>
                    <a:pt x="231" y="518"/>
                    <a:pt x="154" y="518"/>
                  </a:cubicBezTo>
                  <a:cubicBezTo>
                    <a:pt x="101" y="518"/>
                    <a:pt x="60" y="485"/>
                    <a:pt x="60" y="420"/>
                  </a:cubicBezTo>
                  <a:cubicBezTo>
                    <a:pt x="60" y="417"/>
                    <a:pt x="60" y="393"/>
                    <a:pt x="68" y="358"/>
                  </a:cubicBezTo>
                  <a:cubicBezTo>
                    <a:pt x="93" y="259"/>
                    <a:pt x="118" y="159"/>
                    <a:pt x="143" y="60"/>
                  </a:cubicBezTo>
                  <a:cubicBezTo>
                    <a:pt x="150" y="31"/>
                    <a:pt x="152" y="24"/>
                    <a:pt x="207" y="24"/>
                  </a:cubicBezTo>
                  <a:cubicBezTo>
                    <a:pt x="229" y="24"/>
                    <a:pt x="233" y="24"/>
                    <a:pt x="233" y="9"/>
                  </a:cubicBezTo>
                  <a:cubicBezTo>
                    <a:pt x="233" y="0"/>
                    <a:pt x="227" y="0"/>
                    <a:pt x="222" y="0"/>
                  </a:cubicBezTo>
                  <a:cubicBezTo>
                    <a:pt x="203" y="0"/>
                    <a:pt x="145" y="2"/>
                    <a:pt x="123" y="2"/>
                  </a:cubicBezTo>
                  <a:cubicBezTo>
                    <a:pt x="101" y="2"/>
                    <a:pt x="46" y="0"/>
                    <a:pt x="24" y="0"/>
                  </a:cubicBezTo>
                  <a:cubicBezTo>
                    <a:pt x="18" y="0"/>
                    <a:pt x="9" y="0"/>
                    <a:pt x="9" y="16"/>
                  </a:cubicBezTo>
                  <a:cubicBezTo>
                    <a:pt x="9" y="24"/>
                    <a:pt x="18" y="24"/>
                    <a:pt x="31" y="24"/>
                  </a:cubicBezTo>
                  <a:cubicBezTo>
                    <a:pt x="33" y="24"/>
                    <a:pt x="49" y="24"/>
                    <a:pt x="62" y="24"/>
                  </a:cubicBezTo>
                  <a:cubicBezTo>
                    <a:pt x="75" y="27"/>
                    <a:pt x="82" y="29"/>
                    <a:pt x="82" y="38"/>
                  </a:cubicBezTo>
                  <a:cubicBezTo>
                    <a:pt x="82" y="42"/>
                    <a:pt x="73" y="75"/>
                    <a:pt x="68" y="92"/>
                  </a:cubicBezTo>
                  <a:cubicBezTo>
                    <a:pt x="63" y="115"/>
                    <a:pt x="57" y="138"/>
                    <a:pt x="51" y="161"/>
                  </a:cubicBezTo>
                  <a:cubicBezTo>
                    <a:pt x="44" y="191"/>
                    <a:pt x="7" y="336"/>
                    <a:pt x="5" y="352"/>
                  </a:cubicBezTo>
                  <a:cubicBezTo>
                    <a:pt x="0" y="371"/>
                    <a:pt x="0" y="384"/>
                    <a:pt x="0" y="395"/>
                  </a:cubicBezTo>
                  <a:cubicBezTo>
                    <a:pt x="0" y="490"/>
                    <a:pt x="71" y="543"/>
                    <a:pt x="150" y="543"/>
                  </a:cubicBezTo>
                  <a:cubicBezTo>
                    <a:pt x="249" y="543"/>
                    <a:pt x="343" y="457"/>
                    <a:pt x="370" y="354"/>
                  </a:cubicBezTo>
                  <a:cubicBezTo>
                    <a:pt x="392" y="263"/>
                    <a:pt x="415" y="172"/>
                    <a:pt x="438" y="8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82" name="Полилиния 781"/>
            <p:cNvSpPr/>
            <p:nvPr/>
          </p:nvSpPr>
          <p:spPr>
            <a:xfrm>
              <a:off x="6264000" y="5828400"/>
              <a:ext cx="72000" cy="332640"/>
            </a:xfrm>
            <a:custGeom>
              <a:avLst/>
              <a:gdLst/>
              <a:ahLst/>
              <a:cxnLst/>
              <a:rect l="0" t="0" r="r" b="b"/>
              <a:pathLst>
                <a:path w="200" h="924">
                  <a:moveTo>
                    <a:pt x="200" y="463"/>
                  </a:moveTo>
                  <a:cubicBezTo>
                    <a:pt x="200" y="353"/>
                    <a:pt x="183" y="197"/>
                    <a:pt x="82" y="68"/>
                  </a:cubicBezTo>
                  <a:cubicBezTo>
                    <a:pt x="73" y="59"/>
                    <a:pt x="22" y="0"/>
                    <a:pt x="9" y="0"/>
                  </a:cubicBezTo>
                  <a:cubicBezTo>
                    <a:pt x="5" y="0"/>
                    <a:pt x="0" y="2"/>
                    <a:pt x="0" y="9"/>
                  </a:cubicBezTo>
                  <a:cubicBezTo>
                    <a:pt x="0" y="11"/>
                    <a:pt x="0" y="13"/>
                    <a:pt x="5" y="15"/>
                  </a:cubicBezTo>
                  <a:cubicBezTo>
                    <a:pt x="42" y="57"/>
                    <a:pt x="93" y="118"/>
                    <a:pt x="123" y="241"/>
                  </a:cubicBezTo>
                  <a:cubicBezTo>
                    <a:pt x="141" y="311"/>
                    <a:pt x="148" y="391"/>
                    <a:pt x="148" y="461"/>
                  </a:cubicBezTo>
                  <a:cubicBezTo>
                    <a:pt x="148" y="540"/>
                    <a:pt x="141" y="619"/>
                    <a:pt x="121" y="693"/>
                  </a:cubicBezTo>
                  <a:cubicBezTo>
                    <a:pt x="93" y="801"/>
                    <a:pt x="46" y="863"/>
                    <a:pt x="7" y="906"/>
                  </a:cubicBezTo>
                  <a:cubicBezTo>
                    <a:pt x="0" y="913"/>
                    <a:pt x="2" y="912"/>
                    <a:pt x="0" y="915"/>
                  </a:cubicBezTo>
                  <a:cubicBezTo>
                    <a:pt x="0" y="922"/>
                    <a:pt x="5" y="924"/>
                    <a:pt x="9" y="924"/>
                  </a:cubicBezTo>
                  <a:cubicBezTo>
                    <a:pt x="20" y="924"/>
                    <a:pt x="64" y="878"/>
                    <a:pt x="73" y="867"/>
                  </a:cubicBezTo>
                  <a:cubicBezTo>
                    <a:pt x="152" y="773"/>
                    <a:pt x="200" y="634"/>
                    <a:pt x="200" y="46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83" name="Полилиния 782"/>
            <p:cNvSpPr/>
            <p:nvPr/>
          </p:nvSpPr>
          <p:spPr>
            <a:xfrm>
              <a:off x="6388200" y="5788800"/>
              <a:ext cx="49320" cy="100440"/>
            </a:xfrm>
            <a:custGeom>
              <a:avLst/>
              <a:gdLst/>
              <a:ahLst/>
              <a:cxnLst/>
              <a:rect l="0" t="0" r="r" b="b"/>
              <a:pathLst>
                <a:path w="137" h="279">
                  <a:moveTo>
                    <a:pt x="132" y="46"/>
                  </a:moveTo>
                  <a:cubicBezTo>
                    <a:pt x="137" y="37"/>
                    <a:pt x="137" y="33"/>
                    <a:pt x="137" y="28"/>
                  </a:cubicBezTo>
                  <a:cubicBezTo>
                    <a:pt x="137" y="13"/>
                    <a:pt x="121" y="0"/>
                    <a:pt x="104" y="0"/>
                  </a:cubicBezTo>
                  <a:cubicBezTo>
                    <a:pt x="84" y="0"/>
                    <a:pt x="77" y="15"/>
                    <a:pt x="75" y="24"/>
                  </a:cubicBezTo>
                  <a:cubicBezTo>
                    <a:pt x="51" y="102"/>
                    <a:pt x="27" y="181"/>
                    <a:pt x="3" y="259"/>
                  </a:cubicBezTo>
                  <a:cubicBezTo>
                    <a:pt x="2" y="262"/>
                    <a:pt x="0" y="266"/>
                    <a:pt x="0" y="268"/>
                  </a:cubicBezTo>
                  <a:cubicBezTo>
                    <a:pt x="0" y="274"/>
                    <a:pt x="18" y="279"/>
                    <a:pt x="22" y="279"/>
                  </a:cubicBezTo>
                  <a:cubicBezTo>
                    <a:pt x="25" y="279"/>
                    <a:pt x="27" y="277"/>
                    <a:pt x="29" y="270"/>
                  </a:cubicBezTo>
                  <a:cubicBezTo>
                    <a:pt x="64" y="195"/>
                    <a:pt x="98" y="121"/>
                    <a:pt x="132" y="4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84" name="Полилиния 783"/>
            <p:cNvSpPr/>
            <p:nvPr/>
          </p:nvSpPr>
          <p:spPr>
            <a:xfrm>
              <a:off x="6530760" y="5856120"/>
              <a:ext cx="65160" cy="277200"/>
            </a:xfrm>
            <a:custGeom>
              <a:avLst/>
              <a:gdLst/>
              <a:ahLst/>
              <a:cxnLst/>
              <a:rect l="0" t="0" r="r" b="b"/>
              <a:pathLst>
                <a:path w="181" h="770">
                  <a:moveTo>
                    <a:pt x="181" y="764"/>
                  </a:moveTo>
                  <a:cubicBezTo>
                    <a:pt x="181" y="761"/>
                    <a:pt x="181" y="759"/>
                    <a:pt x="168" y="746"/>
                  </a:cubicBezTo>
                  <a:cubicBezTo>
                    <a:pt x="71" y="649"/>
                    <a:pt x="47" y="505"/>
                    <a:pt x="47" y="386"/>
                  </a:cubicBezTo>
                  <a:cubicBezTo>
                    <a:pt x="47" y="252"/>
                    <a:pt x="75" y="118"/>
                    <a:pt x="170" y="22"/>
                  </a:cubicBezTo>
                  <a:cubicBezTo>
                    <a:pt x="181" y="13"/>
                    <a:pt x="181" y="11"/>
                    <a:pt x="181" y="8"/>
                  </a:cubicBezTo>
                  <a:cubicBezTo>
                    <a:pt x="181" y="2"/>
                    <a:pt x="176" y="0"/>
                    <a:pt x="172" y="0"/>
                  </a:cubicBezTo>
                  <a:cubicBezTo>
                    <a:pt x="165" y="0"/>
                    <a:pt x="95" y="52"/>
                    <a:pt x="49" y="151"/>
                  </a:cubicBezTo>
                  <a:cubicBezTo>
                    <a:pt x="11" y="234"/>
                    <a:pt x="0" y="320"/>
                    <a:pt x="0" y="386"/>
                  </a:cubicBezTo>
                  <a:cubicBezTo>
                    <a:pt x="0" y="445"/>
                    <a:pt x="9" y="540"/>
                    <a:pt x="53" y="625"/>
                  </a:cubicBezTo>
                  <a:cubicBezTo>
                    <a:pt x="99" y="720"/>
                    <a:pt x="165" y="770"/>
                    <a:pt x="172" y="770"/>
                  </a:cubicBezTo>
                  <a:cubicBezTo>
                    <a:pt x="176" y="770"/>
                    <a:pt x="181" y="768"/>
                    <a:pt x="181" y="76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85" name="Полилиния 784"/>
            <p:cNvSpPr/>
            <p:nvPr/>
          </p:nvSpPr>
          <p:spPr>
            <a:xfrm>
              <a:off x="6619680" y="5941440"/>
              <a:ext cx="128160" cy="179280"/>
            </a:xfrm>
            <a:custGeom>
              <a:avLst/>
              <a:gdLst/>
              <a:ahLst/>
              <a:cxnLst/>
              <a:rect l="0" t="0" r="r" b="b"/>
              <a:pathLst>
                <a:path w="356" h="498">
                  <a:moveTo>
                    <a:pt x="354" y="48"/>
                  </a:moveTo>
                  <a:cubicBezTo>
                    <a:pt x="356" y="37"/>
                    <a:pt x="356" y="35"/>
                    <a:pt x="356" y="30"/>
                  </a:cubicBezTo>
                  <a:cubicBezTo>
                    <a:pt x="356" y="15"/>
                    <a:pt x="345" y="8"/>
                    <a:pt x="334" y="8"/>
                  </a:cubicBezTo>
                  <a:cubicBezTo>
                    <a:pt x="328" y="8"/>
                    <a:pt x="314" y="13"/>
                    <a:pt x="308" y="26"/>
                  </a:cubicBezTo>
                  <a:cubicBezTo>
                    <a:pt x="306" y="28"/>
                    <a:pt x="299" y="52"/>
                    <a:pt x="297" y="68"/>
                  </a:cubicBezTo>
                  <a:cubicBezTo>
                    <a:pt x="292" y="87"/>
                    <a:pt x="286" y="107"/>
                    <a:pt x="281" y="129"/>
                  </a:cubicBezTo>
                  <a:cubicBezTo>
                    <a:pt x="270" y="175"/>
                    <a:pt x="258" y="221"/>
                    <a:pt x="246" y="268"/>
                  </a:cubicBezTo>
                  <a:cubicBezTo>
                    <a:pt x="244" y="278"/>
                    <a:pt x="211" y="333"/>
                    <a:pt x="158" y="333"/>
                  </a:cubicBezTo>
                  <a:cubicBezTo>
                    <a:pt x="119" y="333"/>
                    <a:pt x="112" y="298"/>
                    <a:pt x="112" y="270"/>
                  </a:cubicBezTo>
                  <a:cubicBezTo>
                    <a:pt x="112" y="235"/>
                    <a:pt x="125" y="186"/>
                    <a:pt x="152" y="118"/>
                  </a:cubicBezTo>
                  <a:cubicBezTo>
                    <a:pt x="163" y="87"/>
                    <a:pt x="167" y="79"/>
                    <a:pt x="167" y="63"/>
                  </a:cubicBezTo>
                  <a:cubicBezTo>
                    <a:pt x="167" y="28"/>
                    <a:pt x="141" y="0"/>
                    <a:pt x="103" y="0"/>
                  </a:cubicBezTo>
                  <a:cubicBezTo>
                    <a:pt x="28" y="0"/>
                    <a:pt x="0" y="112"/>
                    <a:pt x="0" y="118"/>
                  </a:cubicBezTo>
                  <a:cubicBezTo>
                    <a:pt x="0" y="127"/>
                    <a:pt x="9" y="127"/>
                    <a:pt x="11" y="127"/>
                  </a:cubicBezTo>
                  <a:cubicBezTo>
                    <a:pt x="17" y="127"/>
                    <a:pt x="17" y="125"/>
                    <a:pt x="22" y="114"/>
                  </a:cubicBezTo>
                  <a:cubicBezTo>
                    <a:pt x="44" y="41"/>
                    <a:pt x="75" y="17"/>
                    <a:pt x="101" y="17"/>
                  </a:cubicBezTo>
                  <a:cubicBezTo>
                    <a:pt x="108" y="17"/>
                    <a:pt x="119" y="17"/>
                    <a:pt x="119" y="41"/>
                  </a:cubicBezTo>
                  <a:cubicBezTo>
                    <a:pt x="119" y="61"/>
                    <a:pt x="112" y="81"/>
                    <a:pt x="108" y="96"/>
                  </a:cubicBezTo>
                  <a:cubicBezTo>
                    <a:pt x="75" y="178"/>
                    <a:pt x="61" y="221"/>
                    <a:pt x="61" y="259"/>
                  </a:cubicBezTo>
                  <a:cubicBezTo>
                    <a:pt x="61" y="327"/>
                    <a:pt x="110" y="349"/>
                    <a:pt x="156" y="349"/>
                  </a:cubicBezTo>
                  <a:cubicBezTo>
                    <a:pt x="187" y="349"/>
                    <a:pt x="213" y="336"/>
                    <a:pt x="235" y="316"/>
                  </a:cubicBezTo>
                  <a:cubicBezTo>
                    <a:pt x="224" y="355"/>
                    <a:pt x="215" y="393"/>
                    <a:pt x="185" y="434"/>
                  </a:cubicBezTo>
                  <a:cubicBezTo>
                    <a:pt x="165" y="461"/>
                    <a:pt x="134" y="483"/>
                    <a:pt x="99" y="483"/>
                  </a:cubicBezTo>
                  <a:cubicBezTo>
                    <a:pt x="88" y="483"/>
                    <a:pt x="53" y="480"/>
                    <a:pt x="39" y="450"/>
                  </a:cubicBezTo>
                  <a:cubicBezTo>
                    <a:pt x="53" y="450"/>
                    <a:pt x="61" y="450"/>
                    <a:pt x="72" y="441"/>
                  </a:cubicBezTo>
                  <a:cubicBezTo>
                    <a:pt x="81" y="434"/>
                    <a:pt x="88" y="423"/>
                    <a:pt x="88" y="408"/>
                  </a:cubicBezTo>
                  <a:cubicBezTo>
                    <a:pt x="88" y="386"/>
                    <a:pt x="68" y="382"/>
                    <a:pt x="59" y="382"/>
                  </a:cubicBezTo>
                  <a:cubicBezTo>
                    <a:pt x="42" y="382"/>
                    <a:pt x="17" y="395"/>
                    <a:pt x="17" y="432"/>
                  </a:cubicBezTo>
                  <a:cubicBezTo>
                    <a:pt x="17" y="469"/>
                    <a:pt x="50" y="498"/>
                    <a:pt x="99" y="498"/>
                  </a:cubicBezTo>
                  <a:cubicBezTo>
                    <a:pt x="178" y="498"/>
                    <a:pt x="257" y="430"/>
                    <a:pt x="279" y="342"/>
                  </a:cubicBezTo>
                  <a:cubicBezTo>
                    <a:pt x="304" y="244"/>
                    <a:pt x="329" y="146"/>
                    <a:pt x="354" y="4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86" name="Полилиния 785"/>
            <p:cNvSpPr/>
            <p:nvPr/>
          </p:nvSpPr>
          <p:spPr>
            <a:xfrm>
              <a:off x="6774120" y="5856120"/>
              <a:ext cx="64800" cy="277200"/>
            </a:xfrm>
            <a:custGeom>
              <a:avLst/>
              <a:gdLst/>
              <a:ahLst/>
              <a:cxnLst/>
              <a:rect l="0" t="0" r="r" b="b"/>
              <a:pathLst>
                <a:path w="180" h="770">
                  <a:moveTo>
                    <a:pt x="180" y="386"/>
                  </a:moveTo>
                  <a:cubicBezTo>
                    <a:pt x="180" y="324"/>
                    <a:pt x="171" y="232"/>
                    <a:pt x="127" y="144"/>
                  </a:cubicBezTo>
                  <a:cubicBezTo>
                    <a:pt x="81" y="50"/>
                    <a:pt x="15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1"/>
                    <a:pt x="0" y="13"/>
                    <a:pt x="15" y="26"/>
                  </a:cubicBezTo>
                  <a:cubicBezTo>
                    <a:pt x="90" y="103"/>
                    <a:pt x="134" y="224"/>
                    <a:pt x="134" y="386"/>
                  </a:cubicBezTo>
                  <a:cubicBezTo>
                    <a:pt x="134" y="518"/>
                    <a:pt x="105" y="654"/>
                    <a:pt x="11" y="750"/>
                  </a:cubicBezTo>
                  <a:cubicBezTo>
                    <a:pt x="0" y="759"/>
                    <a:pt x="0" y="761"/>
                    <a:pt x="0" y="764"/>
                  </a:cubicBezTo>
                  <a:cubicBezTo>
                    <a:pt x="0" y="768"/>
                    <a:pt x="4" y="770"/>
                    <a:pt x="9" y="770"/>
                  </a:cubicBezTo>
                  <a:cubicBezTo>
                    <a:pt x="15" y="770"/>
                    <a:pt x="86" y="717"/>
                    <a:pt x="132" y="621"/>
                  </a:cubicBezTo>
                  <a:cubicBezTo>
                    <a:pt x="169" y="535"/>
                    <a:pt x="180" y="450"/>
                    <a:pt x="180" y="38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87" name="Полилиния 786"/>
            <p:cNvSpPr/>
            <p:nvPr/>
          </p:nvSpPr>
          <p:spPr>
            <a:xfrm>
              <a:off x="6959520" y="5962680"/>
              <a:ext cx="185040" cy="64800"/>
            </a:xfrm>
            <a:custGeom>
              <a:avLst/>
              <a:gdLst/>
              <a:ahLst/>
              <a:cxnLst/>
              <a:rect l="0" t="0" r="r" b="b"/>
              <a:pathLst>
                <a:path w="514" h="180">
                  <a:moveTo>
                    <a:pt x="488" y="31"/>
                  </a:moveTo>
                  <a:cubicBezTo>
                    <a:pt x="499" y="31"/>
                    <a:pt x="514" y="31"/>
                    <a:pt x="514" y="15"/>
                  </a:cubicBezTo>
                  <a:cubicBezTo>
                    <a:pt x="514" y="0"/>
                    <a:pt x="499" y="0"/>
                    <a:pt x="488" y="0"/>
                  </a:cubicBezTo>
                  <a:cubicBezTo>
                    <a:pt x="334" y="0"/>
                    <a:pt x="180" y="0"/>
                    <a:pt x="26" y="0"/>
                  </a:cubicBezTo>
                  <a:cubicBezTo>
                    <a:pt x="15" y="0"/>
                    <a:pt x="0" y="0"/>
                    <a:pt x="0" y="15"/>
                  </a:cubicBezTo>
                  <a:cubicBezTo>
                    <a:pt x="0" y="31"/>
                    <a:pt x="15" y="31"/>
                    <a:pt x="26" y="31"/>
                  </a:cubicBezTo>
                  <a:cubicBezTo>
                    <a:pt x="180" y="31"/>
                    <a:pt x="334" y="31"/>
                    <a:pt x="488" y="31"/>
                  </a:cubicBezTo>
                  <a:moveTo>
                    <a:pt x="488" y="180"/>
                  </a:moveTo>
                  <a:cubicBezTo>
                    <a:pt x="499" y="180"/>
                    <a:pt x="514" y="180"/>
                    <a:pt x="514" y="165"/>
                  </a:cubicBezTo>
                  <a:cubicBezTo>
                    <a:pt x="514" y="149"/>
                    <a:pt x="499" y="149"/>
                    <a:pt x="488" y="149"/>
                  </a:cubicBezTo>
                  <a:cubicBezTo>
                    <a:pt x="334" y="149"/>
                    <a:pt x="180" y="149"/>
                    <a:pt x="26" y="149"/>
                  </a:cubicBezTo>
                  <a:cubicBezTo>
                    <a:pt x="15" y="149"/>
                    <a:pt x="0" y="149"/>
                    <a:pt x="0" y="165"/>
                  </a:cubicBezTo>
                  <a:cubicBezTo>
                    <a:pt x="0" y="180"/>
                    <a:pt x="15" y="180"/>
                    <a:pt x="26" y="180"/>
                  </a:cubicBezTo>
                  <a:cubicBezTo>
                    <a:pt x="180" y="180"/>
                    <a:pt x="334" y="180"/>
                    <a:pt x="488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19800" rIns="90000" bIns="198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88" name="Полилиния 787"/>
            <p:cNvSpPr/>
            <p:nvPr/>
          </p:nvSpPr>
          <p:spPr>
            <a:xfrm>
              <a:off x="7248240" y="5879520"/>
              <a:ext cx="117360" cy="190800"/>
            </a:xfrm>
            <a:custGeom>
              <a:avLst/>
              <a:gdLst/>
              <a:ahLst/>
              <a:cxnLst/>
              <a:rect l="0" t="0" r="r" b="b"/>
              <a:pathLst>
                <a:path w="326" h="530">
                  <a:moveTo>
                    <a:pt x="326" y="266"/>
                  </a:moveTo>
                  <a:cubicBezTo>
                    <a:pt x="326" y="205"/>
                    <a:pt x="322" y="143"/>
                    <a:pt x="295" y="86"/>
                  </a:cubicBezTo>
                  <a:cubicBezTo>
                    <a:pt x="260" y="11"/>
                    <a:pt x="196" y="0"/>
                    <a:pt x="163" y="0"/>
                  </a:cubicBezTo>
                  <a:cubicBezTo>
                    <a:pt x="117" y="0"/>
                    <a:pt x="60" y="20"/>
                    <a:pt x="29" y="93"/>
                  </a:cubicBezTo>
                  <a:cubicBezTo>
                    <a:pt x="5" y="145"/>
                    <a:pt x="0" y="205"/>
                    <a:pt x="0" y="266"/>
                  </a:cubicBezTo>
                  <a:cubicBezTo>
                    <a:pt x="0" y="325"/>
                    <a:pt x="3" y="393"/>
                    <a:pt x="36" y="453"/>
                  </a:cubicBezTo>
                  <a:cubicBezTo>
                    <a:pt x="69" y="514"/>
                    <a:pt x="126" y="530"/>
                    <a:pt x="163" y="530"/>
                  </a:cubicBezTo>
                  <a:cubicBezTo>
                    <a:pt x="205" y="530"/>
                    <a:pt x="264" y="514"/>
                    <a:pt x="297" y="442"/>
                  </a:cubicBezTo>
                  <a:cubicBezTo>
                    <a:pt x="322" y="387"/>
                    <a:pt x="326" y="328"/>
                    <a:pt x="326" y="266"/>
                  </a:cubicBezTo>
                  <a:moveTo>
                    <a:pt x="163" y="514"/>
                  </a:moveTo>
                  <a:cubicBezTo>
                    <a:pt x="132" y="514"/>
                    <a:pt x="86" y="494"/>
                    <a:pt x="73" y="420"/>
                  </a:cubicBezTo>
                  <a:cubicBezTo>
                    <a:pt x="64" y="374"/>
                    <a:pt x="64" y="303"/>
                    <a:pt x="64" y="257"/>
                  </a:cubicBezTo>
                  <a:cubicBezTo>
                    <a:pt x="64" y="209"/>
                    <a:pt x="64" y="156"/>
                    <a:pt x="71" y="115"/>
                  </a:cubicBezTo>
                  <a:cubicBezTo>
                    <a:pt x="86" y="25"/>
                    <a:pt x="143" y="18"/>
                    <a:pt x="163" y="18"/>
                  </a:cubicBezTo>
                  <a:cubicBezTo>
                    <a:pt x="187" y="18"/>
                    <a:pt x="240" y="31"/>
                    <a:pt x="253" y="108"/>
                  </a:cubicBezTo>
                  <a:cubicBezTo>
                    <a:pt x="262" y="150"/>
                    <a:pt x="262" y="209"/>
                    <a:pt x="262" y="257"/>
                  </a:cubicBezTo>
                  <a:cubicBezTo>
                    <a:pt x="262" y="314"/>
                    <a:pt x="262" y="367"/>
                    <a:pt x="253" y="418"/>
                  </a:cubicBezTo>
                  <a:cubicBezTo>
                    <a:pt x="242" y="490"/>
                    <a:pt x="198" y="514"/>
                    <a:pt x="163" y="5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9" name="Рисунок 788"/>
          <p:cNvPicPr/>
          <p:nvPr/>
        </p:nvPicPr>
        <p:blipFill>
          <a:blip r:embed="rId2"/>
          <a:stretch/>
        </p:blipFill>
        <p:spPr>
          <a:xfrm>
            <a:off x="7655400" y="3645720"/>
            <a:ext cx="4535280" cy="2710080"/>
          </a:xfrm>
          <a:prstGeom prst="rect">
            <a:avLst/>
          </a:prstGeom>
          <a:ln w="0">
            <a:noFill/>
          </a:ln>
        </p:spPr>
      </p:pic>
      <p:sp>
        <p:nvSpPr>
          <p:cNvPr id="790" name="PlaceHolder 1"/>
          <p:cNvSpPr>
            <a:spLocks noGrp="1"/>
          </p:cNvSpPr>
          <p:nvPr>
            <p:ph type="title"/>
          </p:nvPr>
        </p:nvSpPr>
        <p:spPr>
          <a:xfrm>
            <a:off x="831960" y="533880"/>
            <a:ext cx="10513080" cy="645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4000" b="1" strike="noStrike" spc="-1">
                <a:solidFill>
                  <a:schemeClr val="accent1">
                    <a:lumMod val="50000"/>
                  </a:schemeClr>
                </a:solidFill>
                <a:latin typeface="Calibri"/>
              </a:rPr>
              <a:t>Критическая плоскость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1" name="Нижний колонтитул 51"/>
          <p:cNvSpPr/>
          <p:nvPr/>
        </p:nvSpPr>
        <p:spPr>
          <a:xfrm>
            <a:off x="838440" y="6356880"/>
            <a:ext cx="10513080" cy="3625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2a)  Propagation in inviscid limit		</a:t>
            </a:r>
            <a:r>
              <a:rPr lang="ru-RU" sz="16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Inertial waves trapping by shear flow</a:t>
            </a:r>
            <a:r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				</a:t>
            </a:r>
            <a:fld id="{3A699951-8288-4813-8971-6FD8CF175E35}" type="slidenum"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8</a:t>
            </a:fld>
            <a:endParaRPr lang="ru-RU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2" name="Прямоугольник 791"/>
          <p:cNvSpPr/>
          <p:nvPr/>
        </p:nvSpPr>
        <p:spPr>
          <a:xfrm>
            <a:off x="540000" y="1584000"/>
            <a:ext cx="11074320" cy="449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Волна с                                      может достигнуть сингулярности в     :                         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В её окрестности                                     , где               - сдвиговый градиент, приходим к эффективному                                                                     при малых    слева, где введено    - локальное число Россби.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Эффекты кривизны считаем пренебрежительно малыми:                                      .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2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При            : степенное поведение                     ,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для            ведут себя как осциллирующие моды.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1800" b="0" u="sng" strike="noStrike" spc="-1">
                <a:solidFill>
                  <a:srgbClr val="000000"/>
                </a:solidFill>
                <a:uFillTx/>
                <a:latin typeface="Arial"/>
                <a:ea typeface="DejaVu Sans"/>
              </a:rPr>
              <a:t>Критическая точка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нарушает связность задачи, нужно определить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как соотнести решения по разные стороны от неё.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При             в окрестности нуля применимо WKB-приближение.  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3" name="Нижний колонтитул 52"/>
          <p:cNvSpPr/>
          <p:nvPr/>
        </p:nvSpPr>
        <p:spPr>
          <a:xfrm>
            <a:off x="838440" y="6356880"/>
            <a:ext cx="10513080" cy="362520"/>
          </a:xfrm>
          <a:prstGeom prst="rect">
            <a:avLst/>
          </a:prstGeom>
          <a:solidFill>
            <a:srgbClr val="2A609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Microsoft YaHei"/>
              </a:rPr>
              <a:t>2a) Волна в невязком пределе		      		</a:t>
            </a:r>
            <a:r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					</a:t>
            </a:r>
            <a:fld id="{916EB842-84FA-48BB-9DA4-BD8C7AD3265C}" type="slidenum"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8</a:t>
            </a:fld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94" name="Группа 793"/>
          <p:cNvGrpSpPr/>
          <p:nvPr/>
        </p:nvGrpSpPr>
        <p:grpSpPr>
          <a:xfrm>
            <a:off x="9000000" y="5622120"/>
            <a:ext cx="1586520" cy="460080"/>
            <a:chOff x="9000000" y="5622120"/>
            <a:chExt cx="1586520" cy="460080"/>
          </a:xfrm>
        </p:grpSpPr>
        <p:sp>
          <p:nvSpPr>
            <p:cNvPr id="795" name="Полилиния 794"/>
            <p:cNvSpPr/>
            <p:nvPr/>
          </p:nvSpPr>
          <p:spPr>
            <a:xfrm>
              <a:off x="9000000" y="5829480"/>
              <a:ext cx="90720" cy="99360"/>
            </a:xfrm>
            <a:custGeom>
              <a:avLst/>
              <a:gdLst>
                <a:gd name="textAreaLeft" fmla="*/ 0 w 90720"/>
                <a:gd name="textAreaRight" fmla="*/ 92160 w 90720"/>
                <a:gd name="textAreaTop" fmla="*/ 0 h 99360"/>
                <a:gd name="textAreaBottom" fmla="*/ 100800 h 99360"/>
              </a:gdLst>
              <a:ahLst/>
              <a:cxnLst/>
              <a:rect l="textAreaLeft" t="textAreaTop" r="textAreaRight" b="textAreaBottom"/>
              <a:pathLst>
                <a:path w="256" h="280">
                  <a:moveTo>
                    <a:pt x="234" y="39"/>
                  </a:moveTo>
                  <a:cubicBezTo>
                    <a:pt x="224" y="39"/>
                    <a:pt x="215" y="39"/>
                    <a:pt x="205" y="47"/>
                  </a:cubicBezTo>
                  <a:cubicBezTo>
                    <a:pt x="194" y="56"/>
                    <a:pt x="194" y="67"/>
                    <a:pt x="194" y="70"/>
                  </a:cubicBezTo>
                  <a:cubicBezTo>
                    <a:pt x="194" y="86"/>
                    <a:pt x="205" y="93"/>
                    <a:pt x="219" y="93"/>
                  </a:cubicBezTo>
                  <a:cubicBezTo>
                    <a:pt x="237" y="93"/>
                    <a:pt x="254" y="77"/>
                    <a:pt x="254" y="53"/>
                  </a:cubicBezTo>
                  <a:cubicBezTo>
                    <a:pt x="254" y="23"/>
                    <a:pt x="224" y="0"/>
                    <a:pt x="177" y="0"/>
                  </a:cubicBezTo>
                  <a:cubicBezTo>
                    <a:pt x="87" y="0"/>
                    <a:pt x="0" y="88"/>
                    <a:pt x="0" y="176"/>
                  </a:cubicBezTo>
                  <a:cubicBezTo>
                    <a:pt x="0" y="231"/>
                    <a:pt x="38" y="280"/>
                    <a:pt x="107" y="280"/>
                  </a:cubicBezTo>
                  <a:cubicBezTo>
                    <a:pt x="202" y="280"/>
                    <a:pt x="256" y="215"/>
                    <a:pt x="256" y="208"/>
                  </a:cubicBezTo>
                  <a:cubicBezTo>
                    <a:pt x="256" y="205"/>
                    <a:pt x="253" y="199"/>
                    <a:pt x="249" y="199"/>
                  </a:cubicBezTo>
                  <a:cubicBezTo>
                    <a:pt x="245" y="199"/>
                    <a:pt x="245" y="201"/>
                    <a:pt x="241" y="206"/>
                  </a:cubicBezTo>
                  <a:cubicBezTo>
                    <a:pt x="188" y="266"/>
                    <a:pt x="115" y="266"/>
                    <a:pt x="107" y="266"/>
                  </a:cubicBezTo>
                  <a:cubicBezTo>
                    <a:pt x="66" y="266"/>
                    <a:pt x="49" y="236"/>
                    <a:pt x="49" y="199"/>
                  </a:cubicBezTo>
                  <a:cubicBezTo>
                    <a:pt x="49" y="174"/>
                    <a:pt x="62" y="114"/>
                    <a:pt x="85" y="76"/>
                  </a:cubicBezTo>
                  <a:cubicBezTo>
                    <a:pt x="104" y="40"/>
                    <a:pt x="141" y="14"/>
                    <a:pt x="177" y="14"/>
                  </a:cubicBezTo>
                  <a:cubicBezTo>
                    <a:pt x="200" y="14"/>
                    <a:pt x="224" y="21"/>
                    <a:pt x="234" y="3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796" name="Полилиния 795"/>
            <p:cNvSpPr/>
            <p:nvPr/>
          </p:nvSpPr>
          <p:spPr>
            <a:xfrm>
              <a:off x="9100440" y="5892120"/>
              <a:ext cx="80640" cy="99720"/>
            </a:xfrm>
            <a:custGeom>
              <a:avLst/>
              <a:gdLst>
                <a:gd name="textAreaLeft" fmla="*/ 0 w 80640"/>
                <a:gd name="textAreaRight" fmla="*/ 82080 w 80640"/>
                <a:gd name="textAreaTop" fmla="*/ 0 h 99720"/>
                <a:gd name="textAreaBottom" fmla="*/ 101160 h 99720"/>
              </a:gdLst>
              <a:ahLst/>
              <a:cxnLst/>
              <a:rect l="textAreaLeft" t="textAreaTop" r="textAreaRight" b="textAreaBottom"/>
              <a:pathLst>
                <a:path w="228" h="281">
                  <a:moveTo>
                    <a:pt x="226" y="32"/>
                  </a:moveTo>
                  <a:cubicBezTo>
                    <a:pt x="228" y="25"/>
                    <a:pt x="227" y="26"/>
                    <a:pt x="228" y="23"/>
                  </a:cubicBezTo>
                  <a:cubicBezTo>
                    <a:pt x="228" y="15"/>
                    <a:pt x="221" y="9"/>
                    <a:pt x="213" y="9"/>
                  </a:cubicBezTo>
                  <a:cubicBezTo>
                    <a:pt x="202" y="9"/>
                    <a:pt x="192" y="18"/>
                    <a:pt x="190" y="25"/>
                  </a:cubicBezTo>
                  <a:cubicBezTo>
                    <a:pt x="183" y="15"/>
                    <a:pt x="168" y="0"/>
                    <a:pt x="143" y="0"/>
                  </a:cubicBezTo>
                  <a:cubicBezTo>
                    <a:pt x="85" y="0"/>
                    <a:pt x="24" y="59"/>
                    <a:pt x="24" y="122"/>
                  </a:cubicBezTo>
                  <a:cubicBezTo>
                    <a:pt x="24" y="166"/>
                    <a:pt x="57" y="193"/>
                    <a:pt x="94" y="193"/>
                  </a:cubicBezTo>
                  <a:cubicBezTo>
                    <a:pt x="117" y="193"/>
                    <a:pt x="138" y="182"/>
                    <a:pt x="153" y="170"/>
                  </a:cubicBezTo>
                  <a:cubicBezTo>
                    <a:pt x="150" y="183"/>
                    <a:pt x="146" y="196"/>
                    <a:pt x="143" y="209"/>
                  </a:cubicBezTo>
                  <a:cubicBezTo>
                    <a:pt x="138" y="227"/>
                    <a:pt x="134" y="239"/>
                    <a:pt x="117" y="253"/>
                  </a:cubicBezTo>
                  <a:cubicBezTo>
                    <a:pt x="96" y="269"/>
                    <a:pt x="77" y="269"/>
                    <a:pt x="66" y="269"/>
                  </a:cubicBezTo>
                  <a:cubicBezTo>
                    <a:pt x="43" y="269"/>
                    <a:pt x="38" y="267"/>
                    <a:pt x="30" y="265"/>
                  </a:cubicBezTo>
                  <a:cubicBezTo>
                    <a:pt x="41" y="260"/>
                    <a:pt x="43" y="251"/>
                    <a:pt x="43" y="244"/>
                  </a:cubicBezTo>
                  <a:cubicBezTo>
                    <a:pt x="43" y="234"/>
                    <a:pt x="36" y="228"/>
                    <a:pt x="26" y="228"/>
                  </a:cubicBezTo>
                  <a:cubicBezTo>
                    <a:pt x="13" y="228"/>
                    <a:pt x="0" y="239"/>
                    <a:pt x="0" y="255"/>
                  </a:cubicBezTo>
                  <a:cubicBezTo>
                    <a:pt x="0" y="281"/>
                    <a:pt x="40" y="281"/>
                    <a:pt x="66" y="281"/>
                  </a:cubicBezTo>
                  <a:cubicBezTo>
                    <a:pt x="138" y="281"/>
                    <a:pt x="170" y="246"/>
                    <a:pt x="175" y="221"/>
                  </a:cubicBezTo>
                  <a:cubicBezTo>
                    <a:pt x="192" y="158"/>
                    <a:pt x="209" y="95"/>
                    <a:pt x="226" y="32"/>
                  </a:cubicBezTo>
                  <a:moveTo>
                    <a:pt x="162" y="135"/>
                  </a:moveTo>
                  <a:cubicBezTo>
                    <a:pt x="160" y="142"/>
                    <a:pt x="160" y="142"/>
                    <a:pt x="153" y="151"/>
                  </a:cubicBezTo>
                  <a:cubicBezTo>
                    <a:pt x="136" y="170"/>
                    <a:pt x="115" y="181"/>
                    <a:pt x="96" y="181"/>
                  </a:cubicBezTo>
                  <a:cubicBezTo>
                    <a:pt x="73" y="181"/>
                    <a:pt x="62" y="161"/>
                    <a:pt x="62" y="140"/>
                  </a:cubicBezTo>
                  <a:cubicBezTo>
                    <a:pt x="62" y="121"/>
                    <a:pt x="73" y="71"/>
                    <a:pt x="87" y="52"/>
                  </a:cubicBezTo>
                  <a:cubicBezTo>
                    <a:pt x="106" y="22"/>
                    <a:pt x="128" y="13"/>
                    <a:pt x="143" y="13"/>
                  </a:cubicBezTo>
                  <a:cubicBezTo>
                    <a:pt x="175" y="13"/>
                    <a:pt x="185" y="46"/>
                    <a:pt x="185" y="50"/>
                  </a:cubicBezTo>
                  <a:cubicBezTo>
                    <a:pt x="185" y="52"/>
                    <a:pt x="185" y="52"/>
                    <a:pt x="183" y="57"/>
                  </a:cubicBezTo>
                  <a:cubicBezTo>
                    <a:pt x="176" y="83"/>
                    <a:pt x="169" y="109"/>
                    <a:pt x="162" y="13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797" name="Полилиния 796"/>
            <p:cNvSpPr/>
            <p:nvPr/>
          </p:nvSpPr>
          <p:spPr>
            <a:xfrm>
              <a:off x="9283680" y="5846040"/>
              <a:ext cx="157320" cy="51120"/>
            </a:xfrm>
            <a:custGeom>
              <a:avLst/>
              <a:gdLst>
                <a:gd name="textAreaLeft" fmla="*/ 0 w 157320"/>
                <a:gd name="textAreaRight" fmla="*/ 158760 w 157320"/>
                <a:gd name="textAreaTop" fmla="*/ 0 h 51120"/>
                <a:gd name="textAreaBottom" fmla="*/ 52560 h 51120"/>
              </a:gdLst>
              <a:ahLst/>
              <a:cxnLst/>
              <a:rect l="textAreaLeft" t="textAreaTop" r="textAreaRight" b="textAreaBottom"/>
              <a:pathLst>
                <a:path w="441" h="146">
                  <a:moveTo>
                    <a:pt x="418" y="24"/>
                  </a:moveTo>
                  <a:cubicBezTo>
                    <a:pt x="428" y="24"/>
                    <a:pt x="441" y="24"/>
                    <a:pt x="441" y="12"/>
                  </a:cubicBezTo>
                  <a:cubicBezTo>
                    <a:pt x="441" y="0"/>
                    <a:pt x="428" y="0"/>
                    <a:pt x="418" y="0"/>
                  </a:cubicBezTo>
                  <a:cubicBezTo>
                    <a:pt x="286" y="0"/>
                    <a:pt x="155" y="0"/>
                    <a:pt x="23" y="0"/>
                  </a:cubicBezTo>
                  <a:cubicBezTo>
                    <a:pt x="13" y="0"/>
                    <a:pt x="0" y="0"/>
                    <a:pt x="0" y="12"/>
                  </a:cubicBezTo>
                  <a:cubicBezTo>
                    <a:pt x="0" y="24"/>
                    <a:pt x="13" y="24"/>
                    <a:pt x="23" y="24"/>
                  </a:cubicBezTo>
                  <a:cubicBezTo>
                    <a:pt x="155" y="24"/>
                    <a:pt x="286" y="24"/>
                    <a:pt x="418" y="24"/>
                  </a:cubicBezTo>
                  <a:moveTo>
                    <a:pt x="418" y="146"/>
                  </a:moveTo>
                  <a:cubicBezTo>
                    <a:pt x="428" y="146"/>
                    <a:pt x="441" y="145"/>
                    <a:pt x="441" y="132"/>
                  </a:cubicBezTo>
                  <a:cubicBezTo>
                    <a:pt x="441" y="119"/>
                    <a:pt x="428" y="120"/>
                    <a:pt x="418" y="120"/>
                  </a:cubicBezTo>
                  <a:cubicBezTo>
                    <a:pt x="286" y="120"/>
                    <a:pt x="155" y="120"/>
                    <a:pt x="23" y="120"/>
                  </a:cubicBezTo>
                  <a:cubicBezTo>
                    <a:pt x="13" y="120"/>
                    <a:pt x="0" y="119"/>
                    <a:pt x="0" y="132"/>
                  </a:cubicBezTo>
                  <a:cubicBezTo>
                    <a:pt x="0" y="145"/>
                    <a:pt x="13" y="146"/>
                    <a:pt x="23" y="146"/>
                  </a:cubicBezTo>
                  <a:cubicBezTo>
                    <a:pt x="155" y="146"/>
                    <a:pt x="286" y="146"/>
                    <a:pt x="418" y="14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7560" rIns="90000" bIns="7560" anchor="ctr" anchorCtr="1">
              <a:noAutofit/>
            </a:bodyPr>
            <a:lstStyle/>
            <a:p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798" name="Полилиния 797"/>
            <p:cNvSpPr/>
            <p:nvPr/>
          </p:nvSpPr>
          <p:spPr>
            <a:xfrm>
              <a:off x="9569880" y="5716800"/>
              <a:ext cx="144720" cy="7560"/>
            </a:xfrm>
            <a:custGeom>
              <a:avLst/>
              <a:gdLst>
                <a:gd name="textAreaLeft" fmla="*/ 0 w 144720"/>
                <a:gd name="textAreaRight" fmla="*/ 146160 w 144720"/>
                <a:gd name="textAreaTop" fmla="*/ 0 h 7560"/>
                <a:gd name="textAreaBottom" fmla="*/ 9000 h 7560"/>
              </a:gdLst>
              <a:ahLst/>
              <a:cxnLst/>
              <a:rect l="textAreaLeft" t="textAreaTop" r="textAreaRight" b="textAreaBottom"/>
              <a:pathLst>
                <a:path w="406" h="25">
                  <a:moveTo>
                    <a:pt x="383" y="25"/>
                  </a:moveTo>
                  <a:cubicBezTo>
                    <a:pt x="394" y="25"/>
                    <a:pt x="406" y="25"/>
                    <a:pt x="406" y="12"/>
                  </a:cubicBezTo>
                  <a:cubicBezTo>
                    <a:pt x="406" y="0"/>
                    <a:pt x="394" y="0"/>
                    <a:pt x="383" y="0"/>
                  </a:cubicBezTo>
                  <a:cubicBezTo>
                    <a:pt x="264" y="0"/>
                    <a:pt x="144" y="0"/>
                    <a:pt x="25" y="0"/>
                  </a:cubicBezTo>
                  <a:cubicBezTo>
                    <a:pt x="14" y="0"/>
                    <a:pt x="0" y="0"/>
                    <a:pt x="0" y="12"/>
                  </a:cubicBezTo>
                  <a:cubicBezTo>
                    <a:pt x="0" y="25"/>
                    <a:pt x="14" y="25"/>
                    <a:pt x="25" y="25"/>
                  </a:cubicBezTo>
                  <a:cubicBezTo>
                    <a:pt x="144" y="25"/>
                    <a:pt x="264" y="25"/>
                    <a:pt x="383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6000" rIns="90000" bIns="-36000" anchor="ctr" anchorCtr="1">
              <a:noAutofit/>
            </a:bodyPr>
            <a:lstStyle/>
            <a:p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799" name="Полилиния 798"/>
            <p:cNvSpPr/>
            <p:nvPr/>
          </p:nvSpPr>
          <p:spPr>
            <a:xfrm>
              <a:off x="9739080" y="5678640"/>
              <a:ext cx="139680" cy="99720"/>
            </a:xfrm>
            <a:custGeom>
              <a:avLst/>
              <a:gdLst>
                <a:gd name="textAreaLeft" fmla="*/ 0 w 139680"/>
                <a:gd name="textAreaRight" fmla="*/ 141120 w 139680"/>
                <a:gd name="textAreaTop" fmla="*/ 0 h 99720"/>
                <a:gd name="textAreaBottom" fmla="*/ 101160 h 99720"/>
              </a:gdLst>
              <a:ahLst/>
              <a:cxnLst/>
              <a:rect l="textAreaLeft" t="textAreaTop" r="textAreaRight" b="textAreaBottom"/>
              <a:pathLst>
                <a:path w="392" h="281">
                  <a:moveTo>
                    <a:pt x="392" y="43"/>
                  </a:moveTo>
                  <a:cubicBezTo>
                    <a:pt x="392" y="14"/>
                    <a:pt x="381" y="0"/>
                    <a:pt x="366" y="0"/>
                  </a:cubicBezTo>
                  <a:cubicBezTo>
                    <a:pt x="349" y="0"/>
                    <a:pt x="330" y="14"/>
                    <a:pt x="330" y="28"/>
                  </a:cubicBezTo>
                  <a:cubicBezTo>
                    <a:pt x="330" y="35"/>
                    <a:pt x="333" y="43"/>
                    <a:pt x="341" y="48"/>
                  </a:cubicBezTo>
                  <a:cubicBezTo>
                    <a:pt x="352" y="57"/>
                    <a:pt x="364" y="73"/>
                    <a:pt x="364" y="99"/>
                  </a:cubicBezTo>
                  <a:cubicBezTo>
                    <a:pt x="364" y="124"/>
                    <a:pt x="350" y="159"/>
                    <a:pt x="330" y="187"/>
                  </a:cubicBezTo>
                  <a:cubicBezTo>
                    <a:pt x="311" y="214"/>
                    <a:pt x="286" y="235"/>
                    <a:pt x="254" y="235"/>
                  </a:cubicBezTo>
                  <a:cubicBezTo>
                    <a:pt x="217" y="235"/>
                    <a:pt x="196" y="214"/>
                    <a:pt x="190" y="180"/>
                  </a:cubicBezTo>
                  <a:cubicBezTo>
                    <a:pt x="198" y="164"/>
                    <a:pt x="213" y="124"/>
                    <a:pt x="213" y="106"/>
                  </a:cubicBezTo>
                  <a:cubicBezTo>
                    <a:pt x="213" y="99"/>
                    <a:pt x="209" y="94"/>
                    <a:pt x="202" y="94"/>
                  </a:cubicBezTo>
                  <a:cubicBezTo>
                    <a:pt x="196" y="94"/>
                    <a:pt x="188" y="94"/>
                    <a:pt x="183" y="104"/>
                  </a:cubicBezTo>
                  <a:cubicBezTo>
                    <a:pt x="177" y="117"/>
                    <a:pt x="168" y="156"/>
                    <a:pt x="168" y="178"/>
                  </a:cubicBezTo>
                  <a:cubicBezTo>
                    <a:pt x="147" y="209"/>
                    <a:pt x="120" y="235"/>
                    <a:pt x="79" y="235"/>
                  </a:cubicBezTo>
                  <a:cubicBezTo>
                    <a:pt x="34" y="235"/>
                    <a:pt x="21" y="200"/>
                    <a:pt x="21" y="164"/>
                  </a:cubicBezTo>
                  <a:cubicBezTo>
                    <a:pt x="21" y="87"/>
                    <a:pt x="88" y="21"/>
                    <a:pt x="88" y="14"/>
                  </a:cubicBezTo>
                  <a:cubicBezTo>
                    <a:pt x="88" y="7"/>
                    <a:pt x="83" y="2"/>
                    <a:pt x="75" y="2"/>
                  </a:cubicBezTo>
                  <a:cubicBezTo>
                    <a:pt x="68" y="2"/>
                    <a:pt x="62" y="11"/>
                    <a:pt x="58" y="16"/>
                  </a:cubicBezTo>
                  <a:cubicBezTo>
                    <a:pt x="24" y="62"/>
                    <a:pt x="0" y="136"/>
                    <a:pt x="0" y="191"/>
                  </a:cubicBezTo>
                  <a:cubicBezTo>
                    <a:pt x="0" y="235"/>
                    <a:pt x="15" y="281"/>
                    <a:pt x="70" y="281"/>
                  </a:cubicBezTo>
                  <a:cubicBezTo>
                    <a:pt x="117" y="281"/>
                    <a:pt x="147" y="249"/>
                    <a:pt x="171" y="216"/>
                  </a:cubicBezTo>
                  <a:cubicBezTo>
                    <a:pt x="177" y="251"/>
                    <a:pt x="203" y="281"/>
                    <a:pt x="243" y="281"/>
                  </a:cubicBezTo>
                  <a:cubicBezTo>
                    <a:pt x="296" y="281"/>
                    <a:pt x="328" y="242"/>
                    <a:pt x="350" y="196"/>
                  </a:cubicBezTo>
                  <a:cubicBezTo>
                    <a:pt x="367" y="166"/>
                    <a:pt x="392" y="81"/>
                    <a:pt x="392" y="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800" name="Полилиния 799"/>
            <p:cNvSpPr/>
            <p:nvPr/>
          </p:nvSpPr>
          <p:spPr>
            <a:xfrm>
              <a:off x="9906120" y="5622120"/>
              <a:ext cx="106200" cy="156240"/>
            </a:xfrm>
            <a:custGeom>
              <a:avLst/>
              <a:gdLst>
                <a:gd name="textAreaLeft" fmla="*/ 0 w 106200"/>
                <a:gd name="textAreaRight" fmla="*/ 107640 w 106200"/>
                <a:gd name="textAreaTop" fmla="*/ 0 h 156240"/>
                <a:gd name="textAreaBottom" fmla="*/ 157680 h 156240"/>
              </a:gdLst>
              <a:ahLst/>
              <a:cxnLst/>
              <a:rect l="textAreaLeft" t="textAreaTop" r="textAreaRight" b="textAreaBottom"/>
              <a:pathLst>
                <a:path w="299" h="438">
                  <a:moveTo>
                    <a:pt x="154" y="7"/>
                  </a:moveTo>
                  <a:cubicBezTo>
                    <a:pt x="151" y="5"/>
                    <a:pt x="154" y="0"/>
                    <a:pt x="145" y="0"/>
                  </a:cubicBezTo>
                  <a:cubicBezTo>
                    <a:pt x="130" y="0"/>
                    <a:pt x="81" y="5"/>
                    <a:pt x="64" y="7"/>
                  </a:cubicBezTo>
                  <a:cubicBezTo>
                    <a:pt x="58" y="7"/>
                    <a:pt x="52" y="7"/>
                    <a:pt x="52" y="19"/>
                  </a:cubicBezTo>
                  <a:cubicBezTo>
                    <a:pt x="52" y="26"/>
                    <a:pt x="58" y="26"/>
                    <a:pt x="67" y="26"/>
                  </a:cubicBezTo>
                  <a:cubicBezTo>
                    <a:pt x="99" y="26"/>
                    <a:pt x="101" y="30"/>
                    <a:pt x="101" y="37"/>
                  </a:cubicBezTo>
                  <a:cubicBezTo>
                    <a:pt x="100" y="41"/>
                    <a:pt x="99" y="45"/>
                    <a:pt x="98" y="49"/>
                  </a:cubicBezTo>
                  <a:cubicBezTo>
                    <a:pt x="66" y="168"/>
                    <a:pt x="35" y="287"/>
                    <a:pt x="3" y="406"/>
                  </a:cubicBezTo>
                  <a:cubicBezTo>
                    <a:pt x="0" y="415"/>
                    <a:pt x="0" y="417"/>
                    <a:pt x="0" y="420"/>
                  </a:cubicBezTo>
                  <a:cubicBezTo>
                    <a:pt x="0" y="434"/>
                    <a:pt x="13" y="438"/>
                    <a:pt x="18" y="438"/>
                  </a:cubicBezTo>
                  <a:cubicBezTo>
                    <a:pt x="28" y="438"/>
                    <a:pt x="37" y="431"/>
                    <a:pt x="41" y="424"/>
                  </a:cubicBezTo>
                  <a:cubicBezTo>
                    <a:pt x="45" y="418"/>
                    <a:pt x="75" y="304"/>
                    <a:pt x="79" y="288"/>
                  </a:cubicBezTo>
                  <a:cubicBezTo>
                    <a:pt x="101" y="290"/>
                    <a:pt x="156" y="300"/>
                    <a:pt x="156" y="341"/>
                  </a:cubicBezTo>
                  <a:cubicBezTo>
                    <a:pt x="156" y="346"/>
                    <a:pt x="156" y="348"/>
                    <a:pt x="154" y="355"/>
                  </a:cubicBezTo>
                  <a:cubicBezTo>
                    <a:pt x="152" y="362"/>
                    <a:pt x="150" y="369"/>
                    <a:pt x="150" y="376"/>
                  </a:cubicBezTo>
                  <a:cubicBezTo>
                    <a:pt x="150" y="413"/>
                    <a:pt x="177" y="438"/>
                    <a:pt x="213" y="438"/>
                  </a:cubicBezTo>
                  <a:cubicBezTo>
                    <a:pt x="231" y="438"/>
                    <a:pt x="250" y="427"/>
                    <a:pt x="263" y="404"/>
                  </a:cubicBezTo>
                  <a:cubicBezTo>
                    <a:pt x="280" y="378"/>
                    <a:pt x="280" y="363"/>
                    <a:pt x="288" y="343"/>
                  </a:cubicBezTo>
                  <a:cubicBezTo>
                    <a:pt x="288" y="335"/>
                    <a:pt x="282" y="335"/>
                    <a:pt x="280" y="335"/>
                  </a:cubicBezTo>
                  <a:cubicBezTo>
                    <a:pt x="273" y="335"/>
                    <a:pt x="273" y="337"/>
                    <a:pt x="271" y="346"/>
                  </a:cubicBezTo>
                  <a:cubicBezTo>
                    <a:pt x="258" y="392"/>
                    <a:pt x="243" y="424"/>
                    <a:pt x="213" y="424"/>
                  </a:cubicBezTo>
                  <a:cubicBezTo>
                    <a:pt x="201" y="424"/>
                    <a:pt x="192" y="417"/>
                    <a:pt x="192" y="394"/>
                  </a:cubicBezTo>
                  <a:cubicBezTo>
                    <a:pt x="192" y="383"/>
                    <a:pt x="194" y="369"/>
                    <a:pt x="197" y="360"/>
                  </a:cubicBezTo>
                  <a:cubicBezTo>
                    <a:pt x="199" y="350"/>
                    <a:pt x="199" y="346"/>
                    <a:pt x="199" y="341"/>
                  </a:cubicBezTo>
                  <a:cubicBezTo>
                    <a:pt x="199" y="300"/>
                    <a:pt x="158" y="283"/>
                    <a:pt x="101" y="275"/>
                  </a:cubicBezTo>
                  <a:cubicBezTo>
                    <a:pt x="122" y="265"/>
                    <a:pt x="143" y="244"/>
                    <a:pt x="158" y="230"/>
                  </a:cubicBezTo>
                  <a:cubicBezTo>
                    <a:pt x="190" y="196"/>
                    <a:pt x="220" y="169"/>
                    <a:pt x="254" y="169"/>
                  </a:cubicBezTo>
                  <a:cubicBezTo>
                    <a:pt x="258" y="169"/>
                    <a:pt x="258" y="169"/>
                    <a:pt x="260" y="171"/>
                  </a:cubicBezTo>
                  <a:cubicBezTo>
                    <a:pt x="267" y="171"/>
                    <a:pt x="267" y="171"/>
                    <a:pt x="273" y="177"/>
                  </a:cubicBezTo>
                  <a:cubicBezTo>
                    <a:pt x="275" y="177"/>
                    <a:pt x="275" y="177"/>
                    <a:pt x="277" y="178"/>
                  </a:cubicBezTo>
                  <a:cubicBezTo>
                    <a:pt x="245" y="180"/>
                    <a:pt x="239" y="205"/>
                    <a:pt x="239" y="212"/>
                  </a:cubicBezTo>
                  <a:cubicBezTo>
                    <a:pt x="239" y="222"/>
                    <a:pt x="245" y="233"/>
                    <a:pt x="263" y="233"/>
                  </a:cubicBezTo>
                  <a:cubicBezTo>
                    <a:pt x="280" y="233"/>
                    <a:pt x="299" y="219"/>
                    <a:pt x="299" y="196"/>
                  </a:cubicBezTo>
                  <a:cubicBezTo>
                    <a:pt x="299" y="177"/>
                    <a:pt x="284" y="157"/>
                    <a:pt x="254" y="157"/>
                  </a:cubicBezTo>
                  <a:cubicBezTo>
                    <a:pt x="237" y="157"/>
                    <a:pt x="205" y="161"/>
                    <a:pt x="158" y="212"/>
                  </a:cubicBezTo>
                  <a:cubicBezTo>
                    <a:pt x="135" y="235"/>
                    <a:pt x="109" y="260"/>
                    <a:pt x="84" y="268"/>
                  </a:cubicBezTo>
                  <a:cubicBezTo>
                    <a:pt x="108" y="181"/>
                    <a:pt x="131" y="94"/>
                    <a:pt x="154" y="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801" name="Полилиния 800"/>
            <p:cNvSpPr/>
            <p:nvPr/>
          </p:nvSpPr>
          <p:spPr>
            <a:xfrm>
              <a:off x="10024560" y="5741640"/>
              <a:ext cx="84240" cy="99720"/>
            </a:xfrm>
            <a:custGeom>
              <a:avLst/>
              <a:gdLst>
                <a:gd name="textAreaLeft" fmla="*/ 0 w 84240"/>
                <a:gd name="textAreaRight" fmla="*/ 85680 w 84240"/>
                <a:gd name="textAreaTop" fmla="*/ 0 h 99720"/>
                <a:gd name="textAreaBottom" fmla="*/ 101160 h 99720"/>
              </a:gdLst>
              <a:ahLst/>
              <a:cxnLst/>
              <a:rect l="textAreaLeft" t="textAreaTop" r="textAreaRight" b="textAreaBottom"/>
              <a:pathLst>
                <a:path w="238" h="281">
                  <a:moveTo>
                    <a:pt x="236" y="28"/>
                  </a:moveTo>
                  <a:cubicBezTo>
                    <a:pt x="238" y="21"/>
                    <a:pt x="238" y="21"/>
                    <a:pt x="238" y="18"/>
                  </a:cubicBezTo>
                  <a:cubicBezTo>
                    <a:pt x="238" y="9"/>
                    <a:pt x="232" y="5"/>
                    <a:pt x="223" y="5"/>
                  </a:cubicBezTo>
                  <a:cubicBezTo>
                    <a:pt x="219" y="5"/>
                    <a:pt x="210" y="7"/>
                    <a:pt x="204" y="14"/>
                  </a:cubicBezTo>
                  <a:cubicBezTo>
                    <a:pt x="204" y="18"/>
                    <a:pt x="200" y="32"/>
                    <a:pt x="196" y="41"/>
                  </a:cubicBezTo>
                  <a:cubicBezTo>
                    <a:pt x="193" y="52"/>
                    <a:pt x="190" y="64"/>
                    <a:pt x="187" y="76"/>
                  </a:cubicBezTo>
                  <a:cubicBezTo>
                    <a:pt x="185" y="86"/>
                    <a:pt x="170" y="141"/>
                    <a:pt x="168" y="147"/>
                  </a:cubicBezTo>
                  <a:cubicBezTo>
                    <a:pt x="149" y="159"/>
                    <a:pt x="147" y="184"/>
                    <a:pt x="112" y="184"/>
                  </a:cubicBezTo>
                  <a:cubicBezTo>
                    <a:pt x="80" y="184"/>
                    <a:pt x="80" y="155"/>
                    <a:pt x="80" y="148"/>
                  </a:cubicBezTo>
                  <a:cubicBezTo>
                    <a:pt x="80" y="124"/>
                    <a:pt x="91" y="97"/>
                    <a:pt x="104" y="64"/>
                  </a:cubicBezTo>
                  <a:cubicBezTo>
                    <a:pt x="110" y="49"/>
                    <a:pt x="114" y="44"/>
                    <a:pt x="114" y="37"/>
                  </a:cubicBezTo>
                  <a:cubicBezTo>
                    <a:pt x="114" y="16"/>
                    <a:pt x="93" y="0"/>
                    <a:pt x="68" y="0"/>
                  </a:cubicBezTo>
                  <a:cubicBezTo>
                    <a:pt x="21" y="0"/>
                    <a:pt x="0" y="58"/>
                    <a:pt x="0" y="67"/>
                  </a:cubicBezTo>
                  <a:cubicBezTo>
                    <a:pt x="0" y="72"/>
                    <a:pt x="5" y="71"/>
                    <a:pt x="8" y="72"/>
                  </a:cubicBezTo>
                  <a:cubicBezTo>
                    <a:pt x="15" y="72"/>
                    <a:pt x="15" y="71"/>
                    <a:pt x="17" y="65"/>
                  </a:cubicBezTo>
                  <a:cubicBezTo>
                    <a:pt x="29" y="30"/>
                    <a:pt x="49" y="12"/>
                    <a:pt x="66" y="12"/>
                  </a:cubicBezTo>
                  <a:cubicBezTo>
                    <a:pt x="76" y="12"/>
                    <a:pt x="80" y="18"/>
                    <a:pt x="80" y="28"/>
                  </a:cubicBezTo>
                  <a:cubicBezTo>
                    <a:pt x="80" y="37"/>
                    <a:pt x="74" y="48"/>
                    <a:pt x="72" y="53"/>
                  </a:cubicBezTo>
                  <a:cubicBezTo>
                    <a:pt x="49" y="106"/>
                    <a:pt x="46" y="122"/>
                    <a:pt x="46" y="141"/>
                  </a:cubicBezTo>
                  <a:cubicBezTo>
                    <a:pt x="46" y="148"/>
                    <a:pt x="46" y="168"/>
                    <a:pt x="63" y="182"/>
                  </a:cubicBezTo>
                  <a:cubicBezTo>
                    <a:pt x="78" y="194"/>
                    <a:pt x="97" y="196"/>
                    <a:pt x="110" y="196"/>
                  </a:cubicBezTo>
                  <a:cubicBezTo>
                    <a:pt x="129" y="196"/>
                    <a:pt x="146" y="189"/>
                    <a:pt x="161" y="177"/>
                  </a:cubicBezTo>
                  <a:cubicBezTo>
                    <a:pt x="155" y="200"/>
                    <a:pt x="149" y="219"/>
                    <a:pt x="130" y="240"/>
                  </a:cubicBezTo>
                  <a:cubicBezTo>
                    <a:pt x="117" y="254"/>
                    <a:pt x="98" y="268"/>
                    <a:pt x="74" y="268"/>
                  </a:cubicBezTo>
                  <a:cubicBezTo>
                    <a:pt x="70" y="268"/>
                    <a:pt x="49" y="268"/>
                    <a:pt x="40" y="254"/>
                  </a:cubicBezTo>
                  <a:cubicBezTo>
                    <a:pt x="65" y="251"/>
                    <a:pt x="56" y="238"/>
                    <a:pt x="65" y="230"/>
                  </a:cubicBezTo>
                  <a:cubicBezTo>
                    <a:pt x="65" y="215"/>
                    <a:pt x="51" y="214"/>
                    <a:pt x="46" y="214"/>
                  </a:cubicBezTo>
                  <a:cubicBezTo>
                    <a:pt x="34" y="214"/>
                    <a:pt x="19" y="222"/>
                    <a:pt x="19" y="242"/>
                  </a:cubicBezTo>
                  <a:cubicBezTo>
                    <a:pt x="19" y="263"/>
                    <a:pt x="42" y="281"/>
                    <a:pt x="74" y="281"/>
                  </a:cubicBezTo>
                  <a:cubicBezTo>
                    <a:pt x="121" y="281"/>
                    <a:pt x="178" y="245"/>
                    <a:pt x="193" y="192"/>
                  </a:cubicBezTo>
                  <a:cubicBezTo>
                    <a:pt x="207" y="138"/>
                    <a:pt x="222" y="83"/>
                    <a:pt x="236" y="2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802" name="Полилиния 801"/>
            <p:cNvSpPr/>
            <p:nvPr/>
          </p:nvSpPr>
          <p:spPr>
            <a:xfrm>
              <a:off x="9550440" y="5867640"/>
              <a:ext cx="579960" cy="7200"/>
            </a:xfrm>
            <a:custGeom>
              <a:avLst/>
              <a:gdLst>
                <a:gd name="textAreaLeft" fmla="*/ 0 w 579960"/>
                <a:gd name="textAreaRight" fmla="*/ 581400 w 579960"/>
                <a:gd name="textAreaTop" fmla="*/ 0 h 7200"/>
                <a:gd name="textAreaBottom" fmla="*/ 8640 h 7200"/>
              </a:gdLst>
              <a:ahLst/>
              <a:cxnLst/>
              <a:rect l="textAreaLeft" t="textAreaTop" r="textAreaRight" b="textAreaBottom"/>
              <a:pathLst>
                <a:path w="1615" h="24">
                  <a:moveTo>
                    <a:pt x="0" y="0"/>
                  </a:moveTo>
                  <a:cubicBezTo>
                    <a:pt x="538" y="0"/>
                    <a:pt x="1077" y="0"/>
                    <a:pt x="1615" y="0"/>
                  </a:cubicBezTo>
                  <a:cubicBezTo>
                    <a:pt x="1615" y="8"/>
                    <a:pt x="1615" y="16"/>
                    <a:pt x="1615" y="24"/>
                  </a:cubicBezTo>
                  <a:cubicBezTo>
                    <a:pt x="1077" y="24"/>
                    <a:pt x="538" y="24"/>
                    <a:pt x="0" y="24"/>
                  </a:cubicBezTo>
                  <a:cubicBezTo>
                    <a:pt x="0" y="16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6360" rIns="90000" bIns="-36360" anchor="ctr" anchorCtr="1">
              <a:noAutofit/>
            </a:bodyPr>
            <a:lstStyle/>
            <a:p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803" name="Полилиния 802"/>
            <p:cNvSpPr/>
            <p:nvPr/>
          </p:nvSpPr>
          <p:spPr>
            <a:xfrm>
              <a:off x="9734760" y="5925960"/>
              <a:ext cx="106560" cy="156240"/>
            </a:xfrm>
            <a:custGeom>
              <a:avLst/>
              <a:gdLst>
                <a:gd name="textAreaLeft" fmla="*/ 0 w 106560"/>
                <a:gd name="textAreaRight" fmla="*/ 108000 w 106560"/>
                <a:gd name="textAreaTop" fmla="*/ 0 h 156240"/>
                <a:gd name="textAreaBottom" fmla="*/ 157680 h 156240"/>
              </a:gdLst>
              <a:ahLst/>
              <a:cxnLst/>
              <a:rect l="textAreaLeft" t="textAreaTop" r="textAreaRight" b="textAreaBottom"/>
              <a:pathLst>
                <a:path w="300" h="438">
                  <a:moveTo>
                    <a:pt x="153" y="7"/>
                  </a:moveTo>
                  <a:cubicBezTo>
                    <a:pt x="151" y="5"/>
                    <a:pt x="153" y="0"/>
                    <a:pt x="146" y="0"/>
                  </a:cubicBezTo>
                  <a:cubicBezTo>
                    <a:pt x="131" y="0"/>
                    <a:pt x="82" y="5"/>
                    <a:pt x="65" y="7"/>
                  </a:cubicBezTo>
                  <a:cubicBezTo>
                    <a:pt x="59" y="7"/>
                    <a:pt x="51" y="9"/>
                    <a:pt x="51" y="20"/>
                  </a:cubicBezTo>
                  <a:cubicBezTo>
                    <a:pt x="51" y="27"/>
                    <a:pt x="59" y="27"/>
                    <a:pt x="68" y="27"/>
                  </a:cubicBezTo>
                  <a:cubicBezTo>
                    <a:pt x="100" y="27"/>
                    <a:pt x="100" y="32"/>
                    <a:pt x="100" y="37"/>
                  </a:cubicBezTo>
                  <a:cubicBezTo>
                    <a:pt x="100" y="41"/>
                    <a:pt x="99" y="45"/>
                    <a:pt x="99" y="50"/>
                  </a:cubicBezTo>
                  <a:cubicBezTo>
                    <a:pt x="66" y="168"/>
                    <a:pt x="34" y="287"/>
                    <a:pt x="2" y="406"/>
                  </a:cubicBezTo>
                  <a:cubicBezTo>
                    <a:pt x="0" y="415"/>
                    <a:pt x="0" y="417"/>
                    <a:pt x="0" y="420"/>
                  </a:cubicBezTo>
                  <a:cubicBezTo>
                    <a:pt x="0" y="435"/>
                    <a:pt x="14" y="438"/>
                    <a:pt x="19" y="438"/>
                  </a:cubicBezTo>
                  <a:cubicBezTo>
                    <a:pt x="29" y="438"/>
                    <a:pt x="38" y="433"/>
                    <a:pt x="42" y="424"/>
                  </a:cubicBezTo>
                  <a:cubicBezTo>
                    <a:pt x="46" y="419"/>
                    <a:pt x="76" y="304"/>
                    <a:pt x="80" y="290"/>
                  </a:cubicBezTo>
                  <a:cubicBezTo>
                    <a:pt x="102" y="291"/>
                    <a:pt x="157" y="300"/>
                    <a:pt x="157" y="341"/>
                  </a:cubicBezTo>
                  <a:cubicBezTo>
                    <a:pt x="157" y="346"/>
                    <a:pt x="157" y="348"/>
                    <a:pt x="153" y="355"/>
                  </a:cubicBezTo>
                  <a:cubicBezTo>
                    <a:pt x="153" y="362"/>
                    <a:pt x="151" y="369"/>
                    <a:pt x="151" y="376"/>
                  </a:cubicBezTo>
                  <a:cubicBezTo>
                    <a:pt x="151" y="413"/>
                    <a:pt x="178" y="438"/>
                    <a:pt x="212" y="438"/>
                  </a:cubicBezTo>
                  <a:cubicBezTo>
                    <a:pt x="232" y="438"/>
                    <a:pt x="249" y="427"/>
                    <a:pt x="264" y="404"/>
                  </a:cubicBezTo>
                  <a:cubicBezTo>
                    <a:pt x="281" y="378"/>
                    <a:pt x="281" y="363"/>
                    <a:pt x="289" y="343"/>
                  </a:cubicBezTo>
                  <a:cubicBezTo>
                    <a:pt x="289" y="336"/>
                    <a:pt x="283" y="336"/>
                    <a:pt x="281" y="336"/>
                  </a:cubicBezTo>
                  <a:cubicBezTo>
                    <a:pt x="274" y="336"/>
                    <a:pt x="274" y="339"/>
                    <a:pt x="272" y="348"/>
                  </a:cubicBezTo>
                  <a:cubicBezTo>
                    <a:pt x="259" y="392"/>
                    <a:pt x="244" y="424"/>
                    <a:pt x="214" y="424"/>
                  </a:cubicBezTo>
                  <a:cubicBezTo>
                    <a:pt x="200" y="424"/>
                    <a:pt x="193" y="417"/>
                    <a:pt x="193" y="396"/>
                  </a:cubicBezTo>
                  <a:cubicBezTo>
                    <a:pt x="193" y="385"/>
                    <a:pt x="195" y="371"/>
                    <a:pt x="198" y="360"/>
                  </a:cubicBezTo>
                  <a:cubicBezTo>
                    <a:pt x="200" y="350"/>
                    <a:pt x="200" y="348"/>
                    <a:pt x="200" y="341"/>
                  </a:cubicBezTo>
                  <a:cubicBezTo>
                    <a:pt x="200" y="300"/>
                    <a:pt x="159" y="283"/>
                    <a:pt x="102" y="276"/>
                  </a:cubicBezTo>
                  <a:cubicBezTo>
                    <a:pt x="123" y="265"/>
                    <a:pt x="144" y="246"/>
                    <a:pt x="159" y="230"/>
                  </a:cubicBezTo>
                  <a:cubicBezTo>
                    <a:pt x="191" y="198"/>
                    <a:pt x="221" y="171"/>
                    <a:pt x="255" y="171"/>
                  </a:cubicBezTo>
                  <a:cubicBezTo>
                    <a:pt x="259" y="171"/>
                    <a:pt x="259" y="171"/>
                    <a:pt x="261" y="171"/>
                  </a:cubicBezTo>
                  <a:cubicBezTo>
                    <a:pt x="268" y="173"/>
                    <a:pt x="268" y="173"/>
                    <a:pt x="274" y="177"/>
                  </a:cubicBezTo>
                  <a:cubicBezTo>
                    <a:pt x="276" y="177"/>
                    <a:pt x="276" y="177"/>
                    <a:pt x="276" y="178"/>
                  </a:cubicBezTo>
                  <a:cubicBezTo>
                    <a:pt x="246" y="180"/>
                    <a:pt x="238" y="205"/>
                    <a:pt x="238" y="212"/>
                  </a:cubicBezTo>
                  <a:cubicBezTo>
                    <a:pt x="238" y="223"/>
                    <a:pt x="246" y="233"/>
                    <a:pt x="264" y="233"/>
                  </a:cubicBezTo>
                  <a:cubicBezTo>
                    <a:pt x="281" y="233"/>
                    <a:pt x="300" y="221"/>
                    <a:pt x="300" y="196"/>
                  </a:cubicBezTo>
                  <a:cubicBezTo>
                    <a:pt x="300" y="177"/>
                    <a:pt x="285" y="157"/>
                    <a:pt x="255" y="157"/>
                  </a:cubicBezTo>
                  <a:cubicBezTo>
                    <a:pt x="236" y="157"/>
                    <a:pt x="206" y="163"/>
                    <a:pt x="159" y="212"/>
                  </a:cubicBezTo>
                  <a:cubicBezTo>
                    <a:pt x="136" y="235"/>
                    <a:pt x="110" y="260"/>
                    <a:pt x="85" y="269"/>
                  </a:cubicBezTo>
                  <a:cubicBezTo>
                    <a:pt x="108" y="181"/>
                    <a:pt x="131" y="94"/>
                    <a:pt x="153" y="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804" name="Полилиния 803"/>
            <p:cNvSpPr/>
            <p:nvPr/>
          </p:nvSpPr>
          <p:spPr>
            <a:xfrm>
              <a:off x="9864000" y="5912640"/>
              <a:ext cx="72360" cy="102960"/>
            </a:xfrm>
            <a:custGeom>
              <a:avLst/>
              <a:gdLst>
                <a:gd name="textAreaLeft" fmla="*/ 0 w 72360"/>
                <a:gd name="textAreaRight" fmla="*/ 73800 w 72360"/>
                <a:gd name="textAreaTop" fmla="*/ 0 h 102960"/>
                <a:gd name="textAreaBottom" fmla="*/ 104400 h 102960"/>
              </a:gdLst>
              <a:ahLst/>
              <a:cxnLst/>
              <a:rect l="textAreaLeft" t="textAreaTop" r="textAreaRight" b="textAreaBottom"/>
              <a:pathLst>
                <a:path w="205" h="290">
                  <a:moveTo>
                    <a:pt x="205" y="210"/>
                  </a:moveTo>
                  <a:cubicBezTo>
                    <a:pt x="199" y="210"/>
                    <a:pt x="194" y="210"/>
                    <a:pt x="188" y="210"/>
                  </a:cubicBezTo>
                  <a:cubicBezTo>
                    <a:pt x="188" y="219"/>
                    <a:pt x="183" y="245"/>
                    <a:pt x="177" y="249"/>
                  </a:cubicBezTo>
                  <a:cubicBezTo>
                    <a:pt x="173" y="253"/>
                    <a:pt x="137" y="253"/>
                    <a:pt x="132" y="253"/>
                  </a:cubicBezTo>
                  <a:cubicBezTo>
                    <a:pt x="103" y="253"/>
                    <a:pt x="74" y="253"/>
                    <a:pt x="45" y="253"/>
                  </a:cubicBezTo>
                  <a:cubicBezTo>
                    <a:pt x="94" y="212"/>
                    <a:pt x="111" y="200"/>
                    <a:pt x="139" y="178"/>
                  </a:cubicBezTo>
                  <a:cubicBezTo>
                    <a:pt x="173" y="154"/>
                    <a:pt x="205" y="127"/>
                    <a:pt x="205" y="85"/>
                  </a:cubicBezTo>
                  <a:cubicBezTo>
                    <a:pt x="205" y="34"/>
                    <a:pt x="156" y="0"/>
                    <a:pt x="96" y="0"/>
                  </a:cubicBezTo>
                  <a:cubicBezTo>
                    <a:pt x="39" y="0"/>
                    <a:pt x="0" y="39"/>
                    <a:pt x="0" y="78"/>
                  </a:cubicBezTo>
                  <a:cubicBezTo>
                    <a:pt x="0" y="101"/>
                    <a:pt x="20" y="102"/>
                    <a:pt x="24" y="102"/>
                  </a:cubicBezTo>
                  <a:cubicBezTo>
                    <a:pt x="35" y="102"/>
                    <a:pt x="49" y="95"/>
                    <a:pt x="49" y="79"/>
                  </a:cubicBezTo>
                  <a:cubicBezTo>
                    <a:pt x="49" y="72"/>
                    <a:pt x="45" y="57"/>
                    <a:pt x="22" y="57"/>
                  </a:cubicBezTo>
                  <a:cubicBezTo>
                    <a:pt x="35" y="26"/>
                    <a:pt x="68" y="16"/>
                    <a:pt x="90" y="16"/>
                  </a:cubicBezTo>
                  <a:cubicBezTo>
                    <a:pt x="135" y="16"/>
                    <a:pt x="160" y="49"/>
                    <a:pt x="160" y="85"/>
                  </a:cubicBezTo>
                  <a:cubicBezTo>
                    <a:pt x="160" y="124"/>
                    <a:pt x="132" y="154"/>
                    <a:pt x="117" y="168"/>
                  </a:cubicBezTo>
                  <a:cubicBezTo>
                    <a:pt x="79" y="202"/>
                    <a:pt x="42" y="237"/>
                    <a:pt x="5" y="272"/>
                  </a:cubicBezTo>
                  <a:cubicBezTo>
                    <a:pt x="0" y="275"/>
                    <a:pt x="0" y="277"/>
                    <a:pt x="0" y="290"/>
                  </a:cubicBezTo>
                  <a:cubicBezTo>
                    <a:pt x="63" y="290"/>
                    <a:pt x="127" y="290"/>
                    <a:pt x="190" y="290"/>
                  </a:cubicBezTo>
                  <a:cubicBezTo>
                    <a:pt x="195" y="263"/>
                    <a:pt x="200" y="237"/>
                    <a:pt x="205" y="2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805" name="Полилиния 804"/>
            <p:cNvSpPr/>
            <p:nvPr/>
          </p:nvSpPr>
          <p:spPr>
            <a:xfrm>
              <a:off x="10245960" y="5807880"/>
              <a:ext cx="144360" cy="127440"/>
            </a:xfrm>
            <a:custGeom>
              <a:avLst/>
              <a:gdLst>
                <a:gd name="textAreaLeft" fmla="*/ 0 w 144360"/>
                <a:gd name="textAreaRight" fmla="*/ 145800 w 144360"/>
                <a:gd name="textAreaTop" fmla="*/ 0 h 127440"/>
                <a:gd name="textAreaBottom" fmla="*/ 128880 h 127440"/>
              </a:gdLst>
              <a:ahLst/>
              <a:cxnLst/>
              <a:rect l="textAreaLeft" t="textAreaTop" r="textAreaRight" b="textAreaBottom"/>
              <a:pathLst>
                <a:path w="405" h="358">
                  <a:moveTo>
                    <a:pt x="392" y="192"/>
                  </a:moveTo>
                  <a:cubicBezTo>
                    <a:pt x="400" y="189"/>
                    <a:pt x="405" y="186"/>
                    <a:pt x="405" y="178"/>
                  </a:cubicBezTo>
                  <a:cubicBezTo>
                    <a:pt x="405" y="170"/>
                    <a:pt x="400" y="167"/>
                    <a:pt x="392" y="166"/>
                  </a:cubicBezTo>
                  <a:cubicBezTo>
                    <a:pt x="270" y="111"/>
                    <a:pt x="148" y="57"/>
                    <a:pt x="26" y="3"/>
                  </a:cubicBezTo>
                  <a:cubicBezTo>
                    <a:pt x="17" y="0"/>
                    <a:pt x="17" y="0"/>
                    <a:pt x="15" y="0"/>
                  </a:cubicBezTo>
                  <a:cubicBezTo>
                    <a:pt x="7" y="0"/>
                    <a:pt x="0" y="5"/>
                    <a:pt x="0" y="12"/>
                  </a:cubicBezTo>
                  <a:cubicBezTo>
                    <a:pt x="0" y="17"/>
                    <a:pt x="4" y="21"/>
                    <a:pt x="13" y="24"/>
                  </a:cubicBezTo>
                  <a:cubicBezTo>
                    <a:pt x="129" y="76"/>
                    <a:pt x="246" y="127"/>
                    <a:pt x="362" y="178"/>
                  </a:cubicBezTo>
                  <a:cubicBezTo>
                    <a:pt x="246" y="229"/>
                    <a:pt x="129" y="280"/>
                    <a:pt x="13" y="332"/>
                  </a:cubicBezTo>
                  <a:cubicBezTo>
                    <a:pt x="4" y="337"/>
                    <a:pt x="0" y="340"/>
                    <a:pt x="0" y="346"/>
                  </a:cubicBezTo>
                  <a:cubicBezTo>
                    <a:pt x="0" y="353"/>
                    <a:pt x="7" y="358"/>
                    <a:pt x="15" y="358"/>
                  </a:cubicBezTo>
                  <a:cubicBezTo>
                    <a:pt x="17" y="358"/>
                    <a:pt x="17" y="358"/>
                    <a:pt x="26" y="355"/>
                  </a:cubicBezTo>
                  <a:cubicBezTo>
                    <a:pt x="148" y="300"/>
                    <a:pt x="270" y="246"/>
                    <a:pt x="392" y="19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806" name="Полилиния 805"/>
            <p:cNvSpPr/>
            <p:nvPr/>
          </p:nvSpPr>
          <p:spPr>
            <a:xfrm>
              <a:off x="10487520" y="5779080"/>
              <a:ext cx="99000" cy="152640"/>
            </a:xfrm>
            <a:custGeom>
              <a:avLst/>
              <a:gdLst>
                <a:gd name="textAreaLeft" fmla="*/ 0 w 99000"/>
                <a:gd name="textAreaRight" fmla="*/ 100440 w 99000"/>
                <a:gd name="textAreaTop" fmla="*/ 0 h 152640"/>
                <a:gd name="textAreaBottom" fmla="*/ 154080 h 152640"/>
              </a:gdLst>
              <a:ahLst/>
              <a:cxnLst/>
              <a:rect l="textAreaLeft" t="textAreaTop" r="textAreaRight" b="textAreaBottom"/>
              <a:pathLst>
                <a:path w="279" h="428">
                  <a:moveTo>
                    <a:pt x="279" y="216"/>
                  </a:moveTo>
                  <a:cubicBezTo>
                    <a:pt x="279" y="166"/>
                    <a:pt x="275" y="117"/>
                    <a:pt x="253" y="71"/>
                  </a:cubicBezTo>
                  <a:cubicBezTo>
                    <a:pt x="222" y="11"/>
                    <a:pt x="168" y="0"/>
                    <a:pt x="140" y="0"/>
                  </a:cubicBezTo>
                  <a:cubicBezTo>
                    <a:pt x="100" y="0"/>
                    <a:pt x="51" y="18"/>
                    <a:pt x="25" y="74"/>
                  </a:cubicBezTo>
                  <a:cubicBezTo>
                    <a:pt x="4" y="117"/>
                    <a:pt x="0" y="166"/>
                    <a:pt x="0" y="216"/>
                  </a:cubicBezTo>
                  <a:cubicBezTo>
                    <a:pt x="0" y="262"/>
                    <a:pt x="2" y="318"/>
                    <a:pt x="30" y="364"/>
                  </a:cubicBezTo>
                  <a:cubicBezTo>
                    <a:pt x="58" y="415"/>
                    <a:pt x="106" y="428"/>
                    <a:pt x="140" y="428"/>
                  </a:cubicBezTo>
                  <a:cubicBezTo>
                    <a:pt x="175" y="428"/>
                    <a:pt x="224" y="415"/>
                    <a:pt x="255" y="355"/>
                  </a:cubicBezTo>
                  <a:cubicBezTo>
                    <a:pt x="275" y="313"/>
                    <a:pt x="279" y="265"/>
                    <a:pt x="279" y="216"/>
                  </a:cubicBezTo>
                  <a:moveTo>
                    <a:pt x="140" y="413"/>
                  </a:moveTo>
                  <a:cubicBezTo>
                    <a:pt x="113" y="413"/>
                    <a:pt x="74" y="397"/>
                    <a:pt x="62" y="339"/>
                  </a:cubicBezTo>
                  <a:cubicBezTo>
                    <a:pt x="55" y="302"/>
                    <a:pt x="55" y="244"/>
                    <a:pt x="55" y="209"/>
                  </a:cubicBezTo>
                  <a:cubicBezTo>
                    <a:pt x="55" y="168"/>
                    <a:pt x="55" y="127"/>
                    <a:pt x="60" y="94"/>
                  </a:cubicBezTo>
                  <a:cubicBezTo>
                    <a:pt x="74" y="20"/>
                    <a:pt x="123" y="14"/>
                    <a:pt x="140" y="14"/>
                  </a:cubicBezTo>
                  <a:cubicBezTo>
                    <a:pt x="160" y="14"/>
                    <a:pt x="204" y="25"/>
                    <a:pt x="217" y="87"/>
                  </a:cubicBezTo>
                  <a:cubicBezTo>
                    <a:pt x="224" y="122"/>
                    <a:pt x="224" y="170"/>
                    <a:pt x="224" y="209"/>
                  </a:cubicBezTo>
                  <a:cubicBezTo>
                    <a:pt x="224" y="254"/>
                    <a:pt x="224" y="297"/>
                    <a:pt x="217" y="336"/>
                  </a:cubicBezTo>
                  <a:cubicBezTo>
                    <a:pt x="205" y="396"/>
                    <a:pt x="168" y="413"/>
                    <a:pt x="140" y="41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807" name="Группа 806"/>
          <p:cNvGrpSpPr/>
          <p:nvPr/>
        </p:nvGrpSpPr>
        <p:grpSpPr>
          <a:xfrm>
            <a:off x="1546200" y="1719720"/>
            <a:ext cx="2279520" cy="368280"/>
            <a:chOff x="1546200" y="1719720"/>
            <a:chExt cx="2279520" cy="368280"/>
          </a:xfrm>
        </p:grpSpPr>
        <p:sp>
          <p:nvSpPr>
            <p:cNvPr id="808" name="Полилиния 807"/>
            <p:cNvSpPr/>
            <p:nvPr/>
          </p:nvSpPr>
          <p:spPr>
            <a:xfrm>
              <a:off x="1546200" y="1857240"/>
              <a:ext cx="165600" cy="125640"/>
            </a:xfrm>
            <a:custGeom>
              <a:avLst/>
              <a:gdLst/>
              <a:ahLst/>
              <a:cxnLst/>
              <a:rect l="0" t="0" r="r" b="b"/>
              <a:pathLst>
                <a:path w="460" h="349">
                  <a:moveTo>
                    <a:pt x="460" y="55"/>
                  </a:moveTo>
                  <a:cubicBezTo>
                    <a:pt x="460" y="20"/>
                    <a:pt x="444" y="0"/>
                    <a:pt x="429" y="0"/>
                  </a:cubicBezTo>
                  <a:cubicBezTo>
                    <a:pt x="409" y="0"/>
                    <a:pt x="387" y="18"/>
                    <a:pt x="387" y="37"/>
                  </a:cubicBezTo>
                  <a:cubicBezTo>
                    <a:pt x="387" y="44"/>
                    <a:pt x="391" y="53"/>
                    <a:pt x="398" y="59"/>
                  </a:cubicBezTo>
                  <a:cubicBezTo>
                    <a:pt x="411" y="70"/>
                    <a:pt x="427" y="92"/>
                    <a:pt x="427" y="125"/>
                  </a:cubicBezTo>
                  <a:cubicBezTo>
                    <a:pt x="427" y="156"/>
                    <a:pt x="411" y="200"/>
                    <a:pt x="387" y="235"/>
                  </a:cubicBezTo>
                  <a:cubicBezTo>
                    <a:pt x="365" y="268"/>
                    <a:pt x="336" y="294"/>
                    <a:pt x="299" y="294"/>
                  </a:cubicBezTo>
                  <a:cubicBezTo>
                    <a:pt x="255" y="294"/>
                    <a:pt x="231" y="266"/>
                    <a:pt x="224" y="224"/>
                  </a:cubicBezTo>
                  <a:cubicBezTo>
                    <a:pt x="233" y="204"/>
                    <a:pt x="251" y="156"/>
                    <a:pt x="251" y="134"/>
                  </a:cubicBezTo>
                  <a:cubicBezTo>
                    <a:pt x="251" y="125"/>
                    <a:pt x="246" y="116"/>
                    <a:pt x="238" y="116"/>
                  </a:cubicBezTo>
                  <a:cubicBezTo>
                    <a:pt x="231" y="116"/>
                    <a:pt x="222" y="119"/>
                    <a:pt x="216" y="130"/>
                  </a:cubicBezTo>
                  <a:cubicBezTo>
                    <a:pt x="207" y="145"/>
                    <a:pt x="198" y="195"/>
                    <a:pt x="198" y="222"/>
                  </a:cubicBezTo>
                  <a:cubicBezTo>
                    <a:pt x="172" y="259"/>
                    <a:pt x="141" y="294"/>
                    <a:pt x="92" y="294"/>
                  </a:cubicBezTo>
                  <a:cubicBezTo>
                    <a:pt x="42" y="294"/>
                    <a:pt x="26" y="248"/>
                    <a:pt x="26" y="204"/>
                  </a:cubicBezTo>
                  <a:cubicBezTo>
                    <a:pt x="26" y="110"/>
                    <a:pt x="106" y="29"/>
                    <a:pt x="106" y="18"/>
                  </a:cubicBezTo>
                  <a:cubicBezTo>
                    <a:pt x="106" y="9"/>
                    <a:pt x="99" y="2"/>
                    <a:pt x="90" y="2"/>
                  </a:cubicBezTo>
                  <a:cubicBezTo>
                    <a:pt x="79" y="2"/>
                    <a:pt x="75" y="13"/>
                    <a:pt x="70" y="20"/>
                  </a:cubicBezTo>
                  <a:cubicBezTo>
                    <a:pt x="31" y="77"/>
                    <a:pt x="0" y="169"/>
                    <a:pt x="0" y="239"/>
                  </a:cubicBezTo>
                  <a:cubicBezTo>
                    <a:pt x="0" y="292"/>
                    <a:pt x="20" y="349"/>
                    <a:pt x="81" y="349"/>
                  </a:cubicBezTo>
                  <a:cubicBezTo>
                    <a:pt x="136" y="349"/>
                    <a:pt x="174" y="310"/>
                    <a:pt x="200" y="268"/>
                  </a:cubicBezTo>
                  <a:cubicBezTo>
                    <a:pt x="209" y="312"/>
                    <a:pt x="238" y="349"/>
                    <a:pt x="286" y="349"/>
                  </a:cubicBezTo>
                  <a:cubicBezTo>
                    <a:pt x="345" y="349"/>
                    <a:pt x="383" y="303"/>
                    <a:pt x="411" y="244"/>
                  </a:cubicBezTo>
                  <a:cubicBezTo>
                    <a:pt x="429" y="206"/>
                    <a:pt x="460" y="101"/>
                    <a:pt x="460" y="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09" name="Полилиния 808"/>
            <p:cNvSpPr/>
            <p:nvPr/>
          </p:nvSpPr>
          <p:spPr>
            <a:xfrm>
              <a:off x="1741680" y="1787760"/>
              <a:ext cx="126000" cy="195120"/>
            </a:xfrm>
            <a:custGeom>
              <a:avLst/>
              <a:gdLst/>
              <a:ahLst/>
              <a:cxnLst/>
              <a:rect l="0" t="0" r="r" b="b"/>
              <a:pathLst>
                <a:path w="350" h="542">
                  <a:moveTo>
                    <a:pt x="178" y="9"/>
                  </a:moveTo>
                  <a:cubicBezTo>
                    <a:pt x="178" y="6"/>
                    <a:pt x="178" y="0"/>
                    <a:pt x="170" y="0"/>
                  </a:cubicBezTo>
                  <a:cubicBezTo>
                    <a:pt x="152" y="0"/>
                    <a:pt x="95" y="6"/>
                    <a:pt x="75" y="6"/>
                  </a:cubicBezTo>
                  <a:cubicBezTo>
                    <a:pt x="68" y="9"/>
                    <a:pt x="60" y="9"/>
                    <a:pt x="60" y="22"/>
                  </a:cubicBezTo>
                  <a:cubicBezTo>
                    <a:pt x="60" y="30"/>
                    <a:pt x="66" y="30"/>
                    <a:pt x="79" y="30"/>
                  </a:cubicBezTo>
                  <a:cubicBezTo>
                    <a:pt x="117" y="30"/>
                    <a:pt x="117" y="37"/>
                    <a:pt x="117" y="44"/>
                  </a:cubicBezTo>
                  <a:cubicBezTo>
                    <a:pt x="116" y="49"/>
                    <a:pt x="115" y="54"/>
                    <a:pt x="115" y="59"/>
                  </a:cubicBezTo>
                  <a:cubicBezTo>
                    <a:pt x="77" y="207"/>
                    <a:pt x="40" y="355"/>
                    <a:pt x="2" y="503"/>
                  </a:cubicBezTo>
                  <a:cubicBezTo>
                    <a:pt x="0" y="514"/>
                    <a:pt x="0" y="516"/>
                    <a:pt x="0" y="520"/>
                  </a:cubicBezTo>
                  <a:cubicBezTo>
                    <a:pt x="0" y="538"/>
                    <a:pt x="16" y="542"/>
                    <a:pt x="22" y="542"/>
                  </a:cubicBezTo>
                  <a:cubicBezTo>
                    <a:pt x="33" y="542"/>
                    <a:pt x="44" y="535"/>
                    <a:pt x="49" y="527"/>
                  </a:cubicBezTo>
                  <a:cubicBezTo>
                    <a:pt x="53" y="518"/>
                    <a:pt x="88" y="377"/>
                    <a:pt x="93" y="358"/>
                  </a:cubicBezTo>
                  <a:cubicBezTo>
                    <a:pt x="119" y="360"/>
                    <a:pt x="181" y="371"/>
                    <a:pt x="181" y="423"/>
                  </a:cubicBezTo>
                  <a:cubicBezTo>
                    <a:pt x="181" y="428"/>
                    <a:pt x="181" y="430"/>
                    <a:pt x="178" y="439"/>
                  </a:cubicBezTo>
                  <a:cubicBezTo>
                    <a:pt x="178" y="448"/>
                    <a:pt x="176" y="456"/>
                    <a:pt x="176" y="465"/>
                  </a:cubicBezTo>
                  <a:cubicBezTo>
                    <a:pt x="176" y="511"/>
                    <a:pt x="207" y="542"/>
                    <a:pt x="247" y="542"/>
                  </a:cubicBezTo>
                  <a:cubicBezTo>
                    <a:pt x="271" y="542"/>
                    <a:pt x="291" y="529"/>
                    <a:pt x="308" y="500"/>
                  </a:cubicBezTo>
                  <a:cubicBezTo>
                    <a:pt x="328" y="467"/>
                    <a:pt x="337" y="426"/>
                    <a:pt x="337" y="423"/>
                  </a:cubicBezTo>
                  <a:cubicBezTo>
                    <a:pt x="337" y="415"/>
                    <a:pt x="330" y="415"/>
                    <a:pt x="326" y="415"/>
                  </a:cubicBezTo>
                  <a:cubicBezTo>
                    <a:pt x="319" y="415"/>
                    <a:pt x="319" y="419"/>
                    <a:pt x="317" y="430"/>
                  </a:cubicBezTo>
                  <a:cubicBezTo>
                    <a:pt x="302" y="485"/>
                    <a:pt x="282" y="524"/>
                    <a:pt x="249" y="524"/>
                  </a:cubicBezTo>
                  <a:cubicBezTo>
                    <a:pt x="233" y="524"/>
                    <a:pt x="225" y="516"/>
                    <a:pt x="225" y="489"/>
                  </a:cubicBezTo>
                  <a:cubicBezTo>
                    <a:pt x="225" y="476"/>
                    <a:pt x="227" y="459"/>
                    <a:pt x="231" y="445"/>
                  </a:cubicBezTo>
                  <a:cubicBezTo>
                    <a:pt x="233" y="432"/>
                    <a:pt x="233" y="430"/>
                    <a:pt x="233" y="421"/>
                  </a:cubicBezTo>
                  <a:cubicBezTo>
                    <a:pt x="233" y="371"/>
                    <a:pt x="185" y="349"/>
                    <a:pt x="119" y="340"/>
                  </a:cubicBezTo>
                  <a:cubicBezTo>
                    <a:pt x="143" y="327"/>
                    <a:pt x="167" y="303"/>
                    <a:pt x="185" y="283"/>
                  </a:cubicBezTo>
                  <a:cubicBezTo>
                    <a:pt x="222" y="243"/>
                    <a:pt x="258" y="211"/>
                    <a:pt x="295" y="211"/>
                  </a:cubicBezTo>
                  <a:cubicBezTo>
                    <a:pt x="302" y="211"/>
                    <a:pt x="302" y="211"/>
                    <a:pt x="304" y="211"/>
                  </a:cubicBezTo>
                  <a:cubicBezTo>
                    <a:pt x="313" y="213"/>
                    <a:pt x="313" y="213"/>
                    <a:pt x="319" y="217"/>
                  </a:cubicBezTo>
                  <a:cubicBezTo>
                    <a:pt x="321" y="217"/>
                    <a:pt x="321" y="219"/>
                    <a:pt x="321" y="219"/>
                  </a:cubicBezTo>
                  <a:cubicBezTo>
                    <a:pt x="286" y="222"/>
                    <a:pt x="277" y="252"/>
                    <a:pt x="277" y="261"/>
                  </a:cubicBezTo>
                  <a:cubicBezTo>
                    <a:pt x="277" y="274"/>
                    <a:pt x="286" y="290"/>
                    <a:pt x="308" y="290"/>
                  </a:cubicBezTo>
                  <a:cubicBezTo>
                    <a:pt x="328" y="290"/>
                    <a:pt x="350" y="272"/>
                    <a:pt x="350" y="241"/>
                  </a:cubicBezTo>
                  <a:cubicBezTo>
                    <a:pt x="350" y="219"/>
                    <a:pt x="332" y="193"/>
                    <a:pt x="297" y="193"/>
                  </a:cubicBezTo>
                  <a:cubicBezTo>
                    <a:pt x="275" y="193"/>
                    <a:pt x="240" y="200"/>
                    <a:pt x="185" y="261"/>
                  </a:cubicBezTo>
                  <a:cubicBezTo>
                    <a:pt x="159" y="290"/>
                    <a:pt x="128" y="320"/>
                    <a:pt x="99" y="333"/>
                  </a:cubicBezTo>
                  <a:cubicBezTo>
                    <a:pt x="126" y="225"/>
                    <a:pt x="152" y="117"/>
                    <a:pt x="178" y="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10" name="Полилиния 809"/>
            <p:cNvSpPr/>
            <p:nvPr/>
          </p:nvSpPr>
          <p:spPr>
            <a:xfrm>
              <a:off x="1880280" y="1935360"/>
              <a:ext cx="104400" cy="87840"/>
            </a:xfrm>
            <a:custGeom>
              <a:avLst/>
              <a:gdLst/>
              <a:ahLst/>
              <a:cxnLst/>
              <a:rect l="0" t="0" r="r" b="b"/>
              <a:pathLst>
                <a:path w="290" h="244">
                  <a:moveTo>
                    <a:pt x="110" y="183"/>
                  </a:moveTo>
                  <a:cubicBezTo>
                    <a:pt x="103" y="200"/>
                    <a:pt x="86" y="229"/>
                    <a:pt x="60" y="229"/>
                  </a:cubicBezTo>
                  <a:cubicBezTo>
                    <a:pt x="57" y="229"/>
                    <a:pt x="40" y="229"/>
                    <a:pt x="29" y="222"/>
                  </a:cubicBezTo>
                  <a:cubicBezTo>
                    <a:pt x="51" y="215"/>
                    <a:pt x="53" y="196"/>
                    <a:pt x="53" y="191"/>
                  </a:cubicBezTo>
                  <a:cubicBezTo>
                    <a:pt x="53" y="180"/>
                    <a:pt x="44" y="172"/>
                    <a:pt x="31" y="172"/>
                  </a:cubicBezTo>
                  <a:cubicBezTo>
                    <a:pt x="16" y="172"/>
                    <a:pt x="0" y="185"/>
                    <a:pt x="0" y="205"/>
                  </a:cubicBezTo>
                  <a:cubicBezTo>
                    <a:pt x="0" y="231"/>
                    <a:pt x="31" y="244"/>
                    <a:pt x="57" y="244"/>
                  </a:cubicBezTo>
                  <a:cubicBezTo>
                    <a:pt x="82" y="244"/>
                    <a:pt x="103" y="229"/>
                    <a:pt x="119" y="207"/>
                  </a:cubicBezTo>
                  <a:cubicBezTo>
                    <a:pt x="132" y="235"/>
                    <a:pt x="161" y="244"/>
                    <a:pt x="183" y="244"/>
                  </a:cubicBezTo>
                  <a:cubicBezTo>
                    <a:pt x="244" y="244"/>
                    <a:pt x="277" y="176"/>
                    <a:pt x="277" y="163"/>
                  </a:cubicBezTo>
                  <a:cubicBezTo>
                    <a:pt x="277" y="154"/>
                    <a:pt x="271" y="154"/>
                    <a:pt x="268" y="154"/>
                  </a:cubicBezTo>
                  <a:cubicBezTo>
                    <a:pt x="262" y="154"/>
                    <a:pt x="262" y="158"/>
                    <a:pt x="260" y="165"/>
                  </a:cubicBezTo>
                  <a:cubicBezTo>
                    <a:pt x="246" y="200"/>
                    <a:pt x="216" y="229"/>
                    <a:pt x="185" y="229"/>
                  </a:cubicBezTo>
                  <a:cubicBezTo>
                    <a:pt x="163" y="229"/>
                    <a:pt x="152" y="215"/>
                    <a:pt x="152" y="194"/>
                  </a:cubicBezTo>
                  <a:cubicBezTo>
                    <a:pt x="152" y="180"/>
                    <a:pt x="165" y="132"/>
                    <a:pt x="180" y="71"/>
                  </a:cubicBezTo>
                  <a:cubicBezTo>
                    <a:pt x="191" y="29"/>
                    <a:pt x="216" y="16"/>
                    <a:pt x="233" y="16"/>
                  </a:cubicBezTo>
                  <a:cubicBezTo>
                    <a:pt x="243" y="19"/>
                    <a:pt x="251" y="16"/>
                    <a:pt x="262" y="24"/>
                  </a:cubicBezTo>
                  <a:cubicBezTo>
                    <a:pt x="244" y="29"/>
                    <a:pt x="238" y="44"/>
                    <a:pt x="238" y="53"/>
                  </a:cubicBezTo>
                  <a:cubicBezTo>
                    <a:pt x="238" y="66"/>
                    <a:pt x="246" y="73"/>
                    <a:pt x="260" y="73"/>
                  </a:cubicBezTo>
                  <a:cubicBezTo>
                    <a:pt x="273" y="73"/>
                    <a:pt x="290" y="64"/>
                    <a:pt x="290" y="40"/>
                  </a:cubicBezTo>
                  <a:cubicBezTo>
                    <a:pt x="290" y="11"/>
                    <a:pt x="255" y="0"/>
                    <a:pt x="233" y="0"/>
                  </a:cubicBezTo>
                  <a:cubicBezTo>
                    <a:pt x="207" y="0"/>
                    <a:pt x="185" y="20"/>
                    <a:pt x="174" y="40"/>
                  </a:cubicBezTo>
                  <a:cubicBezTo>
                    <a:pt x="163" y="18"/>
                    <a:pt x="139" y="0"/>
                    <a:pt x="108" y="0"/>
                  </a:cubicBezTo>
                  <a:cubicBezTo>
                    <a:pt x="49" y="0"/>
                    <a:pt x="13" y="68"/>
                    <a:pt x="13" y="84"/>
                  </a:cubicBezTo>
                  <a:cubicBezTo>
                    <a:pt x="13" y="90"/>
                    <a:pt x="20" y="90"/>
                    <a:pt x="22" y="90"/>
                  </a:cubicBezTo>
                  <a:cubicBezTo>
                    <a:pt x="29" y="90"/>
                    <a:pt x="31" y="88"/>
                    <a:pt x="33" y="82"/>
                  </a:cubicBezTo>
                  <a:cubicBezTo>
                    <a:pt x="46" y="40"/>
                    <a:pt x="79" y="16"/>
                    <a:pt x="106" y="16"/>
                  </a:cubicBezTo>
                  <a:cubicBezTo>
                    <a:pt x="125" y="16"/>
                    <a:pt x="139" y="27"/>
                    <a:pt x="139" y="51"/>
                  </a:cubicBezTo>
                  <a:cubicBezTo>
                    <a:pt x="139" y="62"/>
                    <a:pt x="132" y="90"/>
                    <a:pt x="128" y="108"/>
                  </a:cubicBezTo>
                  <a:cubicBezTo>
                    <a:pt x="122" y="133"/>
                    <a:pt x="116" y="158"/>
                    <a:pt x="110" y="18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2840" rIns="90000" bIns="4284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11" name="Полилиния 810"/>
            <p:cNvSpPr/>
            <p:nvPr/>
          </p:nvSpPr>
          <p:spPr>
            <a:xfrm>
              <a:off x="2111400" y="1830240"/>
              <a:ext cx="170280" cy="160560"/>
            </a:xfrm>
            <a:custGeom>
              <a:avLst/>
              <a:gdLst/>
              <a:ahLst/>
              <a:cxnLst/>
              <a:rect l="0" t="0" r="r" b="b"/>
              <a:pathLst>
                <a:path w="473" h="446">
                  <a:moveTo>
                    <a:pt x="458" y="240"/>
                  </a:moveTo>
                  <a:cubicBezTo>
                    <a:pt x="467" y="235"/>
                    <a:pt x="473" y="232"/>
                    <a:pt x="473" y="222"/>
                  </a:cubicBezTo>
                  <a:cubicBezTo>
                    <a:pt x="473" y="212"/>
                    <a:pt x="467" y="209"/>
                    <a:pt x="458" y="207"/>
                  </a:cubicBezTo>
                  <a:cubicBezTo>
                    <a:pt x="315" y="139"/>
                    <a:pt x="172" y="72"/>
                    <a:pt x="29" y="5"/>
                  </a:cubicBezTo>
                  <a:cubicBezTo>
                    <a:pt x="20" y="0"/>
                    <a:pt x="18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5" y="27"/>
                    <a:pt x="16" y="31"/>
                  </a:cubicBezTo>
                  <a:cubicBezTo>
                    <a:pt x="151" y="95"/>
                    <a:pt x="286" y="158"/>
                    <a:pt x="420" y="222"/>
                  </a:cubicBezTo>
                  <a:cubicBezTo>
                    <a:pt x="286" y="286"/>
                    <a:pt x="151" y="349"/>
                    <a:pt x="16" y="413"/>
                  </a:cubicBezTo>
                  <a:cubicBezTo>
                    <a:pt x="5" y="420"/>
                    <a:pt x="0" y="424"/>
                    <a:pt x="0" y="431"/>
                  </a:cubicBezTo>
                  <a:cubicBezTo>
                    <a:pt x="0" y="439"/>
                    <a:pt x="7" y="446"/>
                    <a:pt x="16" y="446"/>
                  </a:cubicBezTo>
                  <a:cubicBezTo>
                    <a:pt x="18" y="446"/>
                    <a:pt x="20" y="446"/>
                    <a:pt x="29" y="442"/>
                  </a:cubicBezTo>
                  <a:cubicBezTo>
                    <a:pt x="172" y="374"/>
                    <a:pt x="315" y="307"/>
                    <a:pt x="458" y="24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12" name="Полилиния 811"/>
            <p:cNvSpPr/>
            <p:nvPr/>
          </p:nvSpPr>
          <p:spPr>
            <a:xfrm>
              <a:off x="2393280" y="1795680"/>
              <a:ext cx="116640" cy="190440"/>
            </a:xfrm>
            <a:custGeom>
              <a:avLst/>
              <a:gdLst/>
              <a:ahLst/>
              <a:cxnLst/>
              <a:rect l="0" t="0" r="r" b="b"/>
              <a:pathLst>
                <a:path w="324" h="529">
                  <a:moveTo>
                    <a:pt x="324" y="265"/>
                  </a:moveTo>
                  <a:cubicBezTo>
                    <a:pt x="324" y="204"/>
                    <a:pt x="321" y="142"/>
                    <a:pt x="293" y="85"/>
                  </a:cubicBezTo>
                  <a:cubicBezTo>
                    <a:pt x="258" y="11"/>
                    <a:pt x="194" y="0"/>
                    <a:pt x="163" y="0"/>
                  </a:cubicBezTo>
                  <a:cubicBezTo>
                    <a:pt x="117" y="0"/>
                    <a:pt x="60" y="19"/>
                    <a:pt x="29" y="90"/>
                  </a:cubicBezTo>
                  <a:cubicBezTo>
                    <a:pt x="3" y="142"/>
                    <a:pt x="0" y="204"/>
                    <a:pt x="0" y="265"/>
                  </a:cubicBezTo>
                  <a:cubicBezTo>
                    <a:pt x="0" y="322"/>
                    <a:pt x="3" y="393"/>
                    <a:pt x="33" y="450"/>
                  </a:cubicBezTo>
                  <a:cubicBezTo>
                    <a:pt x="66" y="513"/>
                    <a:pt x="123" y="529"/>
                    <a:pt x="161" y="529"/>
                  </a:cubicBezTo>
                  <a:cubicBezTo>
                    <a:pt x="203" y="529"/>
                    <a:pt x="262" y="511"/>
                    <a:pt x="295" y="439"/>
                  </a:cubicBezTo>
                  <a:cubicBezTo>
                    <a:pt x="321" y="386"/>
                    <a:pt x="324" y="327"/>
                    <a:pt x="324" y="265"/>
                  </a:cubicBezTo>
                  <a:moveTo>
                    <a:pt x="161" y="511"/>
                  </a:moveTo>
                  <a:cubicBezTo>
                    <a:pt x="132" y="511"/>
                    <a:pt x="86" y="492"/>
                    <a:pt x="73" y="419"/>
                  </a:cubicBezTo>
                  <a:cubicBezTo>
                    <a:pt x="64" y="373"/>
                    <a:pt x="64" y="301"/>
                    <a:pt x="64" y="257"/>
                  </a:cubicBezTo>
                  <a:cubicBezTo>
                    <a:pt x="64" y="206"/>
                    <a:pt x="64" y="156"/>
                    <a:pt x="69" y="114"/>
                  </a:cubicBezTo>
                  <a:cubicBezTo>
                    <a:pt x="84" y="22"/>
                    <a:pt x="143" y="15"/>
                    <a:pt x="161" y="15"/>
                  </a:cubicBezTo>
                  <a:cubicBezTo>
                    <a:pt x="187" y="15"/>
                    <a:pt x="238" y="30"/>
                    <a:pt x="253" y="105"/>
                  </a:cubicBezTo>
                  <a:cubicBezTo>
                    <a:pt x="260" y="149"/>
                    <a:pt x="260" y="208"/>
                    <a:pt x="260" y="257"/>
                  </a:cubicBezTo>
                  <a:cubicBezTo>
                    <a:pt x="260" y="314"/>
                    <a:pt x="260" y="366"/>
                    <a:pt x="251" y="415"/>
                  </a:cubicBezTo>
                  <a:cubicBezTo>
                    <a:pt x="240" y="489"/>
                    <a:pt x="196" y="511"/>
                    <a:pt x="161" y="51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13" name="Полилиния 812"/>
            <p:cNvSpPr/>
            <p:nvPr/>
          </p:nvSpPr>
          <p:spPr>
            <a:xfrm>
              <a:off x="2545560" y="1950480"/>
              <a:ext cx="32400" cy="83160"/>
            </a:xfrm>
            <a:custGeom>
              <a:avLst/>
              <a:gdLst/>
              <a:ahLst/>
              <a:cxnLst/>
              <a:rect l="0" t="0" r="r" b="b"/>
              <a:pathLst>
                <a:path w="90" h="231">
                  <a:moveTo>
                    <a:pt x="90" y="81"/>
                  </a:moveTo>
                  <a:cubicBezTo>
                    <a:pt x="90" y="31"/>
                    <a:pt x="70" y="0"/>
                    <a:pt x="39" y="0"/>
                  </a:cubicBezTo>
                  <a:cubicBezTo>
                    <a:pt x="15" y="0"/>
                    <a:pt x="0" y="20"/>
                    <a:pt x="0" y="40"/>
                  </a:cubicBezTo>
                  <a:cubicBezTo>
                    <a:pt x="0" y="62"/>
                    <a:pt x="15" y="81"/>
                    <a:pt x="39" y="81"/>
                  </a:cubicBezTo>
                  <a:cubicBezTo>
                    <a:pt x="50" y="81"/>
                    <a:pt x="59" y="79"/>
                    <a:pt x="68" y="70"/>
                  </a:cubicBezTo>
                  <a:cubicBezTo>
                    <a:pt x="70" y="70"/>
                    <a:pt x="69" y="69"/>
                    <a:pt x="70" y="68"/>
                  </a:cubicBezTo>
                  <a:cubicBezTo>
                    <a:pt x="72" y="68"/>
                    <a:pt x="72" y="70"/>
                    <a:pt x="72" y="81"/>
                  </a:cubicBezTo>
                  <a:cubicBezTo>
                    <a:pt x="72" y="138"/>
                    <a:pt x="46" y="184"/>
                    <a:pt x="19" y="209"/>
                  </a:cubicBezTo>
                  <a:cubicBezTo>
                    <a:pt x="10" y="217"/>
                    <a:pt x="11" y="220"/>
                    <a:pt x="11" y="222"/>
                  </a:cubicBezTo>
                  <a:cubicBezTo>
                    <a:pt x="11" y="226"/>
                    <a:pt x="15" y="231"/>
                    <a:pt x="19" y="231"/>
                  </a:cubicBezTo>
                  <a:cubicBezTo>
                    <a:pt x="28" y="231"/>
                    <a:pt x="90" y="171"/>
                    <a:pt x="90" y="8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38160" rIns="90000" bIns="3816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14" name="Полилиния 813"/>
            <p:cNvSpPr/>
            <p:nvPr/>
          </p:nvSpPr>
          <p:spPr>
            <a:xfrm>
              <a:off x="2694240" y="1857240"/>
              <a:ext cx="165600" cy="125640"/>
            </a:xfrm>
            <a:custGeom>
              <a:avLst/>
              <a:gdLst/>
              <a:ahLst/>
              <a:cxnLst/>
              <a:rect l="0" t="0" r="r" b="b"/>
              <a:pathLst>
                <a:path w="460" h="349">
                  <a:moveTo>
                    <a:pt x="460" y="55"/>
                  </a:moveTo>
                  <a:cubicBezTo>
                    <a:pt x="460" y="20"/>
                    <a:pt x="444" y="0"/>
                    <a:pt x="429" y="0"/>
                  </a:cubicBezTo>
                  <a:cubicBezTo>
                    <a:pt x="409" y="0"/>
                    <a:pt x="387" y="18"/>
                    <a:pt x="387" y="37"/>
                  </a:cubicBezTo>
                  <a:cubicBezTo>
                    <a:pt x="387" y="44"/>
                    <a:pt x="392" y="53"/>
                    <a:pt x="398" y="59"/>
                  </a:cubicBezTo>
                  <a:cubicBezTo>
                    <a:pt x="411" y="70"/>
                    <a:pt x="427" y="92"/>
                    <a:pt x="427" y="125"/>
                  </a:cubicBezTo>
                  <a:cubicBezTo>
                    <a:pt x="427" y="156"/>
                    <a:pt x="411" y="200"/>
                    <a:pt x="387" y="235"/>
                  </a:cubicBezTo>
                  <a:cubicBezTo>
                    <a:pt x="365" y="268"/>
                    <a:pt x="337" y="294"/>
                    <a:pt x="299" y="294"/>
                  </a:cubicBezTo>
                  <a:cubicBezTo>
                    <a:pt x="255" y="294"/>
                    <a:pt x="231" y="266"/>
                    <a:pt x="224" y="224"/>
                  </a:cubicBezTo>
                  <a:cubicBezTo>
                    <a:pt x="233" y="204"/>
                    <a:pt x="251" y="156"/>
                    <a:pt x="251" y="134"/>
                  </a:cubicBezTo>
                  <a:cubicBezTo>
                    <a:pt x="251" y="125"/>
                    <a:pt x="246" y="116"/>
                    <a:pt x="238" y="116"/>
                  </a:cubicBezTo>
                  <a:cubicBezTo>
                    <a:pt x="231" y="116"/>
                    <a:pt x="222" y="119"/>
                    <a:pt x="216" y="130"/>
                  </a:cubicBezTo>
                  <a:cubicBezTo>
                    <a:pt x="207" y="145"/>
                    <a:pt x="198" y="195"/>
                    <a:pt x="198" y="222"/>
                  </a:cubicBezTo>
                  <a:cubicBezTo>
                    <a:pt x="172" y="259"/>
                    <a:pt x="141" y="294"/>
                    <a:pt x="92" y="294"/>
                  </a:cubicBezTo>
                  <a:cubicBezTo>
                    <a:pt x="42" y="294"/>
                    <a:pt x="26" y="248"/>
                    <a:pt x="26" y="204"/>
                  </a:cubicBezTo>
                  <a:cubicBezTo>
                    <a:pt x="26" y="110"/>
                    <a:pt x="103" y="29"/>
                    <a:pt x="103" y="18"/>
                  </a:cubicBezTo>
                  <a:cubicBezTo>
                    <a:pt x="103" y="9"/>
                    <a:pt x="99" y="2"/>
                    <a:pt x="90" y="2"/>
                  </a:cubicBezTo>
                  <a:cubicBezTo>
                    <a:pt x="79" y="2"/>
                    <a:pt x="75" y="13"/>
                    <a:pt x="70" y="20"/>
                  </a:cubicBezTo>
                  <a:cubicBezTo>
                    <a:pt x="31" y="77"/>
                    <a:pt x="0" y="169"/>
                    <a:pt x="0" y="239"/>
                  </a:cubicBezTo>
                  <a:cubicBezTo>
                    <a:pt x="0" y="292"/>
                    <a:pt x="18" y="349"/>
                    <a:pt x="81" y="349"/>
                  </a:cubicBezTo>
                  <a:cubicBezTo>
                    <a:pt x="136" y="349"/>
                    <a:pt x="174" y="310"/>
                    <a:pt x="200" y="268"/>
                  </a:cubicBezTo>
                  <a:cubicBezTo>
                    <a:pt x="209" y="312"/>
                    <a:pt x="238" y="349"/>
                    <a:pt x="286" y="349"/>
                  </a:cubicBezTo>
                  <a:cubicBezTo>
                    <a:pt x="345" y="349"/>
                    <a:pt x="383" y="303"/>
                    <a:pt x="411" y="244"/>
                  </a:cubicBezTo>
                  <a:cubicBezTo>
                    <a:pt x="429" y="206"/>
                    <a:pt x="460" y="101"/>
                    <a:pt x="460" y="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15" name="Полилиния 814"/>
            <p:cNvSpPr/>
            <p:nvPr/>
          </p:nvSpPr>
          <p:spPr>
            <a:xfrm>
              <a:off x="2889720" y="1787760"/>
              <a:ext cx="126000" cy="195120"/>
            </a:xfrm>
            <a:custGeom>
              <a:avLst/>
              <a:gdLst/>
              <a:ahLst/>
              <a:cxnLst/>
              <a:rect l="0" t="0" r="r" b="b"/>
              <a:pathLst>
                <a:path w="350" h="542">
                  <a:moveTo>
                    <a:pt x="178" y="9"/>
                  </a:moveTo>
                  <a:cubicBezTo>
                    <a:pt x="178" y="6"/>
                    <a:pt x="178" y="0"/>
                    <a:pt x="170" y="0"/>
                  </a:cubicBezTo>
                  <a:cubicBezTo>
                    <a:pt x="152" y="0"/>
                    <a:pt x="95" y="6"/>
                    <a:pt x="75" y="6"/>
                  </a:cubicBezTo>
                  <a:cubicBezTo>
                    <a:pt x="69" y="9"/>
                    <a:pt x="60" y="9"/>
                    <a:pt x="60" y="22"/>
                  </a:cubicBezTo>
                  <a:cubicBezTo>
                    <a:pt x="60" y="30"/>
                    <a:pt x="66" y="30"/>
                    <a:pt x="80" y="30"/>
                  </a:cubicBezTo>
                  <a:cubicBezTo>
                    <a:pt x="117" y="30"/>
                    <a:pt x="117" y="37"/>
                    <a:pt x="117" y="44"/>
                  </a:cubicBezTo>
                  <a:cubicBezTo>
                    <a:pt x="116" y="49"/>
                    <a:pt x="115" y="54"/>
                    <a:pt x="115" y="59"/>
                  </a:cubicBezTo>
                  <a:cubicBezTo>
                    <a:pt x="77" y="207"/>
                    <a:pt x="40" y="355"/>
                    <a:pt x="3" y="503"/>
                  </a:cubicBezTo>
                  <a:cubicBezTo>
                    <a:pt x="0" y="514"/>
                    <a:pt x="0" y="516"/>
                    <a:pt x="0" y="520"/>
                  </a:cubicBezTo>
                  <a:cubicBezTo>
                    <a:pt x="0" y="538"/>
                    <a:pt x="16" y="542"/>
                    <a:pt x="22" y="542"/>
                  </a:cubicBezTo>
                  <a:cubicBezTo>
                    <a:pt x="33" y="542"/>
                    <a:pt x="44" y="535"/>
                    <a:pt x="49" y="527"/>
                  </a:cubicBezTo>
                  <a:cubicBezTo>
                    <a:pt x="53" y="518"/>
                    <a:pt x="88" y="377"/>
                    <a:pt x="93" y="358"/>
                  </a:cubicBezTo>
                  <a:cubicBezTo>
                    <a:pt x="119" y="360"/>
                    <a:pt x="181" y="371"/>
                    <a:pt x="181" y="423"/>
                  </a:cubicBezTo>
                  <a:cubicBezTo>
                    <a:pt x="181" y="428"/>
                    <a:pt x="181" y="430"/>
                    <a:pt x="178" y="439"/>
                  </a:cubicBezTo>
                  <a:cubicBezTo>
                    <a:pt x="178" y="448"/>
                    <a:pt x="176" y="456"/>
                    <a:pt x="176" y="465"/>
                  </a:cubicBezTo>
                  <a:cubicBezTo>
                    <a:pt x="176" y="511"/>
                    <a:pt x="207" y="542"/>
                    <a:pt x="247" y="542"/>
                  </a:cubicBezTo>
                  <a:cubicBezTo>
                    <a:pt x="271" y="542"/>
                    <a:pt x="291" y="529"/>
                    <a:pt x="308" y="500"/>
                  </a:cubicBezTo>
                  <a:cubicBezTo>
                    <a:pt x="328" y="467"/>
                    <a:pt x="337" y="426"/>
                    <a:pt x="337" y="423"/>
                  </a:cubicBezTo>
                  <a:cubicBezTo>
                    <a:pt x="337" y="415"/>
                    <a:pt x="328" y="415"/>
                    <a:pt x="326" y="415"/>
                  </a:cubicBezTo>
                  <a:cubicBezTo>
                    <a:pt x="319" y="415"/>
                    <a:pt x="319" y="419"/>
                    <a:pt x="317" y="430"/>
                  </a:cubicBezTo>
                  <a:cubicBezTo>
                    <a:pt x="299" y="485"/>
                    <a:pt x="282" y="524"/>
                    <a:pt x="249" y="524"/>
                  </a:cubicBezTo>
                  <a:cubicBezTo>
                    <a:pt x="233" y="524"/>
                    <a:pt x="225" y="516"/>
                    <a:pt x="225" y="489"/>
                  </a:cubicBezTo>
                  <a:cubicBezTo>
                    <a:pt x="225" y="476"/>
                    <a:pt x="227" y="459"/>
                    <a:pt x="231" y="445"/>
                  </a:cubicBezTo>
                  <a:cubicBezTo>
                    <a:pt x="233" y="432"/>
                    <a:pt x="233" y="430"/>
                    <a:pt x="233" y="421"/>
                  </a:cubicBezTo>
                  <a:cubicBezTo>
                    <a:pt x="233" y="371"/>
                    <a:pt x="185" y="349"/>
                    <a:pt x="119" y="340"/>
                  </a:cubicBezTo>
                  <a:cubicBezTo>
                    <a:pt x="143" y="327"/>
                    <a:pt x="167" y="303"/>
                    <a:pt x="185" y="283"/>
                  </a:cubicBezTo>
                  <a:cubicBezTo>
                    <a:pt x="222" y="243"/>
                    <a:pt x="258" y="211"/>
                    <a:pt x="295" y="211"/>
                  </a:cubicBezTo>
                  <a:cubicBezTo>
                    <a:pt x="299" y="211"/>
                    <a:pt x="302" y="211"/>
                    <a:pt x="304" y="211"/>
                  </a:cubicBezTo>
                  <a:cubicBezTo>
                    <a:pt x="313" y="213"/>
                    <a:pt x="313" y="213"/>
                    <a:pt x="319" y="217"/>
                  </a:cubicBezTo>
                  <a:cubicBezTo>
                    <a:pt x="321" y="217"/>
                    <a:pt x="321" y="219"/>
                    <a:pt x="321" y="219"/>
                  </a:cubicBezTo>
                  <a:cubicBezTo>
                    <a:pt x="284" y="222"/>
                    <a:pt x="277" y="252"/>
                    <a:pt x="277" y="261"/>
                  </a:cubicBezTo>
                  <a:cubicBezTo>
                    <a:pt x="277" y="274"/>
                    <a:pt x="286" y="290"/>
                    <a:pt x="308" y="290"/>
                  </a:cubicBezTo>
                  <a:cubicBezTo>
                    <a:pt x="328" y="290"/>
                    <a:pt x="350" y="272"/>
                    <a:pt x="350" y="241"/>
                  </a:cubicBezTo>
                  <a:cubicBezTo>
                    <a:pt x="350" y="219"/>
                    <a:pt x="332" y="193"/>
                    <a:pt x="297" y="193"/>
                  </a:cubicBezTo>
                  <a:cubicBezTo>
                    <a:pt x="275" y="193"/>
                    <a:pt x="240" y="200"/>
                    <a:pt x="185" y="261"/>
                  </a:cubicBezTo>
                  <a:cubicBezTo>
                    <a:pt x="159" y="290"/>
                    <a:pt x="128" y="320"/>
                    <a:pt x="99" y="333"/>
                  </a:cubicBezTo>
                  <a:cubicBezTo>
                    <a:pt x="126" y="225"/>
                    <a:pt x="152" y="117"/>
                    <a:pt x="178" y="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16" name="Полилиния 815"/>
            <p:cNvSpPr/>
            <p:nvPr/>
          </p:nvSpPr>
          <p:spPr>
            <a:xfrm>
              <a:off x="3050640" y="1719720"/>
              <a:ext cx="50760" cy="193680"/>
            </a:xfrm>
            <a:custGeom>
              <a:avLst/>
              <a:gdLst/>
              <a:ahLst/>
              <a:cxnLst/>
              <a:rect l="0" t="0" r="r" b="b"/>
              <a:pathLst>
                <a:path w="141" h="538">
                  <a:moveTo>
                    <a:pt x="130" y="0"/>
                  </a:moveTo>
                  <a:cubicBezTo>
                    <a:pt x="26" y="72"/>
                    <a:pt x="0" y="187"/>
                    <a:pt x="0" y="270"/>
                  </a:cubicBezTo>
                  <a:cubicBezTo>
                    <a:pt x="0" y="345"/>
                    <a:pt x="22" y="463"/>
                    <a:pt x="130" y="538"/>
                  </a:cubicBezTo>
                  <a:cubicBezTo>
                    <a:pt x="134" y="538"/>
                    <a:pt x="141" y="538"/>
                    <a:pt x="141" y="531"/>
                  </a:cubicBezTo>
                  <a:cubicBezTo>
                    <a:pt x="141" y="529"/>
                    <a:pt x="138" y="527"/>
                    <a:pt x="134" y="525"/>
                  </a:cubicBezTo>
                  <a:cubicBezTo>
                    <a:pt x="64" y="459"/>
                    <a:pt x="35" y="369"/>
                    <a:pt x="35" y="270"/>
                  </a:cubicBezTo>
                  <a:cubicBezTo>
                    <a:pt x="35" y="125"/>
                    <a:pt x="92" y="53"/>
                    <a:pt x="136" y="13"/>
                  </a:cubicBezTo>
                  <a:cubicBezTo>
                    <a:pt x="138" y="11"/>
                    <a:pt x="141" y="9"/>
                    <a:pt x="141" y="7"/>
                  </a:cubicBezTo>
                  <a:cubicBezTo>
                    <a:pt x="141" y="0"/>
                    <a:pt x="134" y="0"/>
                    <a:pt x="13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17" name="Полилиния 816"/>
            <p:cNvSpPr/>
            <p:nvPr/>
          </p:nvSpPr>
          <p:spPr>
            <a:xfrm>
              <a:off x="3125160" y="1736280"/>
              <a:ext cx="90000" cy="132840"/>
            </a:xfrm>
            <a:custGeom>
              <a:avLst/>
              <a:gdLst/>
              <a:ahLst/>
              <a:cxnLst/>
              <a:rect l="0" t="0" r="r" b="b"/>
              <a:pathLst>
                <a:path w="250" h="369">
                  <a:moveTo>
                    <a:pt x="250" y="187"/>
                  </a:moveTo>
                  <a:cubicBezTo>
                    <a:pt x="250" y="127"/>
                    <a:pt x="244" y="86"/>
                    <a:pt x="219" y="46"/>
                  </a:cubicBezTo>
                  <a:cubicBezTo>
                    <a:pt x="202" y="22"/>
                    <a:pt x="169" y="0"/>
                    <a:pt x="125" y="0"/>
                  </a:cubicBezTo>
                  <a:cubicBezTo>
                    <a:pt x="0" y="0"/>
                    <a:pt x="0" y="147"/>
                    <a:pt x="0" y="187"/>
                  </a:cubicBezTo>
                  <a:cubicBezTo>
                    <a:pt x="0" y="226"/>
                    <a:pt x="0" y="369"/>
                    <a:pt x="125" y="369"/>
                  </a:cubicBezTo>
                  <a:cubicBezTo>
                    <a:pt x="250" y="369"/>
                    <a:pt x="250" y="226"/>
                    <a:pt x="250" y="187"/>
                  </a:cubicBezTo>
                  <a:moveTo>
                    <a:pt x="125" y="354"/>
                  </a:moveTo>
                  <a:cubicBezTo>
                    <a:pt x="101" y="354"/>
                    <a:pt x="68" y="340"/>
                    <a:pt x="57" y="296"/>
                  </a:cubicBezTo>
                  <a:cubicBezTo>
                    <a:pt x="48" y="264"/>
                    <a:pt x="48" y="220"/>
                    <a:pt x="48" y="180"/>
                  </a:cubicBezTo>
                  <a:cubicBezTo>
                    <a:pt x="48" y="141"/>
                    <a:pt x="48" y="99"/>
                    <a:pt x="57" y="70"/>
                  </a:cubicBezTo>
                  <a:cubicBezTo>
                    <a:pt x="68" y="26"/>
                    <a:pt x="103" y="15"/>
                    <a:pt x="125" y="15"/>
                  </a:cubicBezTo>
                  <a:cubicBezTo>
                    <a:pt x="154" y="15"/>
                    <a:pt x="182" y="33"/>
                    <a:pt x="193" y="66"/>
                  </a:cubicBezTo>
                  <a:cubicBezTo>
                    <a:pt x="202" y="94"/>
                    <a:pt x="202" y="132"/>
                    <a:pt x="202" y="180"/>
                  </a:cubicBezTo>
                  <a:cubicBezTo>
                    <a:pt x="202" y="220"/>
                    <a:pt x="202" y="259"/>
                    <a:pt x="195" y="294"/>
                  </a:cubicBezTo>
                  <a:cubicBezTo>
                    <a:pt x="184" y="343"/>
                    <a:pt x="147" y="354"/>
                    <a:pt x="125" y="35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18" name="Полилиния 817"/>
            <p:cNvSpPr/>
            <p:nvPr/>
          </p:nvSpPr>
          <p:spPr>
            <a:xfrm>
              <a:off x="3239640" y="1719720"/>
              <a:ext cx="50040" cy="193680"/>
            </a:xfrm>
            <a:custGeom>
              <a:avLst/>
              <a:gdLst/>
              <a:ahLst/>
              <a:cxnLst/>
              <a:rect l="0" t="0" r="r" b="b"/>
              <a:pathLst>
                <a:path w="139" h="538">
                  <a:moveTo>
                    <a:pt x="9" y="0"/>
                  </a:moveTo>
                  <a:cubicBezTo>
                    <a:pt x="7" y="0"/>
                    <a:pt x="0" y="0"/>
                    <a:pt x="0" y="7"/>
                  </a:cubicBezTo>
                  <a:cubicBezTo>
                    <a:pt x="0" y="9"/>
                    <a:pt x="3" y="11"/>
                    <a:pt x="5" y="15"/>
                  </a:cubicBezTo>
                  <a:cubicBezTo>
                    <a:pt x="51" y="57"/>
                    <a:pt x="104" y="129"/>
                    <a:pt x="104" y="270"/>
                  </a:cubicBezTo>
                  <a:cubicBezTo>
                    <a:pt x="104" y="382"/>
                    <a:pt x="69" y="468"/>
                    <a:pt x="9" y="520"/>
                  </a:cubicBezTo>
                  <a:cubicBezTo>
                    <a:pt x="0" y="529"/>
                    <a:pt x="0" y="528"/>
                    <a:pt x="0" y="531"/>
                  </a:cubicBezTo>
                  <a:cubicBezTo>
                    <a:pt x="0" y="535"/>
                    <a:pt x="3" y="538"/>
                    <a:pt x="7" y="538"/>
                  </a:cubicBezTo>
                  <a:cubicBezTo>
                    <a:pt x="14" y="538"/>
                    <a:pt x="64" y="503"/>
                    <a:pt x="102" y="437"/>
                  </a:cubicBezTo>
                  <a:cubicBezTo>
                    <a:pt x="124" y="391"/>
                    <a:pt x="139" y="334"/>
                    <a:pt x="139" y="270"/>
                  </a:cubicBezTo>
                  <a:cubicBezTo>
                    <a:pt x="139" y="193"/>
                    <a:pt x="117" y="77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19" name="Полилиния 818"/>
            <p:cNvSpPr/>
            <p:nvPr/>
          </p:nvSpPr>
          <p:spPr>
            <a:xfrm>
              <a:off x="3028320" y="1962360"/>
              <a:ext cx="99720" cy="125640"/>
            </a:xfrm>
            <a:custGeom>
              <a:avLst/>
              <a:gdLst/>
              <a:ahLst/>
              <a:cxnLst/>
              <a:rect l="0" t="0" r="r" b="b"/>
              <a:pathLst>
                <a:path w="277" h="349">
                  <a:moveTo>
                    <a:pt x="275" y="35"/>
                  </a:moveTo>
                  <a:cubicBezTo>
                    <a:pt x="277" y="29"/>
                    <a:pt x="277" y="26"/>
                    <a:pt x="277" y="24"/>
                  </a:cubicBezTo>
                  <a:cubicBezTo>
                    <a:pt x="277" y="13"/>
                    <a:pt x="269" y="7"/>
                    <a:pt x="260" y="7"/>
                  </a:cubicBezTo>
                  <a:cubicBezTo>
                    <a:pt x="253" y="7"/>
                    <a:pt x="244" y="9"/>
                    <a:pt x="238" y="20"/>
                  </a:cubicBezTo>
                  <a:cubicBezTo>
                    <a:pt x="236" y="22"/>
                    <a:pt x="231" y="39"/>
                    <a:pt x="229" y="50"/>
                  </a:cubicBezTo>
                  <a:cubicBezTo>
                    <a:pt x="225" y="65"/>
                    <a:pt x="222" y="80"/>
                    <a:pt x="218" y="94"/>
                  </a:cubicBezTo>
                  <a:cubicBezTo>
                    <a:pt x="214" y="108"/>
                    <a:pt x="198" y="176"/>
                    <a:pt x="196" y="182"/>
                  </a:cubicBezTo>
                  <a:cubicBezTo>
                    <a:pt x="174" y="198"/>
                    <a:pt x="172" y="228"/>
                    <a:pt x="130" y="228"/>
                  </a:cubicBezTo>
                  <a:cubicBezTo>
                    <a:pt x="93" y="228"/>
                    <a:pt x="93" y="193"/>
                    <a:pt x="93" y="184"/>
                  </a:cubicBezTo>
                  <a:cubicBezTo>
                    <a:pt x="93" y="156"/>
                    <a:pt x="106" y="121"/>
                    <a:pt x="121" y="79"/>
                  </a:cubicBezTo>
                  <a:cubicBezTo>
                    <a:pt x="128" y="61"/>
                    <a:pt x="130" y="57"/>
                    <a:pt x="130" y="46"/>
                  </a:cubicBezTo>
                  <a:cubicBezTo>
                    <a:pt x="130" y="22"/>
                    <a:pt x="108" y="0"/>
                    <a:pt x="79" y="0"/>
                  </a:cubicBezTo>
                  <a:cubicBezTo>
                    <a:pt x="24" y="0"/>
                    <a:pt x="0" y="75"/>
                    <a:pt x="0" y="83"/>
                  </a:cubicBezTo>
                  <a:cubicBezTo>
                    <a:pt x="0" y="90"/>
                    <a:pt x="7" y="90"/>
                    <a:pt x="9" y="90"/>
                  </a:cubicBezTo>
                  <a:cubicBezTo>
                    <a:pt x="18" y="90"/>
                    <a:pt x="18" y="88"/>
                    <a:pt x="20" y="81"/>
                  </a:cubicBezTo>
                  <a:cubicBezTo>
                    <a:pt x="33" y="37"/>
                    <a:pt x="55" y="15"/>
                    <a:pt x="77" y="15"/>
                  </a:cubicBezTo>
                  <a:cubicBezTo>
                    <a:pt x="86" y="15"/>
                    <a:pt x="90" y="22"/>
                    <a:pt x="90" y="35"/>
                  </a:cubicBezTo>
                  <a:cubicBezTo>
                    <a:pt x="90" y="48"/>
                    <a:pt x="86" y="59"/>
                    <a:pt x="84" y="66"/>
                  </a:cubicBezTo>
                  <a:cubicBezTo>
                    <a:pt x="57" y="132"/>
                    <a:pt x="53" y="151"/>
                    <a:pt x="53" y="176"/>
                  </a:cubicBezTo>
                  <a:cubicBezTo>
                    <a:pt x="53" y="184"/>
                    <a:pt x="53" y="211"/>
                    <a:pt x="73" y="228"/>
                  </a:cubicBezTo>
                  <a:cubicBezTo>
                    <a:pt x="90" y="241"/>
                    <a:pt x="112" y="244"/>
                    <a:pt x="128" y="244"/>
                  </a:cubicBezTo>
                  <a:cubicBezTo>
                    <a:pt x="150" y="244"/>
                    <a:pt x="167" y="237"/>
                    <a:pt x="187" y="220"/>
                  </a:cubicBezTo>
                  <a:cubicBezTo>
                    <a:pt x="178" y="250"/>
                    <a:pt x="174" y="272"/>
                    <a:pt x="150" y="299"/>
                  </a:cubicBezTo>
                  <a:cubicBezTo>
                    <a:pt x="137" y="316"/>
                    <a:pt x="115" y="334"/>
                    <a:pt x="86" y="334"/>
                  </a:cubicBezTo>
                  <a:cubicBezTo>
                    <a:pt x="82" y="334"/>
                    <a:pt x="57" y="334"/>
                    <a:pt x="44" y="316"/>
                  </a:cubicBezTo>
                  <a:cubicBezTo>
                    <a:pt x="75" y="312"/>
                    <a:pt x="75" y="288"/>
                    <a:pt x="75" y="285"/>
                  </a:cubicBezTo>
                  <a:cubicBezTo>
                    <a:pt x="75" y="268"/>
                    <a:pt x="60" y="266"/>
                    <a:pt x="53" y="266"/>
                  </a:cubicBezTo>
                  <a:cubicBezTo>
                    <a:pt x="40" y="266"/>
                    <a:pt x="22" y="277"/>
                    <a:pt x="22" y="301"/>
                  </a:cubicBezTo>
                  <a:cubicBezTo>
                    <a:pt x="22" y="329"/>
                    <a:pt x="49" y="349"/>
                    <a:pt x="86" y="349"/>
                  </a:cubicBezTo>
                  <a:cubicBezTo>
                    <a:pt x="141" y="349"/>
                    <a:pt x="207" y="307"/>
                    <a:pt x="225" y="239"/>
                  </a:cubicBezTo>
                  <a:cubicBezTo>
                    <a:pt x="241" y="171"/>
                    <a:pt x="258" y="103"/>
                    <a:pt x="275" y="3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20" name="Полилиния 819"/>
            <p:cNvSpPr/>
            <p:nvPr/>
          </p:nvSpPr>
          <p:spPr>
            <a:xfrm>
              <a:off x="3426840" y="1830240"/>
              <a:ext cx="169920" cy="160560"/>
            </a:xfrm>
            <a:custGeom>
              <a:avLst/>
              <a:gdLst/>
              <a:ahLst/>
              <a:cxnLst/>
              <a:rect l="0" t="0" r="r" b="b"/>
              <a:pathLst>
                <a:path w="472" h="446">
                  <a:moveTo>
                    <a:pt x="457" y="31"/>
                  </a:moveTo>
                  <a:cubicBezTo>
                    <a:pt x="468" y="27"/>
                    <a:pt x="472" y="24"/>
                    <a:pt x="472" y="16"/>
                  </a:cubicBezTo>
                  <a:cubicBezTo>
                    <a:pt x="472" y="7"/>
                    <a:pt x="466" y="0"/>
                    <a:pt x="457" y="0"/>
                  </a:cubicBezTo>
                  <a:cubicBezTo>
                    <a:pt x="455" y="0"/>
                    <a:pt x="453" y="0"/>
                    <a:pt x="444" y="5"/>
                  </a:cubicBezTo>
                  <a:cubicBezTo>
                    <a:pt x="301" y="72"/>
                    <a:pt x="158" y="139"/>
                    <a:pt x="15" y="207"/>
                  </a:cubicBezTo>
                  <a:cubicBezTo>
                    <a:pt x="6" y="209"/>
                    <a:pt x="0" y="212"/>
                    <a:pt x="0" y="222"/>
                  </a:cubicBezTo>
                  <a:cubicBezTo>
                    <a:pt x="0" y="232"/>
                    <a:pt x="6" y="235"/>
                    <a:pt x="15" y="240"/>
                  </a:cubicBezTo>
                  <a:cubicBezTo>
                    <a:pt x="158" y="307"/>
                    <a:pt x="301" y="374"/>
                    <a:pt x="444" y="442"/>
                  </a:cubicBezTo>
                  <a:cubicBezTo>
                    <a:pt x="453" y="446"/>
                    <a:pt x="455" y="446"/>
                    <a:pt x="457" y="446"/>
                  </a:cubicBezTo>
                  <a:cubicBezTo>
                    <a:pt x="466" y="446"/>
                    <a:pt x="472" y="439"/>
                    <a:pt x="472" y="431"/>
                  </a:cubicBezTo>
                  <a:cubicBezTo>
                    <a:pt x="472" y="422"/>
                    <a:pt x="468" y="417"/>
                    <a:pt x="457" y="413"/>
                  </a:cubicBezTo>
                  <a:cubicBezTo>
                    <a:pt x="322" y="349"/>
                    <a:pt x="187" y="286"/>
                    <a:pt x="52" y="222"/>
                  </a:cubicBezTo>
                  <a:cubicBezTo>
                    <a:pt x="187" y="158"/>
                    <a:pt x="322" y="95"/>
                    <a:pt x="457" y="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21" name="Полилиния 820"/>
            <p:cNvSpPr/>
            <p:nvPr/>
          </p:nvSpPr>
          <p:spPr>
            <a:xfrm>
              <a:off x="3708720" y="1795680"/>
              <a:ext cx="117000" cy="190440"/>
            </a:xfrm>
            <a:custGeom>
              <a:avLst/>
              <a:gdLst/>
              <a:ahLst/>
              <a:cxnLst/>
              <a:rect l="0" t="0" r="r" b="b"/>
              <a:pathLst>
                <a:path w="325" h="529">
                  <a:moveTo>
                    <a:pt x="325" y="265"/>
                  </a:moveTo>
                  <a:cubicBezTo>
                    <a:pt x="325" y="204"/>
                    <a:pt x="321" y="142"/>
                    <a:pt x="294" y="85"/>
                  </a:cubicBezTo>
                  <a:cubicBezTo>
                    <a:pt x="259" y="11"/>
                    <a:pt x="195" y="0"/>
                    <a:pt x="162" y="0"/>
                  </a:cubicBezTo>
                  <a:cubicBezTo>
                    <a:pt x="116" y="0"/>
                    <a:pt x="59" y="19"/>
                    <a:pt x="28" y="90"/>
                  </a:cubicBezTo>
                  <a:cubicBezTo>
                    <a:pt x="4" y="142"/>
                    <a:pt x="0" y="204"/>
                    <a:pt x="0" y="265"/>
                  </a:cubicBezTo>
                  <a:cubicBezTo>
                    <a:pt x="0" y="322"/>
                    <a:pt x="2" y="393"/>
                    <a:pt x="35" y="450"/>
                  </a:cubicBezTo>
                  <a:cubicBezTo>
                    <a:pt x="68" y="513"/>
                    <a:pt x="123" y="529"/>
                    <a:pt x="162" y="529"/>
                  </a:cubicBezTo>
                  <a:cubicBezTo>
                    <a:pt x="204" y="529"/>
                    <a:pt x="261" y="511"/>
                    <a:pt x="296" y="439"/>
                  </a:cubicBezTo>
                  <a:cubicBezTo>
                    <a:pt x="321" y="386"/>
                    <a:pt x="325" y="327"/>
                    <a:pt x="325" y="265"/>
                  </a:cubicBezTo>
                  <a:moveTo>
                    <a:pt x="162" y="511"/>
                  </a:moveTo>
                  <a:cubicBezTo>
                    <a:pt x="131" y="511"/>
                    <a:pt x="85" y="492"/>
                    <a:pt x="72" y="419"/>
                  </a:cubicBezTo>
                  <a:cubicBezTo>
                    <a:pt x="63" y="373"/>
                    <a:pt x="63" y="301"/>
                    <a:pt x="63" y="257"/>
                  </a:cubicBezTo>
                  <a:cubicBezTo>
                    <a:pt x="63" y="206"/>
                    <a:pt x="63" y="156"/>
                    <a:pt x="70" y="114"/>
                  </a:cubicBezTo>
                  <a:cubicBezTo>
                    <a:pt x="85" y="22"/>
                    <a:pt x="142" y="15"/>
                    <a:pt x="162" y="15"/>
                  </a:cubicBezTo>
                  <a:cubicBezTo>
                    <a:pt x="186" y="15"/>
                    <a:pt x="237" y="30"/>
                    <a:pt x="252" y="105"/>
                  </a:cubicBezTo>
                  <a:cubicBezTo>
                    <a:pt x="261" y="149"/>
                    <a:pt x="261" y="208"/>
                    <a:pt x="261" y="257"/>
                  </a:cubicBezTo>
                  <a:cubicBezTo>
                    <a:pt x="261" y="314"/>
                    <a:pt x="261" y="366"/>
                    <a:pt x="252" y="415"/>
                  </a:cubicBezTo>
                  <a:cubicBezTo>
                    <a:pt x="239" y="489"/>
                    <a:pt x="195" y="511"/>
                    <a:pt x="162" y="51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822" name="Группа 821"/>
          <p:cNvGrpSpPr/>
          <p:nvPr/>
        </p:nvGrpSpPr>
        <p:grpSpPr>
          <a:xfrm>
            <a:off x="7664040" y="1857240"/>
            <a:ext cx="224280" cy="178920"/>
            <a:chOff x="7664040" y="1857240"/>
            <a:chExt cx="224280" cy="178920"/>
          </a:xfrm>
        </p:grpSpPr>
        <p:sp>
          <p:nvSpPr>
            <p:cNvPr id="823" name="Полилиния 822"/>
            <p:cNvSpPr/>
            <p:nvPr/>
          </p:nvSpPr>
          <p:spPr>
            <a:xfrm>
              <a:off x="7664040" y="1857240"/>
              <a:ext cx="127800" cy="178920"/>
            </a:xfrm>
            <a:custGeom>
              <a:avLst/>
              <a:gdLst/>
              <a:ahLst/>
              <a:cxnLst/>
              <a:rect l="0" t="0" r="r" b="b"/>
              <a:pathLst>
                <a:path w="355" h="497">
                  <a:moveTo>
                    <a:pt x="353" y="48"/>
                  </a:moveTo>
                  <a:cubicBezTo>
                    <a:pt x="355" y="37"/>
                    <a:pt x="355" y="35"/>
                    <a:pt x="355" y="28"/>
                  </a:cubicBezTo>
                  <a:cubicBezTo>
                    <a:pt x="355" y="15"/>
                    <a:pt x="344" y="9"/>
                    <a:pt x="333" y="9"/>
                  </a:cubicBezTo>
                  <a:cubicBezTo>
                    <a:pt x="325" y="9"/>
                    <a:pt x="314" y="13"/>
                    <a:pt x="307" y="24"/>
                  </a:cubicBezTo>
                  <a:cubicBezTo>
                    <a:pt x="305" y="28"/>
                    <a:pt x="298" y="52"/>
                    <a:pt x="296" y="66"/>
                  </a:cubicBezTo>
                  <a:cubicBezTo>
                    <a:pt x="290" y="85"/>
                    <a:pt x="285" y="107"/>
                    <a:pt x="281" y="127"/>
                  </a:cubicBezTo>
                  <a:cubicBezTo>
                    <a:pt x="269" y="173"/>
                    <a:pt x="257" y="219"/>
                    <a:pt x="246" y="265"/>
                  </a:cubicBezTo>
                  <a:cubicBezTo>
                    <a:pt x="243" y="278"/>
                    <a:pt x="208" y="331"/>
                    <a:pt x="158" y="331"/>
                  </a:cubicBezTo>
                  <a:cubicBezTo>
                    <a:pt x="118" y="331"/>
                    <a:pt x="112" y="298"/>
                    <a:pt x="112" y="269"/>
                  </a:cubicBezTo>
                  <a:cubicBezTo>
                    <a:pt x="112" y="234"/>
                    <a:pt x="125" y="186"/>
                    <a:pt x="149" y="118"/>
                  </a:cubicBezTo>
                  <a:cubicBezTo>
                    <a:pt x="162" y="88"/>
                    <a:pt x="164" y="79"/>
                    <a:pt x="164" y="63"/>
                  </a:cubicBezTo>
                  <a:cubicBezTo>
                    <a:pt x="164" y="28"/>
                    <a:pt x="140" y="0"/>
                    <a:pt x="103" y="0"/>
                  </a:cubicBezTo>
                  <a:cubicBezTo>
                    <a:pt x="28" y="0"/>
                    <a:pt x="0" y="112"/>
                    <a:pt x="0" y="118"/>
                  </a:cubicBezTo>
                  <a:cubicBezTo>
                    <a:pt x="0" y="127"/>
                    <a:pt x="9" y="127"/>
                    <a:pt x="11" y="127"/>
                  </a:cubicBezTo>
                  <a:cubicBezTo>
                    <a:pt x="17" y="127"/>
                    <a:pt x="17" y="125"/>
                    <a:pt x="22" y="112"/>
                  </a:cubicBezTo>
                  <a:cubicBezTo>
                    <a:pt x="44" y="39"/>
                    <a:pt x="74" y="17"/>
                    <a:pt x="101" y="17"/>
                  </a:cubicBezTo>
                  <a:cubicBezTo>
                    <a:pt x="105" y="17"/>
                    <a:pt x="118" y="17"/>
                    <a:pt x="118" y="42"/>
                  </a:cubicBezTo>
                  <a:cubicBezTo>
                    <a:pt x="118" y="61"/>
                    <a:pt x="112" y="81"/>
                    <a:pt x="105" y="96"/>
                  </a:cubicBezTo>
                  <a:cubicBezTo>
                    <a:pt x="74" y="177"/>
                    <a:pt x="61" y="221"/>
                    <a:pt x="61" y="256"/>
                  </a:cubicBezTo>
                  <a:cubicBezTo>
                    <a:pt x="61" y="324"/>
                    <a:pt x="110" y="348"/>
                    <a:pt x="156" y="348"/>
                  </a:cubicBezTo>
                  <a:cubicBezTo>
                    <a:pt x="186" y="348"/>
                    <a:pt x="213" y="335"/>
                    <a:pt x="232" y="313"/>
                  </a:cubicBezTo>
                  <a:cubicBezTo>
                    <a:pt x="224" y="353"/>
                    <a:pt x="215" y="390"/>
                    <a:pt x="184" y="431"/>
                  </a:cubicBezTo>
                  <a:cubicBezTo>
                    <a:pt x="162" y="458"/>
                    <a:pt x="134" y="480"/>
                    <a:pt x="99" y="480"/>
                  </a:cubicBezTo>
                  <a:cubicBezTo>
                    <a:pt x="88" y="480"/>
                    <a:pt x="53" y="477"/>
                    <a:pt x="39" y="447"/>
                  </a:cubicBezTo>
                  <a:cubicBezTo>
                    <a:pt x="53" y="447"/>
                    <a:pt x="61" y="447"/>
                    <a:pt x="72" y="438"/>
                  </a:cubicBezTo>
                  <a:cubicBezTo>
                    <a:pt x="81" y="431"/>
                    <a:pt x="88" y="420"/>
                    <a:pt x="88" y="407"/>
                  </a:cubicBezTo>
                  <a:cubicBezTo>
                    <a:pt x="88" y="383"/>
                    <a:pt x="68" y="381"/>
                    <a:pt x="59" y="381"/>
                  </a:cubicBezTo>
                  <a:cubicBezTo>
                    <a:pt x="42" y="381"/>
                    <a:pt x="17" y="392"/>
                    <a:pt x="17" y="429"/>
                  </a:cubicBezTo>
                  <a:cubicBezTo>
                    <a:pt x="17" y="469"/>
                    <a:pt x="50" y="497"/>
                    <a:pt x="99" y="497"/>
                  </a:cubicBezTo>
                  <a:cubicBezTo>
                    <a:pt x="178" y="497"/>
                    <a:pt x="257" y="427"/>
                    <a:pt x="279" y="339"/>
                  </a:cubicBezTo>
                  <a:cubicBezTo>
                    <a:pt x="303" y="242"/>
                    <a:pt x="328" y="145"/>
                    <a:pt x="353" y="4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24" name="Полилиния 823"/>
            <p:cNvSpPr/>
            <p:nvPr/>
          </p:nvSpPr>
          <p:spPr>
            <a:xfrm>
              <a:off x="7809480" y="1931400"/>
              <a:ext cx="78840" cy="82800"/>
            </a:xfrm>
            <a:custGeom>
              <a:avLst/>
              <a:gdLst/>
              <a:ahLst/>
              <a:cxnLst/>
              <a:rect l="0" t="0" r="r" b="b"/>
              <a:pathLst>
                <a:path w="219" h="230">
                  <a:moveTo>
                    <a:pt x="127" y="114"/>
                  </a:moveTo>
                  <a:cubicBezTo>
                    <a:pt x="171" y="96"/>
                    <a:pt x="191" y="87"/>
                    <a:pt x="204" y="81"/>
                  </a:cubicBezTo>
                  <a:cubicBezTo>
                    <a:pt x="215" y="76"/>
                    <a:pt x="219" y="74"/>
                    <a:pt x="219" y="66"/>
                  </a:cubicBezTo>
                  <a:cubicBezTo>
                    <a:pt x="219" y="57"/>
                    <a:pt x="213" y="48"/>
                    <a:pt x="202" y="48"/>
                  </a:cubicBezTo>
                  <a:cubicBezTo>
                    <a:pt x="197" y="48"/>
                    <a:pt x="197" y="48"/>
                    <a:pt x="191" y="52"/>
                  </a:cubicBezTo>
                  <a:cubicBezTo>
                    <a:pt x="166" y="68"/>
                    <a:pt x="142" y="84"/>
                    <a:pt x="118" y="101"/>
                  </a:cubicBezTo>
                  <a:cubicBezTo>
                    <a:pt x="120" y="74"/>
                    <a:pt x="123" y="48"/>
                    <a:pt x="125" y="22"/>
                  </a:cubicBezTo>
                  <a:cubicBezTo>
                    <a:pt x="127" y="13"/>
                    <a:pt x="125" y="0"/>
                    <a:pt x="109" y="0"/>
                  </a:cubicBezTo>
                  <a:cubicBezTo>
                    <a:pt x="103" y="0"/>
                    <a:pt x="92" y="2"/>
                    <a:pt x="92" y="15"/>
                  </a:cubicBezTo>
                  <a:cubicBezTo>
                    <a:pt x="92" y="20"/>
                    <a:pt x="94" y="35"/>
                    <a:pt x="96" y="41"/>
                  </a:cubicBezTo>
                  <a:cubicBezTo>
                    <a:pt x="96" y="50"/>
                    <a:pt x="101" y="90"/>
                    <a:pt x="101" y="101"/>
                  </a:cubicBezTo>
                  <a:cubicBezTo>
                    <a:pt x="76" y="84"/>
                    <a:pt x="52" y="68"/>
                    <a:pt x="28" y="52"/>
                  </a:cubicBezTo>
                  <a:cubicBezTo>
                    <a:pt x="24" y="50"/>
                    <a:pt x="22" y="48"/>
                    <a:pt x="17" y="48"/>
                  </a:cubicBezTo>
                  <a:cubicBezTo>
                    <a:pt x="6" y="48"/>
                    <a:pt x="0" y="57"/>
                    <a:pt x="0" y="66"/>
                  </a:cubicBezTo>
                  <a:cubicBezTo>
                    <a:pt x="0" y="76"/>
                    <a:pt x="6" y="79"/>
                    <a:pt x="11" y="81"/>
                  </a:cubicBezTo>
                  <a:cubicBezTo>
                    <a:pt x="38" y="92"/>
                    <a:pt x="65" y="103"/>
                    <a:pt x="92" y="114"/>
                  </a:cubicBezTo>
                  <a:cubicBezTo>
                    <a:pt x="48" y="133"/>
                    <a:pt x="28" y="142"/>
                    <a:pt x="15" y="147"/>
                  </a:cubicBezTo>
                  <a:cubicBezTo>
                    <a:pt x="4" y="151"/>
                    <a:pt x="0" y="153"/>
                    <a:pt x="0" y="164"/>
                  </a:cubicBezTo>
                  <a:cubicBezTo>
                    <a:pt x="0" y="173"/>
                    <a:pt x="6" y="182"/>
                    <a:pt x="17" y="182"/>
                  </a:cubicBezTo>
                  <a:cubicBezTo>
                    <a:pt x="19" y="182"/>
                    <a:pt x="22" y="182"/>
                    <a:pt x="28" y="177"/>
                  </a:cubicBezTo>
                  <a:cubicBezTo>
                    <a:pt x="52" y="160"/>
                    <a:pt x="76" y="144"/>
                    <a:pt x="101" y="127"/>
                  </a:cubicBezTo>
                  <a:cubicBezTo>
                    <a:pt x="98" y="156"/>
                    <a:pt x="95" y="185"/>
                    <a:pt x="92" y="214"/>
                  </a:cubicBezTo>
                  <a:cubicBezTo>
                    <a:pt x="92" y="225"/>
                    <a:pt x="103" y="230"/>
                    <a:pt x="109" y="230"/>
                  </a:cubicBezTo>
                  <a:cubicBezTo>
                    <a:pt x="116" y="230"/>
                    <a:pt x="127" y="225"/>
                    <a:pt x="127" y="214"/>
                  </a:cubicBezTo>
                  <a:cubicBezTo>
                    <a:pt x="127" y="210"/>
                    <a:pt x="125" y="193"/>
                    <a:pt x="123" y="188"/>
                  </a:cubicBezTo>
                  <a:cubicBezTo>
                    <a:pt x="123" y="179"/>
                    <a:pt x="118" y="140"/>
                    <a:pt x="118" y="127"/>
                  </a:cubicBezTo>
                  <a:cubicBezTo>
                    <a:pt x="139" y="141"/>
                    <a:pt x="161" y="156"/>
                    <a:pt x="182" y="171"/>
                  </a:cubicBezTo>
                  <a:cubicBezTo>
                    <a:pt x="195" y="182"/>
                    <a:pt x="197" y="182"/>
                    <a:pt x="202" y="182"/>
                  </a:cubicBezTo>
                  <a:cubicBezTo>
                    <a:pt x="213" y="182"/>
                    <a:pt x="219" y="173"/>
                    <a:pt x="219" y="164"/>
                  </a:cubicBezTo>
                  <a:cubicBezTo>
                    <a:pt x="219" y="153"/>
                    <a:pt x="213" y="151"/>
                    <a:pt x="208" y="149"/>
                  </a:cubicBezTo>
                  <a:cubicBezTo>
                    <a:pt x="181" y="137"/>
                    <a:pt x="154" y="125"/>
                    <a:pt x="127" y="1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37800" rIns="90000" bIns="378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825" name="Группа 824"/>
          <p:cNvGrpSpPr/>
          <p:nvPr/>
        </p:nvGrpSpPr>
        <p:grpSpPr>
          <a:xfrm>
            <a:off x="8040240" y="1781280"/>
            <a:ext cx="1509480" cy="276480"/>
            <a:chOff x="8040240" y="1781280"/>
            <a:chExt cx="1509480" cy="276480"/>
          </a:xfrm>
        </p:grpSpPr>
        <p:sp>
          <p:nvSpPr>
            <p:cNvPr id="826" name="Полилиния 825"/>
            <p:cNvSpPr/>
            <p:nvPr/>
          </p:nvSpPr>
          <p:spPr>
            <a:xfrm>
              <a:off x="8040240" y="1797120"/>
              <a:ext cx="126000" cy="194400"/>
            </a:xfrm>
            <a:custGeom>
              <a:avLst/>
              <a:gdLst/>
              <a:ahLst/>
              <a:cxnLst/>
              <a:rect l="0" t="0" r="r" b="b"/>
              <a:pathLst>
                <a:path w="350" h="540">
                  <a:moveTo>
                    <a:pt x="180" y="6"/>
                  </a:moveTo>
                  <a:cubicBezTo>
                    <a:pt x="177" y="4"/>
                    <a:pt x="180" y="0"/>
                    <a:pt x="169" y="0"/>
                  </a:cubicBezTo>
                  <a:cubicBezTo>
                    <a:pt x="152" y="0"/>
                    <a:pt x="97" y="4"/>
                    <a:pt x="75" y="6"/>
                  </a:cubicBezTo>
                  <a:cubicBezTo>
                    <a:pt x="70" y="6"/>
                    <a:pt x="62" y="9"/>
                    <a:pt x="62" y="22"/>
                  </a:cubicBezTo>
                  <a:cubicBezTo>
                    <a:pt x="62" y="31"/>
                    <a:pt x="68" y="31"/>
                    <a:pt x="79" y="31"/>
                  </a:cubicBezTo>
                  <a:cubicBezTo>
                    <a:pt x="117" y="31"/>
                    <a:pt x="119" y="37"/>
                    <a:pt x="119" y="44"/>
                  </a:cubicBezTo>
                  <a:cubicBezTo>
                    <a:pt x="118" y="49"/>
                    <a:pt x="117" y="54"/>
                    <a:pt x="117" y="59"/>
                  </a:cubicBezTo>
                  <a:cubicBezTo>
                    <a:pt x="79" y="207"/>
                    <a:pt x="42" y="355"/>
                    <a:pt x="4" y="502"/>
                  </a:cubicBezTo>
                  <a:cubicBezTo>
                    <a:pt x="0" y="513"/>
                    <a:pt x="0" y="513"/>
                    <a:pt x="0" y="520"/>
                  </a:cubicBezTo>
                  <a:cubicBezTo>
                    <a:pt x="0" y="537"/>
                    <a:pt x="15" y="540"/>
                    <a:pt x="24" y="540"/>
                  </a:cubicBezTo>
                  <a:cubicBezTo>
                    <a:pt x="33" y="540"/>
                    <a:pt x="44" y="533"/>
                    <a:pt x="48" y="524"/>
                  </a:cubicBezTo>
                  <a:cubicBezTo>
                    <a:pt x="53" y="518"/>
                    <a:pt x="88" y="375"/>
                    <a:pt x="92" y="355"/>
                  </a:cubicBezTo>
                  <a:cubicBezTo>
                    <a:pt x="119" y="358"/>
                    <a:pt x="182" y="371"/>
                    <a:pt x="182" y="421"/>
                  </a:cubicBezTo>
                  <a:cubicBezTo>
                    <a:pt x="182" y="428"/>
                    <a:pt x="182" y="430"/>
                    <a:pt x="180" y="437"/>
                  </a:cubicBezTo>
                  <a:cubicBezTo>
                    <a:pt x="178" y="448"/>
                    <a:pt x="176" y="456"/>
                    <a:pt x="176" y="465"/>
                  </a:cubicBezTo>
                  <a:cubicBezTo>
                    <a:pt x="176" y="509"/>
                    <a:pt x="207" y="540"/>
                    <a:pt x="248" y="540"/>
                  </a:cubicBezTo>
                  <a:cubicBezTo>
                    <a:pt x="270" y="540"/>
                    <a:pt x="292" y="529"/>
                    <a:pt x="310" y="500"/>
                  </a:cubicBezTo>
                  <a:cubicBezTo>
                    <a:pt x="328" y="465"/>
                    <a:pt x="336" y="423"/>
                    <a:pt x="336" y="421"/>
                  </a:cubicBezTo>
                  <a:cubicBezTo>
                    <a:pt x="336" y="415"/>
                    <a:pt x="330" y="415"/>
                    <a:pt x="328" y="415"/>
                  </a:cubicBezTo>
                  <a:cubicBezTo>
                    <a:pt x="319" y="415"/>
                    <a:pt x="319" y="417"/>
                    <a:pt x="317" y="428"/>
                  </a:cubicBezTo>
                  <a:cubicBezTo>
                    <a:pt x="301" y="485"/>
                    <a:pt x="284" y="524"/>
                    <a:pt x="248" y="524"/>
                  </a:cubicBezTo>
                  <a:cubicBezTo>
                    <a:pt x="235" y="524"/>
                    <a:pt x="224" y="516"/>
                    <a:pt x="224" y="487"/>
                  </a:cubicBezTo>
                  <a:cubicBezTo>
                    <a:pt x="224" y="474"/>
                    <a:pt x="229" y="456"/>
                    <a:pt x="231" y="445"/>
                  </a:cubicBezTo>
                  <a:cubicBezTo>
                    <a:pt x="233" y="432"/>
                    <a:pt x="233" y="428"/>
                    <a:pt x="233" y="421"/>
                  </a:cubicBezTo>
                  <a:cubicBezTo>
                    <a:pt x="233" y="371"/>
                    <a:pt x="185" y="349"/>
                    <a:pt x="119" y="340"/>
                  </a:cubicBezTo>
                  <a:cubicBezTo>
                    <a:pt x="143" y="327"/>
                    <a:pt x="169" y="303"/>
                    <a:pt x="187" y="283"/>
                  </a:cubicBezTo>
                  <a:cubicBezTo>
                    <a:pt x="224" y="243"/>
                    <a:pt x="259" y="208"/>
                    <a:pt x="297" y="208"/>
                  </a:cubicBezTo>
                  <a:cubicBezTo>
                    <a:pt x="301" y="208"/>
                    <a:pt x="301" y="208"/>
                    <a:pt x="303" y="211"/>
                  </a:cubicBezTo>
                  <a:cubicBezTo>
                    <a:pt x="312" y="213"/>
                    <a:pt x="314" y="213"/>
                    <a:pt x="319" y="217"/>
                  </a:cubicBezTo>
                  <a:cubicBezTo>
                    <a:pt x="321" y="217"/>
                    <a:pt x="321" y="217"/>
                    <a:pt x="323" y="219"/>
                  </a:cubicBezTo>
                  <a:cubicBezTo>
                    <a:pt x="286" y="222"/>
                    <a:pt x="279" y="252"/>
                    <a:pt x="279" y="261"/>
                  </a:cubicBezTo>
                  <a:cubicBezTo>
                    <a:pt x="279" y="274"/>
                    <a:pt x="288" y="287"/>
                    <a:pt x="308" y="287"/>
                  </a:cubicBezTo>
                  <a:cubicBezTo>
                    <a:pt x="328" y="287"/>
                    <a:pt x="350" y="270"/>
                    <a:pt x="350" y="241"/>
                  </a:cubicBezTo>
                  <a:cubicBezTo>
                    <a:pt x="350" y="217"/>
                    <a:pt x="332" y="193"/>
                    <a:pt x="299" y="193"/>
                  </a:cubicBezTo>
                  <a:cubicBezTo>
                    <a:pt x="277" y="193"/>
                    <a:pt x="242" y="200"/>
                    <a:pt x="185" y="261"/>
                  </a:cubicBezTo>
                  <a:cubicBezTo>
                    <a:pt x="158" y="290"/>
                    <a:pt x="130" y="320"/>
                    <a:pt x="99" y="331"/>
                  </a:cubicBezTo>
                  <a:cubicBezTo>
                    <a:pt x="126" y="223"/>
                    <a:pt x="153" y="115"/>
                    <a:pt x="180" y="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27" name="Полилиния 826"/>
            <p:cNvSpPr/>
            <p:nvPr/>
          </p:nvSpPr>
          <p:spPr>
            <a:xfrm>
              <a:off x="8179560" y="1944720"/>
              <a:ext cx="103680" cy="87120"/>
            </a:xfrm>
            <a:custGeom>
              <a:avLst/>
              <a:gdLst/>
              <a:ahLst/>
              <a:cxnLst/>
              <a:rect l="0" t="0" r="r" b="b"/>
              <a:pathLst>
                <a:path w="288" h="242">
                  <a:moveTo>
                    <a:pt x="108" y="180"/>
                  </a:moveTo>
                  <a:cubicBezTo>
                    <a:pt x="103" y="198"/>
                    <a:pt x="86" y="228"/>
                    <a:pt x="57" y="228"/>
                  </a:cubicBezTo>
                  <a:cubicBezTo>
                    <a:pt x="55" y="228"/>
                    <a:pt x="40" y="228"/>
                    <a:pt x="29" y="220"/>
                  </a:cubicBezTo>
                  <a:cubicBezTo>
                    <a:pt x="51" y="213"/>
                    <a:pt x="53" y="193"/>
                    <a:pt x="53" y="191"/>
                  </a:cubicBezTo>
                  <a:cubicBezTo>
                    <a:pt x="53" y="178"/>
                    <a:pt x="42" y="171"/>
                    <a:pt x="31" y="171"/>
                  </a:cubicBezTo>
                  <a:cubicBezTo>
                    <a:pt x="15" y="171"/>
                    <a:pt x="0" y="182"/>
                    <a:pt x="0" y="204"/>
                  </a:cubicBezTo>
                  <a:cubicBezTo>
                    <a:pt x="0" y="231"/>
                    <a:pt x="29" y="242"/>
                    <a:pt x="57" y="242"/>
                  </a:cubicBezTo>
                  <a:cubicBezTo>
                    <a:pt x="81" y="242"/>
                    <a:pt x="103" y="226"/>
                    <a:pt x="116" y="204"/>
                  </a:cubicBezTo>
                  <a:cubicBezTo>
                    <a:pt x="130" y="233"/>
                    <a:pt x="160" y="242"/>
                    <a:pt x="180" y="242"/>
                  </a:cubicBezTo>
                  <a:cubicBezTo>
                    <a:pt x="244" y="242"/>
                    <a:pt x="277" y="176"/>
                    <a:pt x="277" y="160"/>
                  </a:cubicBezTo>
                  <a:cubicBezTo>
                    <a:pt x="277" y="154"/>
                    <a:pt x="271" y="156"/>
                    <a:pt x="268" y="154"/>
                  </a:cubicBezTo>
                  <a:cubicBezTo>
                    <a:pt x="259" y="154"/>
                    <a:pt x="259" y="156"/>
                    <a:pt x="257" y="163"/>
                  </a:cubicBezTo>
                  <a:cubicBezTo>
                    <a:pt x="246" y="200"/>
                    <a:pt x="213" y="228"/>
                    <a:pt x="182" y="228"/>
                  </a:cubicBezTo>
                  <a:cubicBezTo>
                    <a:pt x="160" y="228"/>
                    <a:pt x="149" y="213"/>
                    <a:pt x="149" y="193"/>
                  </a:cubicBezTo>
                  <a:cubicBezTo>
                    <a:pt x="149" y="178"/>
                    <a:pt x="163" y="130"/>
                    <a:pt x="178" y="70"/>
                  </a:cubicBezTo>
                  <a:cubicBezTo>
                    <a:pt x="189" y="29"/>
                    <a:pt x="213" y="16"/>
                    <a:pt x="231" y="16"/>
                  </a:cubicBezTo>
                  <a:cubicBezTo>
                    <a:pt x="233" y="16"/>
                    <a:pt x="248" y="16"/>
                    <a:pt x="259" y="22"/>
                  </a:cubicBezTo>
                  <a:cubicBezTo>
                    <a:pt x="244" y="27"/>
                    <a:pt x="237" y="42"/>
                    <a:pt x="237" y="53"/>
                  </a:cubicBezTo>
                  <a:cubicBezTo>
                    <a:pt x="237" y="64"/>
                    <a:pt x="247" y="73"/>
                    <a:pt x="259" y="73"/>
                  </a:cubicBezTo>
                  <a:cubicBezTo>
                    <a:pt x="272" y="73"/>
                    <a:pt x="288" y="62"/>
                    <a:pt x="288" y="40"/>
                  </a:cubicBezTo>
                  <a:cubicBezTo>
                    <a:pt x="288" y="9"/>
                    <a:pt x="255" y="0"/>
                    <a:pt x="233" y="0"/>
                  </a:cubicBezTo>
                  <a:cubicBezTo>
                    <a:pt x="204" y="0"/>
                    <a:pt x="185" y="18"/>
                    <a:pt x="171" y="38"/>
                  </a:cubicBezTo>
                  <a:cubicBezTo>
                    <a:pt x="163" y="16"/>
                    <a:pt x="136" y="0"/>
                    <a:pt x="108" y="0"/>
                  </a:cubicBezTo>
                  <a:cubicBezTo>
                    <a:pt x="46" y="0"/>
                    <a:pt x="11" y="66"/>
                    <a:pt x="11" y="81"/>
                  </a:cubicBezTo>
                  <a:cubicBezTo>
                    <a:pt x="11" y="90"/>
                    <a:pt x="20" y="90"/>
                    <a:pt x="22" y="90"/>
                  </a:cubicBezTo>
                  <a:cubicBezTo>
                    <a:pt x="29" y="90"/>
                    <a:pt x="29" y="88"/>
                    <a:pt x="31" y="79"/>
                  </a:cubicBezTo>
                  <a:cubicBezTo>
                    <a:pt x="44" y="38"/>
                    <a:pt x="79" y="16"/>
                    <a:pt x="105" y="16"/>
                  </a:cubicBezTo>
                  <a:cubicBezTo>
                    <a:pt x="123" y="16"/>
                    <a:pt x="138" y="24"/>
                    <a:pt x="138" y="51"/>
                  </a:cubicBezTo>
                  <a:cubicBezTo>
                    <a:pt x="138" y="62"/>
                    <a:pt x="132" y="88"/>
                    <a:pt x="127" y="106"/>
                  </a:cubicBezTo>
                  <a:cubicBezTo>
                    <a:pt x="121" y="130"/>
                    <a:pt x="114" y="155"/>
                    <a:pt x="108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2120" rIns="90000" bIns="4212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28" name="Полилиния 827"/>
            <p:cNvSpPr/>
            <p:nvPr/>
          </p:nvSpPr>
          <p:spPr>
            <a:xfrm>
              <a:off x="8328240" y="1799280"/>
              <a:ext cx="193320" cy="195120"/>
            </a:xfrm>
            <a:custGeom>
              <a:avLst/>
              <a:gdLst/>
              <a:ahLst/>
              <a:cxnLst/>
              <a:rect l="0" t="0" r="r" b="b"/>
              <a:pathLst>
                <a:path w="537" h="542">
                  <a:moveTo>
                    <a:pt x="440" y="82"/>
                  </a:moveTo>
                  <a:cubicBezTo>
                    <a:pt x="447" y="51"/>
                    <a:pt x="462" y="27"/>
                    <a:pt x="524" y="25"/>
                  </a:cubicBezTo>
                  <a:cubicBezTo>
                    <a:pt x="528" y="25"/>
                    <a:pt x="537" y="25"/>
                    <a:pt x="537" y="9"/>
                  </a:cubicBezTo>
                  <a:cubicBezTo>
                    <a:pt x="533" y="6"/>
                    <a:pt x="537" y="0"/>
                    <a:pt x="526" y="0"/>
                  </a:cubicBezTo>
                  <a:cubicBezTo>
                    <a:pt x="502" y="0"/>
                    <a:pt x="473" y="3"/>
                    <a:pt x="447" y="3"/>
                  </a:cubicBezTo>
                  <a:cubicBezTo>
                    <a:pt x="420" y="3"/>
                    <a:pt x="392" y="0"/>
                    <a:pt x="368" y="0"/>
                  </a:cubicBezTo>
                  <a:cubicBezTo>
                    <a:pt x="363" y="0"/>
                    <a:pt x="354" y="0"/>
                    <a:pt x="354" y="16"/>
                  </a:cubicBezTo>
                  <a:cubicBezTo>
                    <a:pt x="354" y="25"/>
                    <a:pt x="361" y="25"/>
                    <a:pt x="368" y="25"/>
                  </a:cubicBezTo>
                  <a:cubicBezTo>
                    <a:pt x="411" y="27"/>
                    <a:pt x="420" y="42"/>
                    <a:pt x="420" y="60"/>
                  </a:cubicBezTo>
                  <a:cubicBezTo>
                    <a:pt x="420" y="62"/>
                    <a:pt x="418" y="73"/>
                    <a:pt x="418" y="75"/>
                  </a:cubicBezTo>
                  <a:cubicBezTo>
                    <a:pt x="395" y="167"/>
                    <a:pt x="371" y="258"/>
                    <a:pt x="348" y="349"/>
                  </a:cubicBezTo>
                  <a:cubicBezTo>
                    <a:pt x="321" y="452"/>
                    <a:pt x="233" y="518"/>
                    <a:pt x="156" y="518"/>
                  </a:cubicBezTo>
                  <a:cubicBezTo>
                    <a:pt x="104" y="518"/>
                    <a:pt x="62" y="485"/>
                    <a:pt x="62" y="420"/>
                  </a:cubicBezTo>
                  <a:cubicBezTo>
                    <a:pt x="62" y="417"/>
                    <a:pt x="62" y="393"/>
                    <a:pt x="71" y="360"/>
                  </a:cubicBezTo>
                  <a:cubicBezTo>
                    <a:pt x="96" y="260"/>
                    <a:pt x="121" y="160"/>
                    <a:pt x="145" y="60"/>
                  </a:cubicBezTo>
                  <a:cubicBezTo>
                    <a:pt x="152" y="33"/>
                    <a:pt x="154" y="25"/>
                    <a:pt x="209" y="25"/>
                  </a:cubicBezTo>
                  <a:cubicBezTo>
                    <a:pt x="229" y="25"/>
                    <a:pt x="236" y="25"/>
                    <a:pt x="236" y="9"/>
                  </a:cubicBezTo>
                  <a:cubicBezTo>
                    <a:pt x="236" y="0"/>
                    <a:pt x="227" y="0"/>
                    <a:pt x="225" y="0"/>
                  </a:cubicBezTo>
                  <a:cubicBezTo>
                    <a:pt x="203" y="0"/>
                    <a:pt x="148" y="3"/>
                    <a:pt x="126" y="3"/>
                  </a:cubicBezTo>
                  <a:cubicBezTo>
                    <a:pt x="104" y="3"/>
                    <a:pt x="49" y="0"/>
                    <a:pt x="27" y="0"/>
                  </a:cubicBezTo>
                  <a:cubicBezTo>
                    <a:pt x="20" y="0"/>
                    <a:pt x="11" y="0"/>
                    <a:pt x="11" y="16"/>
                  </a:cubicBezTo>
                  <a:cubicBezTo>
                    <a:pt x="11" y="25"/>
                    <a:pt x="18" y="25"/>
                    <a:pt x="33" y="25"/>
                  </a:cubicBezTo>
                  <a:cubicBezTo>
                    <a:pt x="36" y="25"/>
                    <a:pt x="49" y="25"/>
                    <a:pt x="62" y="27"/>
                  </a:cubicBezTo>
                  <a:cubicBezTo>
                    <a:pt x="77" y="29"/>
                    <a:pt x="84" y="29"/>
                    <a:pt x="84" y="40"/>
                  </a:cubicBezTo>
                  <a:cubicBezTo>
                    <a:pt x="84" y="44"/>
                    <a:pt x="75" y="75"/>
                    <a:pt x="71" y="93"/>
                  </a:cubicBezTo>
                  <a:cubicBezTo>
                    <a:pt x="65" y="115"/>
                    <a:pt x="59" y="138"/>
                    <a:pt x="53" y="161"/>
                  </a:cubicBezTo>
                  <a:cubicBezTo>
                    <a:pt x="46" y="191"/>
                    <a:pt x="9" y="336"/>
                    <a:pt x="7" y="352"/>
                  </a:cubicBezTo>
                  <a:cubicBezTo>
                    <a:pt x="0" y="374"/>
                    <a:pt x="0" y="384"/>
                    <a:pt x="0" y="395"/>
                  </a:cubicBezTo>
                  <a:cubicBezTo>
                    <a:pt x="0" y="490"/>
                    <a:pt x="71" y="542"/>
                    <a:pt x="152" y="542"/>
                  </a:cubicBezTo>
                  <a:cubicBezTo>
                    <a:pt x="249" y="542"/>
                    <a:pt x="346" y="457"/>
                    <a:pt x="372" y="354"/>
                  </a:cubicBezTo>
                  <a:cubicBezTo>
                    <a:pt x="395" y="263"/>
                    <a:pt x="417" y="172"/>
                    <a:pt x="440" y="8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29" name="Полилиния 828"/>
            <p:cNvSpPr/>
            <p:nvPr/>
          </p:nvSpPr>
          <p:spPr>
            <a:xfrm>
              <a:off x="8557920" y="1781280"/>
              <a:ext cx="64080" cy="276480"/>
            </a:xfrm>
            <a:custGeom>
              <a:avLst/>
              <a:gdLst/>
              <a:ahLst/>
              <a:cxnLst/>
              <a:rect l="0" t="0" r="r" b="b"/>
              <a:pathLst>
                <a:path w="178" h="768">
                  <a:moveTo>
                    <a:pt x="178" y="759"/>
                  </a:moveTo>
                  <a:cubicBezTo>
                    <a:pt x="178" y="757"/>
                    <a:pt x="178" y="757"/>
                    <a:pt x="165" y="744"/>
                  </a:cubicBezTo>
                  <a:cubicBezTo>
                    <a:pt x="68" y="647"/>
                    <a:pt x="44" y="502"/>
                    <a:pt x="44" y="384"/>
                  </a:cubicBezTo>
                  <a:cubicBezTo>
                    <a:pt x="44" y="250"/>
                    <a:pt x="73" y="116"/>
                    <a:pt x="169" y="20"/>
                  </a:cubicBezTo>
                  <a:cubicBezTo>
                    <a:pt x="178" y="11"/>
                    <a:pt x="178" y="11"/>
                    <a:pt x="178" y="7"/>
                  </a:cubicBezTo>
                  <a:cubicBezTo>
                    <a:pt x="178" y="2"/>
                    <a:pt x="176" y="0"/>
                    <a:pt x="171" y="0"/>
                  </a:cubicBezTo>
                  <a:cubicBezTo>
                    <a:pt x="163" y="0"/>
                    <a:pt x="95" y="53"/>
                    <a:pt x="48" y="149"/>
                  </a:cubicBezTo>
                  <a:cubicBezTo>
                    <a:pt x="9" y="235"/>
                    <a:pt x="0" y="320"/>
                    <a:pt x="0" y="384"/>
                  </a:cubicBezTo>
                  <a:cubicBezTo>
                    <a:pt x="0" y="443"/>
                    <a:pt x="9" y="538"/>
                    <a:pt x="51" y="623"/>
                  </a:cubicBezTo>
                  <a:cubicBezTo>
                    <a:pt x="97" y="718"/>
                    <a:pt x="163" y="768"/>
                    <a:pt x="171" y="768"/>
                  </a:cubicBezTo>
                  <a:cubicBezTo>
                    <a:pt x="176" y="768"/>
                    <a:pt x="178" y="766"/>
                    <a:pt x="178" y="7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30" name="Полилиния 829"/>
            <p:cNvSpPr/>
            <p:nvPr/>
          </p:nvSpPr>
          <p:spPr>
            <a:xfrm>
              <a:off x="8646480" y="1866600"/>
              <a:ext cx="128160" cy="178560"/>
            </a:xfrm>
            <a:custGeom>
              <a:avLst/>
              <a:gdLst/>
              <a:ahLst/>
              <a:cxnLst/>
              <a:rect l="0" t="0" r="r" b="b"/>
              <a:pathLst>
                <a:path w="356" h="496">
                  <a:moveTo>
                    <a:pt x="352" y="46"/>
                  </a:moveTo>
                  <a:cubicBezTo>
                    <a:pt x="356" y="35"/>
                    <a:pt x="356" y="35"/>
                    <a:pt x="356" y="29"/>
                  </a:cubicBezTo>
                  <a:cubicBezTo>
                    <a:pt x="356" y="15"/>
                    <a:pt x="345" y="9"/>
                    <a:pt x="334" y="9"/>
                  </a:cubicBezTo>
                  <a:cubicBezTo>
                    <a:pt x="326" y="9"/>
                    <a:pt x="312" y="13"/>
                    <a:pt x="306" y="24"/>
                  </a:cubicBezTo>
                  <a:cubicBezTo>
                    <a:pt x="306" y="29"/>
                    <a:pt x="299" y="53"/>
                    <a:pt x="295" y="66"/>
                  </a:cubicBezTo>
                  <a:cubicBezTo>
                    <a:pt x="290" y="86"/>
                    <a:pt x="284" y="105"/>
                    <a:pt x="279" y="127"/>
                  </a:cubicBezTo>
                  <a:cubicBezTo>
                    <a:pt x="268" y="173"/>
                    <a:pt x="257" y="219"/>
                    <a:pt x="246" y="265"/>
                  </a:cubicBezTo>
                  <a:cubicBezTo>
                    <a:pt x="242" y="276"/>
                    <a:pt x="209" y="331"/>
                    <a:pt x="159" y="331"/>
                  </a:cubicBezTo>
                  <a:cubicBezTo>
                    <a:pt x="119" y="331"/>
                    <a:pt x="110" y="296"/>
                    <a:pt x="110" y="268"/>
                  </a:cubicBezTo>
                  <a:cubicBezTo>
                    <a:pt x="110" y="233"/>
                    <a:pt x="123" y="187"/>
                    <a:pt x="150" y="118"/>
                  </a:cubicBezTo>
                  <a:cubicBezTo>
                    <a:pt x="163" y="86"/>
                    <a:pt x="165" y="77"/>
                    <a:pt x="165" y="61"/>
                  </a:cubicBezTo>
                  <a:cubicBezTo>
                    <a:pt x="165" y="29"/>
                    <a:pt x="141" y="0"/>
                    <a:pt x="101" y="0"/>
                  </a:cubicBezTo>
                  <a:cubicBezTo>
                    <a:pt x="29" y="0"/>
                    <a:pt x="0" y="112"/>
                    <a:pt x="0" y="118"/>
                  </a:cubicBezTo>
                  <a:cubicBezTo>
                    <a:pt x="0" y="125"/>
                    <a:pt x="7" y="125"/>
                    <a:pt x="9" y="125"/>
                  </a:cubicBezTo>
                  <a:cubicBezTo>
                    <a:pt x="18" y="125"/>
                    <a:pt x="18" y="123"/>
                    <a:pt x="22" y="112"/>
                  </a:cubicBezTo>
                  <a:cubicBezTo>
                    <a:pt x="42" y="39"/>
                    <a:pt x="73" y="15"/>
                    <a:pt x="99" y="15"/>
                  </a:cubicBezTo>
                  <a:cubicBezTo>
                    <a:pt x="106" y="15"/>
                    <a:pt x="119" y="15"/>
                    <a:pt x="119" y="42"/>
                  </a:cubicBezTo>
                  <a:cubicBezTo>
                    <a:pt x="119" y="59"/>
                    <a:pt x="110" y="81"/>
                    <a:pt x="106" y="94"/>
                  </a:cubicBezTo>
                  <a:cubicBezTo>
                    <a:pt x="75" y="176"/>
                    <a:pt x="62" y="219"/>
                    <a:pt x="62" y="257"/>
                  </a:cubicBezTo>
                  <a:cubicBezTo>
                    <a:pt x="62" y="325"/>
                    <a:pt x="110" y="347"/>
                    <a:pt x="154" y="347"/>
                  </a:cubicBezTo>
                  <a:cubicBezTo>
                    <a:pt x="185" y="347"/>
                    <a:pt x="211" y="334"/>
                    <a:pt x="233" y="314"/>
                  </a:cubicBezTo>
                  <a:cubicBezTo>
                    <a:pt x="222" y="353"/>
                    <a:pt x="214" y="391"/>
                    <a:pt x="183" y="430"/>
                  </a:cubicBezTo>
                  <a:cubicBezTo>
                    <a:pt x="163" y="456"/>
                    <a:pt x="134" y="481"/>
                    <a:pt x="97" y="481"/>
                  </a:cubicBezTo>
                  <a:cubicBezTo>
                    <a:pt x="86" y="481"/>
                    <a:pt x="53" y="476"/>
                    <a:pt x="40" y="448"/>
                  </a:cubicBezTo>
                  <a:cubicBezTo>
                    <a:pt x="51" y="448"/>
                    <a:pt x="62" y="448"/>
                    <a:pt x="73" y="439"/>
                  </a:cubicBezTo>
                  <a:cubicBezTo>
                    <a:pt x="79" y="430"/>
                    <a:pt x="88" y="421"/>
                    <a:pt x="88" y="406"/>
                  </a:cubicBezTo>
                  <a:cubicBezTo>
                    <a:pt x="88" y="382"/>
                    <a:pt x="66" y="380"/>
                    <a:pt x="60" y="380"/>
                  </a:cubicBezTo>
                  <a:cubicBezTo>
                    <a:pt x="42" y="380"/>
                    <a:pt x="16" y="393"/>
                    <a:pt x="16" y="430"/>
                  </a:cubicBezTo>
                  <a:cubicBezTo>
                    <a:pt x="16" y="467"/>
                    <a:pt x="51" y="496"/>
                    <a:pt x="97" y="496"/>
                  </a:cubicBezTo>
                  <a:cubicBezTo>
                    <a:pt x="178" y="496"/>
                    <a:pt x="257" y="426"/>
                    <a:pt x="279" y="340"/>
                  </a:cubicBezTo>
                  <a:cubicBezTo>
                    <a:pt x="304" y="242"/>
                    <a:pt x="328" y="144"/>
                    <a:pt x="352" y="4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31" name="Полилиния 830"/>
            <p:cNvSpPr/>
            <p:nvPr/>
          </p:nvSpPr>
          <p:spPr>
            <a:xfrm>
              <a:off x="8792280" y="1940040"/>
              <a:ext cx="79200" cy="83880"/>
            </a:xfrm>
            <a:custGeom>
              <a:avLst/>
              <a:gdLst/>
              <a:ahLst/>
              <a:cxnLst/>
              <a:rect l="0" t="0" r="r" b="b"/>
              <a:pathLst>
                <a:path w="220" h="233">
                  <a:moveTo>
                    <a:pt x="125" y="116"/>
                  </a:moveTo>
                  <a:cubicBezTo>
                    <a:pt x="169" y="97"/>
                    <a:pt x="191" y="90"/>
                    <a:pt x="204" y="83"/>
                  </a:cubicBezTo>
                  <a:cubicBezTo>
                    <a:pt x="213" y="79"/>
                    <a:pt x="220" y="77"/>
                    <a:pt x="220" y="66"/>
                  </a:cubicBezTo>
                  <a:cubicBezTo>
                    <a:pt x="220" y="57"/>
                    <a:pt x="211" y="48"/>
                    <a:pt x="202" y="48"/>
                  </a:cubicBezTo>
                  <a:cubicBezTo>
                    <a:pt x="198" y="48"/>
                    <a:pt x="198" y="48"/>
                    <a:pt x="191" y="55"/>
                  </a:cubicBezTo>
                  <a:cubicBezTo>
                    <a:pt x="166" y="71"/>
                    <a:pt x="141" y="87"/>
                    <a:pt x="116" y="103"/>
                  </a:cubicBezTo>
                  <a:cubicBezTo>
                    <a:pt x="119" y="77"/>
                    <a:pt x="122" y="51"/>
                    <a:pt x="125" y="24"/>
                  </a:cubicBezTo>
                  <a:cubicBezTo>
                    <a:pt x="127" y="13"/>
                    <a:pt x="125" y="0"/>
                    <a:pt x="110" y="0"/>
                  </a:cubicBezTo>
                  <a:cubicBezTo>
                    <a:pt x="103" y="0"/>
                    <a:pt x="92" y="4"/>
                    <a:pt x="92" y="15"/>
                  </a:cubicBezTo>
                  <a:cubicBezTo>
                    <a:pt x="92" y="22"/>
                    <a:pt x="94" y="37"/>
                    <a:pt x="94" y="42"/>
                  </a:cubicBezTo>
                  <a:cubicBezTo>
                    <a:pt x="97" y="53"/>
                    <a:pt x="99" y="90"/>
                    <a:pt x="101" y="103"/>
                  </a:cubicBezTo>
                  <a:cubicBezTo>
                    <a:pt x="77" y="87"/>
                    <a:pt x="53" y="71"/>
                    <a:pt x="28" y="55"/>
                  </a:cubicBezTo>
                  <a:cubicBezTo>
                    <a:pt x="22" y="51"/>
                    <a:pt x="22" y="48"/>
                    <a:pt x="15" y="48"/>
                  </a:cubicBezTo>
                  <a:cubicBezTo>
                    <a:pt x="6" y="48"/>
                    <a:pt x="0" y="57"/>
                    <a:pt x="0" y="66"/>
                  </a:cubicBezTo>
                  <a:cubicBezTo>
                    <a:pt x="0" y="77"/>
                    <a:pt x="6" y="79"/>
                    <a:pt x="11" y="81"/>
                  </a:cubicBezTo>
                  <a:cubicBezTo>
                    <a:pt x="38" y="93"/>
                    <a:pt x="65" y="105"/>
                    <a:pt x="92" y="116"/>
                  </a:cubicBezTo>
                  <a:cubicBezTo>
                    <a:pt x="48" y="136"/>
                    <a:pt x="28" y="143"/>
                    <a:pt x="15" y="149"/>
                  </a:cubicBezTo>
                  <a:cubicBezTo>
                    <a:pt x="4" y="154"/>
                    <a:pt x="0" y="156"/>
                    <a:pt x="0" y="167"/>
                  </a:cubicBezTo>
                  <a:cubicBezTo>
                    <a:pt x="0" y="176"/>
                    <a:pt x="6" y="182"/>
                    <a:pt x="15" y="182"/>
                  </a:cubicBezTo>
                  <a:cubicBezTo>
                    <a:pt x="20" y="182"/>
                    <a:pt x="22" y="182"/>
                    <a:pt x="28" y="178"/>
                  </a:cubicBezTo>
                  <a:cubicBezTo>
                    <a:pt x="53" y="162"/>
                    <a:pt x="77" y="146"/>
                    <a:pt x="101" y="130"/>
                  </a:cubicBezTo>
                  <a:cubicBezTo>
                    <a:pt x="98" y="158"/>
                    <a:pt x="95" y="187"/>
                    <a:pt x="92" y="215"/>
                  </a:cubicBezTo>
                  <a:cubicBezTo>
                    <a:pt x="92" y="228"/>
                    <a:pt x="103" y="233"/>
                    <a:pt x="110" y="233"/>
                  </a:cubicBezTo>
                  <a:cubicBezTo>
                    <a:pt x="116" y="233"/>
                    <a:pt x="125" y="228"/>
                    <a:pt x="125" y="215"/>
                  </a:cubicBezTo>
                  <a:cubicBezTo>
                    <a:pt x="125" y="211"/>
                    <a:pt x="123" y="195"/>
                    <a:pt x="123" y="189"/>
                  </a:cubicBezTo>
                  <a:cubicBezTo>
                    <a:pt x="123" y="180"/>
                    <a:pt x="119" y="143"/>
                    <a:pt x="116" y="130"/>
                  </a:cubicBezTo>
                  <a:cubicBezTo>
                    <a:pt x="138" y="143"/>
                    <a:pt x="160" y="157"/>
                    <a:pt x="182" y="171"/>
                  </a:cubicBezTo>
                  <a:cubicBezTo>
                    <a:pt x="195" y="182"/>
                    <a:pt x="198" y="182"/>
                    <a:pt x="202" y="182"/>
                  </a:cubicBezTo>
                  <a:cubicBezTo>
                    <a:pt x="211" y="182"/>
                    <a:pt x="220" y="176"/>
                    <a:pt x="220" y="167"/>
                  </a:cubicBezTo>
                  <a:cubicBezTo>
                    <a:pt x="220" y="156"/>
                    <a:pt x="213" y="151"/>
                    <a:pt x="206" y="149"/>
                  </a:cubicBezTo>
                  <a:cubicBezTo>
                    <a:pt x="179" y="138"/>
                    <a:pt x="152" y="127"/>
                    <a:pt x="125" y="11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38880" rIns="90000" bIns="3888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32" name="Полилиния 831"/>
            <p:cNvSpPr/>
            <p:nvPr/>
          </p:nvSpPr>
          <p:spPr>
            <a:xfrm>
              <a:off x="8917920" y="1781280"/>
              <a:ext cx="65160" cy="276480"/>
            </a:xfrm>
            <a:custGeom>
              <a:avLst/>
              <a:gdLst/>
              <a:ahLst/>
              <a:cxnLst/>
              <a:rect l="0" t="0" r="r" b="b"/>
              <a:pathLst>
                <a:path w="181" h="768">
                  <a:moveTo>
                    <a:pt x="181" y="384"/>
                  </a:moveTo>
                  <a:cubicBezTo>
                    <a:pt x="181" y="325"/>
                    <a:pt x="172" y="230"/>
                    <a:pt x="130" y="145"/>
                  </a:cubicBezTo>
                  <a:cubicBezTo>
                    <a:pt x="84" y="50"/>
                    <a:pt x="16" y="0"/>
                    <a:pt x="9" y="0"/>
                  </a:cubicBezTo>
                  <a:cubicBezTo>
                    <a:pt x="5" y="0"/>
                    <a:pt x="0" y="2"/>
                    <a:pt x="0" y="7"/>
                  </a:cubicBezTo>
                  <a:cubicBezTo>
                    <a:pt x="0" y="11"/>
                    <a:pt x="0" y="11"/>
                    <a:pt x="16" y="26"/>
                  </a:cubicBezTo>
                  <a:cubicBezTo>
                    <a:pt x="93" y="101"/>
                    <a:pt x="137" y="224"/>
                    <a:pt x="137" y="384"/>
                  </a:cubicBezTo>
                  <a:cubicBezTo>
                    <a:pt x="137" y="516"/>
                    <a:pt x="108" y="650"/>
                    <a:pt x="11" y="748"/>
                  </a:cubicBezTo>
                  <a:cubicBezTo>
                    <a:pt x="0" y="757"/>
                    <a:pt x="0" y="757"/>
                    <a:pt x="0" y="759"/>
                  </a:cubicBezTo>
                  <a:cubicBezTo>
                    <a:pt x="0" y="766"/>
                    <a:pt x="5" y="768"/>
                    <a:pt x="9" y="768"/>
                  </a:cubicBezTo>
                  <a:cubicBezTo>
                    <a:pt x="16" y="768"/>
                    <a:pt x="86" y="715"/>
                    <a:pt x="132" y="619"/>
                  </a:cubicBezTo>
                  <a:cubicBezTo>
                    <a:pt x="172" y="533"/>
                    <a:pt x="181" y="448"/>
                    <a:pt x="181" y="38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33" name="Полилиния 832"/>
            <p:cNvSpPr/>
            <p:nvPr/>
          </p:nvSpPr>
          <p:spPr>
            <a:xfrm>
              <a:off x="9103320" y="1887120"/>
              <a:ext cx="185040" cy="64800"/>
            </a:xfrm>
            <a:custGeom>
              <a:avLst/>
              <a:gdLst/>
              <a:ahLst/>
              <a:cxnLst/>
              <a:rect l="0" t="0" r="r" b="b"/>
              <a:pathLst>
                <a:path w="514" h="180">
                  <a:moveTo>
                    <a:pt x="488" y="31"/>
                  </a:moveTo>
                  <a:cubicBezTo>
                    <a:pt x="499" y="31"/>
                    <a:pt x="514" y="31"/>
                    <a:pt x="514" y="15"/>
                  </a:cubicBezTo>
                  <a:cubicBezTo>
                    <a:pt x="514" y="0"/>
                    <a:pt x="499" y="0"/>
                    <a:pt x="488" y="0"/>
                  </a:cubicBezTo>
                  <a:cubicBezTo>
                    <a:pt x="334" y="0"/>
                    <a:pt x="180" y="0"/>
                    <a:pt x="26" y="0"/>
                  </a:cubicBezTo>
                  <a:cubicBezTo>
                    <a:pt x="15" y="0"/>
                    <a:pt x="0" y="0"/>
                    <a:pt x="0" y="15"/>
                  </a:cubicBezTo>
                  <a:cubicBezTo>
                    <a:pt x="0" y="31"/>
                    <a:pt x="15" y="31"/>
                    <a:pt x="26" y="31"/>
                  </a:cubicBezTo>
                  <a:cubicBezTo>
                    <a:pt x="180" y="31"/>
                    <a:pt x="334" y="31"/>
                    <a:pt x="488" y="31"/>
                  </a:cubicBezTo>
                  <a:moveTo>
                    <a:pt x="488" y="180"/>
                  </a:moveTo>
                  <a:cubicBezTo>
                    <a:pt x="499" y="180"/>
                    <a:pt x="514" y="180"/>
                    <a:pt x="514" y="165"/>
                  </a:cubicBezTo>
                  <a:cubicBezTo>
                    <a:pt x="514" y="149"/>
                    <a:pt x="499" y="149"/>
                    <a:pt x="488" y="149"/>
                  </a:cubicBezTo>
                  <a:cubicBezTo>
                    <a:pt x="334" y="149"/>
                    <a:pt x="180" y="149"/>
                    <a:pt x="26" y="149"/>
                  </a:cubicBezTo>
                  <a:cubicBezTo>
                    <a:pt x="15" y="149"/>
                    <a:pt x="0" y="149"/>
                    <a:pt x="0" y="165"/>
                  </a:cubicBezTo>
                  <a:cubicBezTo>
                    <a:pt x="0" y="180"/>
                    <a:pt x="15" y="180"/>
                    <a:pt x="26" y="180"/>
                  </a:cubicBezTo>
                  <a:cubicBezTo>
                    <a:pt x="180" y="180"/>
                    <a:pt x="334" y="180"/>
                    <a:pt x="488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19800" rIns="90000" bIns="198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34" name="Полилиния 833"/>
            <p:cNvSpPr/>
            <p:nvPr/>
          </p:nvSpPr>
          <p:spPr>
            <a:xfrm>
              <a:off x="9385200" y="1866600"/>
              <a:ext cx="164520" cy="124920"/>
            </a:xfrm>
            <a:custGeom>
              <a:avLst/>
              <a:gdLst/>
              <a:ahLst/>
              <a:cxnLst/>
              <a:rect l="0" t="0" r="r" b="b"/>
              <a:pathLst>
                <a:path w="457" h="347">
                  <a:moveTo>
                    <a:pt x="457" y="53"/>
                  </a:moveTo>
                  <a:cubicBezTo>
                    <a:pt x="457" y="20"/>
                    <a:pt x="444" y="0"/>
                    <a:pt x="426" y="0"/>
                  </a:cubicBezTo>
                  <a:cubicBezTo>
                    <a:pt x="406" y="0"/>
                    <a:pt x="384" y="18"/>
                    <a:pt x="384" y="35"/>
                  </a:cubicBezTo>
                  <a:cubicBezTo>
                    <a:pt x="384" y="44"/>
                    <a:pt x="389" y="53"/>
                    <a:pt x="398" y="59"/>
                  </a:cubicBezTo>
                  <a:cubicBezTo>
                    <a:pt x="411" y="70"/>
                    <a:pt x="424" y="90"/>
                    <a:pt x="424" y="123"/>
                  </a:cubicBezTo>
                  <a:cubicBezTo>
                    <a:pt x="424" y="154"/>
                    <a:pt x="409" y="197"/>
                    <a:pt x="384" y="233"/>
                  </a:cubicBezTo>
                  <a:cubicBezTo>
                    <a:pt x="362" y="265"/>
                    <a:pt x="334" y="292"/>
                    <a:pt x="296" y="292"/>
                  </a:cubicBezTo>
                  <a:cubicBezTo>
                    <a:pt x="253" y="292"/>
                    <a:pt x="228" y="265"/>
                    <a:pt x="222" y="224"/>
                  </a:cubicBezTo>
                  <a:cubicBezTo>
                    <a:pt x="231" y="204"/>
                    <a:pt x="248" y="154"/>
                    <a:pt x="248" y="132"/>
                  </a:cubicBezTo>
                  <a:cubicBezTo>
                    <a:pt x="248" y="123"/>
                    <a:pt x="244" y="116"/>
                    <a:pt x="235" y="116"/>
                  </a:cubicBezTo>
                  <a:cubicBezTo>
                    <a:pt x="228" y="116"/>
                    <a:pt x="220" y="116"/>
                    <a:pt x="213" y="129"/>
                  </a:cubicBezTo>
                  <a:cubicBezTo>
                    <a:pt x="204" y="145"/>
                    <a:pt x="195" y="193"/>
                    <a:pt x="195" y="222"/>
                  </a:cubicBezTo>
                  <a:cubicBezTo>
                    <a:pt x="171" y="257"/>
                    <a:pt x="140" y="292"/>
                    <a:pt x="90" y="292"/>
                  </a:cubicBezTo>
                  <a:cubicBezTo>
                    <a:pt x="39" y="292"/>
                    <a:pt x="24" y="246"/>
                    <a:pt x="24" y="204"/>
                  </a:cubicBezTo>
                  <a:cubicBezTo>
                    <a:pt x="24" y="108"/>
                    <a:pt x="103" y="26"/>
                    <a:pt x="103" y="18"/>
                  </a:cubicBezTo>
                  <a:cubicBezTo>
                    <a:pt x="103" y="9"/>
                    <a:pt x="96" y="2"/>
                    <a:pt x="88" y="2"/>
                  </a:cubicBezTo>
                  <a:cubicBezTo>
                    <a:pt x="77" y="2"/>
                    <a:pt x="72" y="13"/>
                    <a:pt x="68" y="20"/>
                  </a:cubicBezTo>
                  <a:cubicBezTo>
                    <a:pt x="28" y="77"/>
                    <a:pt x="0" y="167"/>
                    <a:pt x="0" y="237"/>
                  </a:cubicBezTo>
                  <a:cubicBezTo>
                    <a:pt x="0" y="290"/>
                    <a:pt x="17" y="347"/>
                    <a:pt x="81" y="347"/>
                  </a:cubicBezTo>
                  <a:cubicBezTo>
                    <a:pt x="134" y="347"/>
                    <a:pt x="171" y="309"/>
                    <a:pt x="200" y="268"/>
                  </a:cubicBezTo>
                  <a:cubicBezTo>
                    <a:pt x="206" y="312"/>
                    <a:pt x="237" y="347"/>
                    <a:pt x="283" y="347"/>
                  </a:cubicBezTo>
                  <a:cubicBezTo>
                    <a:pt x="345" y="347"/>
                    <a:pt x="382" y="301"/>
                    <a:pt x="409" y="244"/>
                  </a:cubicBezTo>
                  <a:cubicBezTo>
                    <a:pt x="428" y="206"/>
                    <a:pt x="457" y="101"/>
                    <a:pt x="457" y="5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835" name="Группа 834"/>
          <p:cNvGrpSpPr/>
          <p:nvPr/>
        </p:nvGrpSpPr>
        <p:grpSpPr>
          <a:xfrm>
            <a:off x="2555280" y="2211840"/>
            <a:ext cx="2222280" cy="249480"/>
            <a:chOff x="2555280" y="2211840"/>
            <a:chExt cx="2222280" cy="249480"/>
          </a:xfrm>
        </p:grpSpPr>
        <p:sp>
          <p:nvSpPr>
            <p:cNvPr id="836" name="Полилиния 835"/>
            <p:cNvSpPr/>
            <p:nvPr/>
          </p:nvSpPr>
          <p:spPr>
            <a:xfrm>
              <a:off x="2555280" y="2282040"/>
              <a:ext cx="165600" cy="125640"/>
            </a:xfrm>
            <a:custGeom>
              <a:avLst/>
              <a:gdLst/>
              <a:ahLst/>
              <a:cxnLst/>
              <a:rect l="0" t="0" r="r" b="b"/>
              <a:pathLst>
                <a:path w="460" h="349">
                  <a:moveTo>
                    <a:pt x="460" y="55"/>
                  </a:moveTo>
                  <a:cubicBezTo>
                    <a:pt x="460" y="20"/>
                    <a:pt x="444" y="0"/>
                    <a:pt x="429" y="0"/>
                  </a:cubicBezTo>
                  <a:cubicBezTo>
                    <a:pt x="407" y="0"/>
                    <a:pt x="387" y="20"/>
                    <a:pt x="387" y="37"/>
                  </a:cubicBezTo>
                  <a:cubicBezTo>
                    <a:pt x="387" y="44"/>
                    <a:pt x="391" y="53"/>
                    <a:pt x="398" y="59"/>
                  </a:cubicBezTo>
                  <a:cubicBezTo>
                    <a:pt x="411" y="73"/>
                    <a:pt x="424" y="92"/>
                    <a:pt x="424" y="125"/>
                  </a:cubicBezTo>
                  <a:cubicBezTo>
                    <a:pt x="424" y="156"/>
                    <a:pt x="411" y="200"/>
                    <a:pt x="387" y="235"/>
                  </a:cubicBezTo>
                  <a:cubicBezTo>
                    <a:pt x="363" y="268"/>
                    <a:pt x="334" y="294"/>
                    <a:pt x="299" y="294"/>
                  </a:cubicBezTo>
                  <a:cubicBezTo>
                    <a:pt x="255" y="294"/>
                    <a:pt x="231" y="266"/>
                    <a:pt x="224" y="224"/>
                  </a:cubicBezTo>
                  <a:cubicBezTo>
                    <a:pt x="233" y="204"/>
                    <a:pt x="251" y="156"/>
                    <a:pt x="251" y="134"/>
                  </a:cubicBezTo>
                  <a:cubicBezTo>
                    <a:pt x="251" y="125"/>
                    <a:pt x="246" y="116"/>
                    <a:pt x="235" y="116"/>
                  </a:cubicBezTo>
                  <a:cubicBezTo>
                    <a:pt x="231" y="116"/>
                    <a:pt x="222" y="119"/>
                    <a:pt x="216" y="130"/>
                  </a:cubicBezTo>
                  <a:cubicBezTo>
                    <a:pt x="207" y="145"/>
                    <a:pt x="198" y="195"/>
                    <a:pt x="198" y="224"/>
                  </a:cubicBezTo>
                  <a:cubicBezTo>
                    <a:pt x="172" y="259"/>
                    <a:pt x="141" y="294"/>
                    <a:pt x="92" y="294"/>
                  </a:cubicBezTo>
                  <a:cubicBezTo>
                    <a:pt x="42" y="294"/>
                    <a:pt x="24" y="248"/>
                    <a:pt x="24" y="206"/>
                  </a:cubicBezTo>
                  <a:cubicBezTo>
                    <a:pt x="24" y="110"/>
                    <a:pt x="103" y="29"/>
                    <a:pt x="103" y="18"/>
                  </a:cubicBezTo>
                  <a:cubicBezTo>
                    <a:pt x="103" y="11"/>
                    <a:pt x="97" y="5"/>
                    <a:pt x="90" y="5"/>
                  </a:cubicBezTo>
                  <a:cubicBezTo>
                    <a:pt x="79" y="5"/>
                    <a:pt x="75" y="13"/>
                    <a:pt x="68" y="20"/>
                  </a:cubicBezTo>
                  <a:cubicBezTo>
                    <a:pt x="31" y="77"/>
                    <a:pt x="0" y="169"/>
                    <a:pt x="0" y="239"/>
                  </a:cubicBezTo>
                  <a:cubicBezTo>
                    <a:pt x="0" y="292"/>
                    <a:pt x="18" y="349"/>
                    <a:pt x="81" y="349"/>
                  </a:cubicBezTo>
                  <a:cubicBezTo>
                    <a:pt x="136" y="349"/>
                    <a:pt x="174" y="312"/>
                    <a:pt x="200" y="268"/>
                  </a:cubicBezTo>
                  <a:cubicBezTo>
                    <a:pt x="207" y="314"/>
                    <a:pt x="238" y="349"/>
                    <a:pt x="286" y="349"/>
                  </a:cubicBezTo>
                  <a:cubicBezTo>
                    <a:pt x="345" y="349"/>
                    <a:pt x="383" y="303"/>
                    <a:pt x="411" y="244"/>
                  </a:cubicBezTo>
                  <a:cubicBezTo>
                    <a:pt x="429" y="206"/>
                    <a:pt x="460" y="103"/>
                    <a:pt x="460" y="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37" name="Полилиния 836"/>
            <p:cNvSpPr/>
            <p:nvPr/>
          </p:nvSpPr>
          <p:spPr>
            <a:xfrm>
              <a:off x="2820600" y="2330280"/>
              <a:ext cx="169200" cy="11160"/>
            </a:xfrm>
            <a:custGeom>
              <a:avLst/>
              <a:gdLst/>
              <a:ahLst/>
              <a:cxnLst/>
              <a:rect l="0" t="0" r="r" b="b"/>
              <a:pathLst>
                <a:path w="470" h="31">
                  <a:moveTo>
                    <a:pt x="444" y="31"/>
                  </a:moveTo>
                  <a:cubicBezTo>
                    <a:pt x="457" y="31"/>
                    <a:pt x="470" y="31"/>
                    <a:pt x="470" y="15"/>
                  </a:cubicBezTo>
                  <a:cubicBezTo>
                    <a:pt x="470" y="0"/>
                    <a:pt x="457" y="0"/>
                    <a:pt x="444" y="0"/>
                  </a:cubicBezTo>
                  <a:cubicBezTo>
                    <a:pt x="305" y="0"/>
                    <a:pt x="165" y="0"/>
                    <a:pt x="26" y="0"/>
                  </a:cubicBezTo>
                  <a:cubicBezTo>
                    <a:pt x="13" y="0"/>
                    <a:pt x="0" y="0"/>
                    <a:pt x="0" y="15"/>
                  </a:cubicBezTo>
                  <a:cubicBezTo>
                    <a:pt x="0" y="31"/>
                    <a:pt x="13" y="31"/>
                    <a:pt x="26" y="31"/>
                  </a:cubicBezTo>
                  <a:cubicBezTo>
                    <a:pt x="165" y="31"/>
                    <a:pt x="305" y="31"/>
                    <a:pt x="444" y="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3840" rIns="90000" bIns="-3384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38" name="Полилиния 837"/>
            <p:cNvSpPr/>
            <p:nvPr/>
          </p:nvSpPr>
          <p:spPr>
            <a:xfrm>
              <a:off x="3090600" y="2212560"/>
              <a:ext cx="125640" cy="195120"/>
            </a:xfrm>
            <a:custGeom>
              <a:avLst/>
              <a:gdLst/>
              <a:ahLst/>
              <a:cxnLst/>
              <a:rect l="0" t="0" r="r" b="b"/>
              <a:pathLst>
                <a:path w="349" h="542">
                  <a:moveTo>
                    <a:pt x="180" y="9"/>
                  </a:moveTo>
                  <a:cubicBezTo>
                    <a:pt x="176" y="6"/>
                    <a:pt x="180" y="0"/>
                    <a:pt x="169" y="0"/>
                  </a:cubicBezTo>
                  <a:cubicBezTo>
                    <a:pt x="151" y="0"/>
                    <a:pt x="94" y="7"/>
                    <a:pt x="74" y="9"/>
                  </a:cubicBezTo>
                  <a:cubicBezTo>
                    <a:pt x="68" y="9"/>
                    <a:pt x="61" y="9"/>
                    <a:pt x="61" y="24"/>
                  </a:cubicBezTo>
                  <a:cubicBezTo>
                    <a:pt x="61" y="33"/>
                    <a:pt x="68" y="33"/>
                    <a:pt x="79" y="33"/>
                  </a:cubicBezTo>
                  <a:cubicBezTo>
                    <a:pt x="116" y="33"/>
                    <a:pt x="118" y="37"/>
                    <a:pt x="118" y="46"/>
                  </a:cubicBezTo>
                  <a:cubicBezTo>
                    <a:pt x="117" y="51"/>
                    <a:pt x="115" y="56"/>
                    <a:pt x="114" y="62"/>
                  </a:cubicBezTo>
                  <a:cubicBezTo>
                    <a:pt x="77" y="209"/>
                    <a:pt x="41" y="357"/>
                    <a:pt x="4" y="505"/>
                  </a:cubicBezTo>
                  <a:cubicBezTo>
                    <a:pt x="0" y="513"/>
                    <a:pt x="0" y="516"/>
                    <a:pt x="0" y="520"/>
                  </a:cubicBezTo>
                  <a:cubicBezTo>
                    <a:pt x="0" y="537"/>
                    <a:pt x="15" y="542"/>
                    <a:pt x="22" y="542"/>
                  </a:cubicBezTo>
                  <a:cubicBezTo>
                    <a:pt x="33" y="542"/>
                    <a:pt x="44" y="535"/>
                    <a:pt x="48" y="527"/>
                  </a:cubicBezTo>
                  <a:cubicBezTo>
                    <a:pt x="52" y="520"/>
                    <a:pt x="88" y="377"/>
                    <a:pt x="92" y="358"/>
                  </a:cubicBezTo>
                  <a:cubicBezTo>
                    <a:pt x="118" y="360"/>
                    <a:pt x="182" y="373"/>
                    <a:pt x="182" y="423"/>
                  </a:cubicBezTo>
                  <a:cubicBezTo>
                    <a:pt x="182" y="428"/>
                    <a:pt x="182" y="432"/>
                    <a:pt x="180" y="439"/>
                  </a:cubicBezTo>
                  <a:cubicBezTo>
                    <a:pt x="178" y="448"/>
                    <a:pt x="176" y="456"/>
                    <a:pt x="176" y="465"/>
                  </a:cubicBezTo>
                  <a:cubicBezTo>
                    <a:pt x="176" y="511"/>
                    <a:pt x="206" y="542"/>
                    <a:pt x="248" y="542"/>
                  </a:cubicBezTo>
                  <a:cubicBezTo>
                    <a:pt x="270" y="542"/>
                    <a:pt x="292" y="529"/>
                    <a:pt x="308" y="500"/>
                  </a:cubicBezTo>
                  <a:cubicBezTo>
                    <a:pt x="327" y="467"/>
                    <a:pt x="336" y="426"/>
                    <a:pt x="336" y="423"/>
                  </a:cubicBezTo>
                  <a:cubicBezTo>
                    <a:pt x="336" y="417"/>
                    <a:pt x="329" y="417"/>
                    <a:pt x="327" y="417"/>
                  </a:cubicBezTo>
                  <a:cubicBezTo>
                    <a:pt x="318" y="417"/>
                    <a:pt x="318" y="419"/>
                    <a:pt x="316" y="430"/>
                  </a:cubicBezTo>
                  <a:cubicBezTo>
                    <a:pt x="301" y="485"/>
                    <a:pt x="283" y="524"/>
                    <a:pt x="248" y="524"/>
                  </a:cubicBezTo>
                  <a:cubicBezTo>
                    <a:pt x="235" y="524"/>
                    <a:pt x="224" y="516"/>
                    <a:pt x="224" y="489"/>
                  </a:cubicBezTo>
                  <a:cubicBezTo>
                    <a:pt x="224" y="476"/>
                    <a:pt x="226" y="459"/>
                    <a:pt x="231" y="445"/>
                  </a:cubicBezTo>
                  <a:cubicBezTo>
                    <a:pt x="233" y="432"/>
                    <a:pt x="233" y="430"/>
                    <a:pt x="233" y="421"/>
                  </a:cubicBezTo>
                  <a:cubicBezTo>
                    <a:pt x="233" y="373"/>
                    <a:pt x="184" y="349"/>
                    <a:pt x="118" y="342"/>
                  </a:cubicBezTo>
                  <a:cubicBezTo>
                    <a:pt x="143" y="327"/>
                    <a:pt x="167" y="303"/>
                    <a:pt x="184" y="285"/>
                  </a:cubicBezTo>
                  <a:cubicBezTo>
                    <a:pt x="222" y="244"/>
                    <a:pt x="257" y="211"/>
                    <a:pt x="297" y="211"/>
                  </a:cubicBezTo>
                  <a:cubicBezTo>
                    <a:pt x="301" y="211"/>
                    <a:pt x="301" y="211"/>
                    <a:pt x="303" y="211"/>
                  </a:cubicBezTo>
                  <a:cubicBezTo>
                    <a:pt x="312" y="213"/>
                    <a:pt x="312" y="213"/>
                    <a:pt x="318" y="217"/>
                  </a:cubicBezTo>
                  <a:cubicBezTo>
                    <a:pt x="321" y="219"/>
                    <a:pt x="321" y="219"/>
                    <a:pt x="323" y="222"/>
                  </a:cubicBezTo>
                  <a:cubicBezTo>
                    <a:pt x="286" y="224"/>
                    <a:pt x="279" y="252"/>
                    <a:pt x="279" y="263"/>
                  </a:cubicBezTo>
                  <a:cubicBezTo>
                    <a:pt x="279" y="274"/>
                    <a:pt x="286" y="290"/>
                    <a:pt x="308" y="290"/>
                  </a:cubicBezTo>
                  <a:cubicBezTo>
                    <a:pt x="327" y="290"/>
                    <a:pt x="349" y="272"/>
                    <a:pt x="349" y="241"/>
                  </a:cubicBezTo>
                  <a:cubicBezTo>
                    <a:pt x="349" y="219"/>
                    <a:pt x="332" y="193"/>
                    <a:pt x="297" y="193"/>
                  </a:cubicBezTo>
                  <a:cubicBezTo>
                    <a:pt x="277" y="193"/>
                    <a:pt x="239" y="200"/>
                    <a:pt x="184" y="261"/>
                  </a:cubicBezTo>
                  <a:cubicBezTo>
                    <a:pt x="158" y="290"/>
                    <a:pt x="127" y="320"/>
                    <a:pt x="99" y="334"/>
                  </a:cubicBezTo>
                  <a:cubicBezTo>
                    <a:pt x="126" y="225"/>
                    <a:pt x="153" y="117"/>
                    <a:pt x="180" y="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39" name="Полилиния 838"/>
            <p:cNvSpPr/>
            <p:nvPr/>
          </p:nvSpPr>
          <p:spPr>
            <a:xfrm>
              <a:off x="3229920" y="2360880"/>
              <a:ext cx="103680" cy="87120"/>
            </a:xfrm>
            <a:custGeom>
              <a:avLst/>
              <a:gdLst/>
              <a:ahLst/>
              <a:cxnLst/>
              <a:rect l="0" t="0" r="r" b="b"/>
              <a:pathLst>
                <a:path w="288" h="242">
                  <a:moveTo>
                    <a:pt x="107" y="180"/>
                  </a:moveTo>
                  <a:cubicBezTo>
                    <a:pt x="103" y="198"/>
                    <a:pt x="83" y="226"/>
                    <a:pt x="57" y="226"/>
                  </a:cubicBezTo>
                  <a:cubicBezTo>
                    <a:pt x="55" y="226"/>
                    <a:pt x="39" y="226"/>
                    <a:pt x="28" y="220"/>
                  </a:cubicBezTo>
                  <a:cubicBezTo>
                    <a:pt x="50" y="213"/>
                    <a:pt x="50" y="193"/>
                    <a:pt x="50" y="189"/>
                  </a:cubicBezTo>
                  <a:cubicBezTo>
                    <a:pt x="50" y="178"/>
                    <a:pt x="41" y="169"/>
                    <a:pt x="30" y="169"/>
                  </a:cubicBezTo>
                  <a:cubicBezTo>
                    <a:pt x="15" y="169"/>
                    <a:pt x="0" y="183"/>
                    <a:pt x="0" y="202"/>
                  </a:cubicBezTo>
                  <a:cubicBezTo>
                    <a:pt x="0" y="231"/>
                    <a:pt x="28" y="242"/>
                    <a:pt x="55" y="242"/>
                  </a:cubicBezTo>
                  <a:cubicBezTo>
                    <a:pt x="81" y="242"/>
                    <a:pt x="103" y="226"/>
                    <a:pt x="116" y="204"/>
                  </a:cubicBezTo>
                  <a:cubicBezTo>
                    <a:pt x="129" y="233"/>
                    <a:pt x="158" y="242"/>
                    <a:pt x="180" y="242"/>
                  </a:cubicBezTo>
                  <a:cubicBezTo>
                    <a:pt x="242" y="242"/>
                    <a:pt x="275" y="176"/>
                    <a:pt x="275" y="161"/>
                  </a:cubicBezTo>
                  <a:cubicBezTo>
                    <a:pt x="275" y="152"/>
                    <a:pt x="270" y="155"/>
                    <a:pt x="268" y="152"/>
                  </a:cubicBezTo>
                  <a:cubicBezTo>
                    <a:pt x="259" y="152"/>
                    <a:pt x="259" y="156"/>
                    <a:pt x="257" y="163"/>
                  </a:cubicBezTo>
                  <a:cubicBezTo>
                    <a:pt x="246" y="200"/>
                    <a:pt x="213" y="226"/>
                    <a:pt x="182" y="226"/>
                  </a:cubicBezTo>
                  <a:cubicBezTo>
                    <a:pt x="160" y="226"/>
                    <a:pt x="149" y="213"/>
                    <a:pt x="149" y="191"/>
                  </a:cubicBezTo>
                  <a:cubicBezTo>
                    <a:pt x="149" y="178"/>
                    <a:pt x="162" y="130"/>
                    <a:pt x="178" y="68"/>
                  </a:cubicBezTo>
                  <a:cubicBezTo>
                    <a:pt x="189" y="29"/>
                    <a:pt x="213" y="14"/>
                    <a:pt x="231" y="14"/>
                  </a:cubicBezTo>
                  <a:cubicBezTo>
                    <a:pt x="233" y="14"/>
                    <a:pt x="248" y="14"/>
                    <a:pt x="259" y="22"/>
                  </a:cubicBezTo>
                  <a:cubicBezTo>
                    <a:pt x="242" y="27"/>
                    <a:pt x="237" y="42"/>
                    <a:pt x="237" y="51"/>
                  </a:cubicBezTo>
                  <a:cubicBezTo>
                    <a:pt x="237" y="64"/>
                    <a:pt x="245" y="71"/>
                    <a:pt x="257" y="71"/>
                  </a:cubicBezTo>
                  <a:cubicBezTo>
                    <a:pt x="269" y="71"/>
                    <a:pt x="288" y="62"/>
                    <a:pt x="288" y="38"/>
                  </a:cubicBezTo>
                  <a:cubicBezTo>
                    <a:pt x="288" y="9"/>
                    <a:pt x="253" y="0"/>
                    <a:pt x="233" y="0"/>
                  </a:cubicBezTo>
                  <a:cubicBezTo>
                    <a:pt x="204" y="0"/>
                    <a:pt x="182" y="18"/>
                    <a:pt x="171" y="38"/>
                  </a:cubicBezTo>
                  <a:cubicBezTo>
                    <a:pt x="162" y="16"/>
                    <a:pt x="136" y="0"/>
                    <a:pt x="105" y="0"/>
                  </a:cubicBezTo>
                  <a:cubicBezTo>
                    <a:pt x="46" y="0"/>
                    <a:pt x="11" y="66"/>
                    <a:pt x="11" y="82"/>
                  </a:cubicBezTo>
                  <a:cubicBezTo>
                    <a:pt x="11" y="88"/>
                    <a:pt x="17" y="86"/>
                    <a:pt x="19" y="88"/>
                  </a:cubicBezTo>
                  <a:cubicBezTo>
                    <a:pt x="28" y="88"/>
                    <a:pt x="28" y="86"/>
                    <a:pt x="30" y="79"/>
                  </a:cubicBezTo>
                  <a:cubicBezTo>
                    <a:pt x="44" y="38"/>
                    <a:pt x="79" y="14"/>
                    <a:pt x="105" y="14"/>
                  </a:cubicBezTo>
                  <a:cubicBezTo>
                    <a:pt x="123" y="14"/>
                    <a:pt x="136" y="25"/>
                    <a:pt x="136" y="51"/>
                  </a:cubicBezTo>
                  <a:cubicBezTo>
                    <a:pt x="136" y="62"/>
                    <a:pt x="132" y="88"/>
                    <a:pt x="125" y="106"/>
                  </a:cubicBezTo>
                  <a:cubicBezTo>
                    <a:pt x="119" y="131"/>
                    <a:pt x="113" y="155"/>
                    <a:pt x="107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2120" rIns="90000" bIns="4212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40" name="Полилиния 839"/>
            <p:cNvSpPr/>
            <p:nvPr/>
          </p:nvSpPr>
          <p:spPr>
            <a:xfrm>
              <a:off x="3378600" y="2215800"/>
              <a:ext cx="193320" cy="195120"/>
            </a:xfrm>
            <a:custGeom>
              <a:avLst/>
              <a:gdLst/>
              <a:ahLst/>
              <a:cxnLst/>
              <a:rect l="0" t="0" r="r" b="b"/>
              <a:pathLst>
                <a:path w="537" h="542">
                  <a:moveTo>
                    <a:pt x="440" y="81"/>
                  </a:moveTo>
                  <a:cubicBezTo>
                    <a:pt x="447" y="48"/>
                    <a:pt x="462" y="26"/>
                    <a:pt x="524" y="24"/>
                  </a:cubicBezTo>
                  <a:cubicBezTo>
                    <a:pt x="526" y="24"/>
                    <a:pt x="537" y="22"/>
                    <a:pt x="537" y="9"/>
                  </a:cubicBezTo>
                  <a:cubicBezTo>
                    <a:pt x="537" y="7"/>
                    <a:pt x="537" y="0"/>
                    <a:pt x="526" y="0"/>
                  </a:cubicBezTo>
                  <a:cubicBezTo>
                    <a:pt x="502" y="0"/>
                    <a:pt x="473" y="2"/>
                    <a:pt x="447" y="2"/>
                  </a:cubicBezTo>
                  <a:cubicBezTo>
                    <a:pt x="420" y="2"/>
                    <a:pt x="392" y="0"/>
                    <a:pt x="367" y="0"/>
                  </a:cubicBezTo>
                  <a:cubicBezTo>
                    <a:pt x="363" y="0"/>
                    <a:pt x="352" y="0"/>
                    <a:pt x="352" y="15"/>
                  </a:cubicBezTo>
                  <a:cubicBezTo>
                    <a:pt x="352" y="24"/>
                    <a:pt x="361" y="24"/>
                    <a:pt x="367" y="24"/>
                  </a:cubicBezTo>
                  <a:cubicBezTo>
                    <a:pt x="411" y="24"/>
                    <a:pt x="420" y="39"/>
                    <a:pt x="420" y="57"/>
                  </a:cubicBezTo>
                  <a:cubicBezTo>
                    <a:pt x="420" y="59"/>
                    <a:pt x="418" y="70"/>
                    <a:pt x="418" y="75"/>
                  </a:cubicBezTo>
                  <a:cubicBezTo>
                    <a:pt x="394" y="166"/>
                    <a:pt x="371" y="257"/>
                    <a:pt x="348" y="349"/>
                  </a:cubicBezTo>
                  <a:cubicBezTo>
                    <a:pt x="321" y="452"/>
                    <a:pt x="233" y="518"/>
                    <a:pt x="154" y="518"/>
                  </a:cubicBezTo>
                  <a:cubicBezTo>
                    <a:pt x="103" y="518"/>
                    <a:pt x="62" y="485"/>
                    <a:pt x="62" y="417"/>
                  </a:cubicBezTo>
                  <a:cubicBezTo>
                    <a:pt x="64" y="397"/>
                    <a:pt x="62" y="393"/>
                    <a:pt x="68" y="357"/>
                  </a:cubicBezTo>
                  <a:cubicBezTo>
                    <a:pt x="94" y="258"/>
                    <a:pt x="120" y="159"/>
                    <a:pt x="145" y="59"/>
                  </a:cubicBezTo>
                  <a:cubicBezTo>
                    <a:pt x="152" y="31"/>
                    <a:pt x="152" y="24"/>
                    <a:pt x="209" y="24"/>
                  </a:cubicBezTo>
                  <a:cubicBezTo>
                    <a:pt x="229" y="24"/>
                    <a:pt x="235" y="24"/>
                    <a:pt x="235" y="9"/>
                  </a:cubicBezTo>
                  <a:cubicBezTo>
                    <a:pt x="235" y="0"/>
                    <a:pt x="227" y="0"/>
                    <a:pt x="224" y="0"/>
                  </a:cubicBezTo>
                  <a:cubicBezTo>
                    <a:pt x="202" y="0"/>
                    <a:pt x="147" y="2"/>
                    <a:pt x="125" y="2"/>
                  </a:cubicBezTo>
                  <a:cubicBezTo>
                    <a:pt x="103" y="2"/>
                    <a:pt x="48" y="0"/>
                    <a:pt x="26" y="0"/>
                  </a:cubicBezTo>
                  <a:cubicBezTo>
                    <a:pt x="20" y="0"/>
                    <a:pt x="11" y="0"/>
                    <a:pt x="11" y="15"/>
                  </a:cubicBezTo>
                  <a:cubicBezTo>
                    <a:pt x="11" y="24"/>
                    <a:pt x="18" y="24"/>
                    <a:pt x="33" y="24"/>
                  </a:cubicBezTo>
                  <a:cubicBezTo>
                    <a:pt x="35" y="24"/>
                    <a:pt x="48" y="24"/>
                    <a:pt x="62" y="24"/>
                  </a:cubicBezTo>
                  <a:cubicBezTo>
                    <a:pt x="77" y="26"/>
                    <a:pt x="84" y="28"/>
                    <a:pt x="84" y="37"/>
                  </a:cubicBezTo>
                  <a:cubicBezTo>
                    <a:pt x="84" y="42"/>
                    <a:pt x="75" y="75"/>
                    <a:pt x="70" y="92"/>
                  </a:cubicBezTo>
                  <a:cubicBezTo>
                    <a:pt x="65" y="115"/>
                    <a:pt x="59" y="137"/>
                    <a:pt x="53" y="160"/>
                  </a:cubicBezTo>
                  <a:cubicBezTo>
                    <a:pt x="46" y="189"/>
                    <a:pt x="9" y="336"/>
                    <a:pt x="7" y="349"/>
                  </a:cubicBezTo>
                  <a:cubicBezTo>
                    <a:pt x="0" y="371"/>
                    <a:pt x="0" y="382"/>
                    <a:pt x="0" y="395"/>
                  </a:cubicBezTo>
                  <a:cubicBezTo>
                    <a:pt x="0" y="487"/>
                    <a:pt x="70" y="542"/>
                    <a:pt x="152" y="542"/>
                  </a:cubicBezTo>
                  <a:cubicBezTo>
                    <a:pt x="249" y="542"/>
                    <a:pt x="345" y="454"/>
                    <a:pt x="370" y="353"/>
                  </a:cubicBezTo>
                  <a:cubicBezTo>
                    <a:pt x="393" y="262"/>
                    <a:pt x="416" y="172"/>
                    <a:pt x="440" y="8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41" name="Полилиния 840"/>
            <p:cNvSpPr/>
            <p:nvPr/>
          </p:nvSpPr>
          <p:spPr>
            <a:xfrm>
              <a:off x="3673080" y="2270880"/>
              <a:ext cx="185400" cy="118440"/>
            </a:xfrm>
            <a:custGeom>
              <a:avLst/>
              <a:gdLst/>
              <a:ahLst/>
              <a:cxnLst/>
              <a:rect l="0" t="0" r="r" b="b"/>
              <a:pathLst>
                <a:path w="515" h="329">
                  <a:moveTo>
                    <a:pt x="515" y="25"/>
                  </a:moveTo>
                  <a:cubicBezTo>
                    <a:pt x="515" y="7"/>
                    <a:pt x="510" y="0"/>
                    <a:pt x="504" y="0"/>
                  </a:cubicBezTo>
                  <a:cubicBezTo>
                    <a:pt x="502" y="0"/>
                    <a:pt x="495" y="5"/>
                    <a:pt x="493" y="22"/>
                  </a:cubicBezTo>
                  <a:cubicBezTo>
                    <a:pt x="491" y="75"/>
                    <a:pt x="436" y="106"/>
                    <a:pt x="385" y="106"/>
                  </a:cubicBezTo>
                  <a:cubicBezTo>
                    <a:pt x="341" y="106"/>
                    <a:pt x="304" y="82"/>
                    <a:pt x="262" y="55"/>
                  </a:cubicBezTo>
                  <a:cubicBezTo>
                    <a:pt x="220" y="29"/>
                    <a:pt x="178" y="0"/>
                    <a:pt x="128" y="0"/>
                  </a:cubicBezTo>
                  <a:cubicBezTo>
                    <a:pt x="57" y="0"/>
                    <a:pt x="0" y="55"/>
                    <a:pt x="0" y="125"/>
                  </a:cubicBezTo>
                  <a:cubicBezTo>
                    <a:pt x="0" y="143"/>
                    <a:pt x="7" y="150"/>
                    <a:pt x="11" y="150"/>
                  </a:cubicBezTo>
                  <a:cubicBezTo>
                    <a:pt x="18" y="150"/>
                    <a:pt x="22" y="134"/>
                    <a:pt x="22" y="132"/>
                  </a:cubicBezTo>
                  <a:cubicBezTo>
                    <a:pt x="24" y="66"/>
                    <a:pt x="88" y="44"/>
                    <a:pt x="128" y="44"/>
                  </a:cubicBezTo>
                  <a:cubicBezTo>
                    <a:pt x="174" y="44"/>
                    <a:pt x="211" y="66"/>
                    <a:pt x="253" y="95"/>
                  </a:cubicBezTo>
                  <a:cubicBezTo>
                    <a:pt x="295" y="121"/>
                    <a:pt x="337" y="150"/>
                    <a:pt x="385" y="150"/>
                  </a:cubicBezTo>
                  <a:cubicBezTo>
                    <a:pt x="458" y="150"/>
                    <a:pt x="515" y="95"/>
                    <a:pt x="515" y="25"/>
                  </a:cubicBezTo>
                  <a:moveTo>
                    <a:pt x="515" y="204"/>
                  </a:moveTo>
                  <a:cubicBezTo>
                    <a:pt x="515" y="183"/>
                    <a:pt x="506" y="180"/>
                    <a:pt x="504" y="180"/>
                  </a:cubicBezTo>
                  <a:cubicBezTo>
                    <a:pt x="502" y="180"/>
                    <a:pt x="495" y="185"/>
                    <a:pt x="493" y="200"/>
                  </a:cubicBezTo>
                  <a:cubicBezTo>
                    <a:pt x="491" y="255"/>
                    <a:pt x="436" y="286"/>
                    <a:pt x="385" y="286"/>
                  </a:cubicBezTo>
                  <a:cubicBezTo>
                    <a:pt x="341" y="286"/>
                    <a:pt x="304" y="261"/>
                    <a:pt x="262" y="235"/>
                  </a:cubicBezTo>
                  <a:cubicBezTo>
                    <a:pt x="220" y="207"/>
                    <a:pt x="178" y="180"/>
                    <a:pt x="128" y="180"/>
                  </a:cubicBezTo>
                  <a:cubicBezTo>
                    <a:pt x="57" y="180"/>
                    <a:pt x="0" y="233"/>
                    <a:pt x="0" y="305"/>
                  </a:cubicBezTo>
                  <a:cubicBezTo>
                    <a:pt x="0" y="321"/>
                    <a:pt x="7" y="327"/>
                    <a:pt x="11" y="327"/>
                  </a:cubicBezTo>
                  <a:cubicBezTo>
                    <a:pt x="18" y="327"/>
                    <a:pt x="22" y="314"/>
                    <a:pt x="22" y="310"/>
                  </a:cubicBezTo>
                  <a:cubicBezTo>
                    <a:pt x="24" y="246"/>
                    <a:pt x="88" y="222"/>
                    <a:pt x="128" y="222"/>
                  </a:cubicBezTo>
                  <a:cubicBezTo>
                    <a:pt x="174" y="222"/>
                    <a:pt x="211" y="246"/>
                    <a:pt x="253" y="272"/>
                  </a:cubicBezTo>
                  <a:cubicBezTo>
                    <a:pt x="295" y="301"/>
                    <a:pt x="337" y="329"/>
                    <a:pt x="385" y="329"/>
                  </a:cubicBezTo>
                  <a:cubicBezTo>
                    <a:pt x="460" y="329"/>
                    <a:pt x="515" y="272"/>
                    <a:pt x="515" y="20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42" name="Полилиния 841"/>
            <p:cNvSpPr/>
            <p:nvPr/>
          </p:nvSpPr>
          <p:spPr>
            <a:xfrm>
              <a:off x="3974760" y="2330280"/>
              <a:ext cx="169560" cy="11160"/>
            </a:xfrm>
            <a:custGeom>
              <a:avLst/>
              <a:gdLst/>
              <a:ahLst/>
              <a:cxnLst/>
              <a:rect l="0" t="0" r="r" b="b"/>
              <a:pathLst>
                <a:path w="471" h="31">
                  <a:moveTo>
                    <a:pt x="444" y="31"/>
                  </a:moveTo>
                  <a:cubicBezTo>
                    <a:pt x="457" y="31"/>
                    <a:pt x="471" y="31"/>
                    <a:pt x="471" y="15"/>
                  </a:cubicBezTo>
                  <a:cubicBezTo>
                    <a:pt x="471" y="0"/>
                    <a:pt x="457" y="0"/>
                    <a:pt x="444" y="0"/>
                  </a:cubicBezTo>
                  <a:cubicBezTo>
                    <a:pt x="305" y="0"/>
                    <a:pt x="166" y="0"/>
                    <a:pt x="26" y="0"/>
                  </a:cubicBezTo>
                  <a:cubicBezTo>
                    <a:pt x="13" y="0"/>
                    <a:pt x="0" y="0"/>
                    <a:pt x="0" y="15"/>
                  </a:cubicBezTo>
                  <a:cubicBezTo>
                    <a:pt x="0" y="31"/>
                    <a:pt x="13" y="31"/>
                    <a:pt x="26" y="31"/>
                  </a:cubicBezTo>
                  <a:cubicBezTo>
                    <a:pt x="166" y="31"/>
                    <a:pt x="305" y="31"/>
                    <a:pt x="444" y="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3840" rIns="90000" bIns="-3384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43" name="Полилиния 842"/>
            <p:cNvSpPr/>
            <p:nvPr/>
          </p:nvSpPr>
          <p:spPr>
            <a:xfrm>
              <a:off x="4182840" y="2212560"/>
              <a:ext cx="126000" cy="195120"/>
            </a:xfrm>
            <a:custGeom>
              <a:avLst/>
              <a:gdLst/>
              <a:ahLst/>
              <a:cxnLst/>
              <a:rect l="0" t="0" r="r" b="b"/>
              <a:pathLst>
                <a:path w="350" h="542">
                  <a:moveTo>
                    <a:pt x="181" y="9"/>
                  </a:moveTo>
                  <a:cubicBezTo>
                    <a:pt x="177" y="6"/>
                    <a:pt x="181" y="0"/>
                    <a:pt x="170" y="0"/>
                  </a:cubicBezTo>
                  <a:cubicBezTo>
                    <a:pt x="152" y="0"/>
                    <a:pt x="95" y="7"/>
                    <a:pt x="75" y="9"/>
                  </a:cubicBezTo>
                  <a:cubicBezTo>
                    <a:pt x="69" y="9"/>
                    <a:pt x="60" y="9"/>
                    <a:pt x="60" y="24"/>
                  </a:cubicBezTo>
                  <a:cubicBezTo>
                    <a:pt x="60" y="33"/>
                    <a:pt x="69" y="33"/>
                    <a:pt x="80" y="33"/>
                  </a:cubicBezTo>
                  <a:cubicBezTo>
                    <a:pt x="117" y="33"/>
                    <a:pt x="117" y="37"/>
                    <a:pt x="117" y="46"/>
                  </a:cubicBezTo>
                  <a:cubicBezTo>
                    <a:pt x="116" y="51"/>
                    <a:pt x="116" y="56"/>
                    <a:pt x="115" y="62"/>
                  </a:cubicBezTo>
                  <a:cubicBezTo>
                    <a:pt x="77" y="209"/>
                    <a:pt x="40" y="357"/>
                    <a:pt x="3" y="505"/>
                  </a:cubicBezTo>
                  <a:cubicBezTo>
                    <a:pt x="0" y="513"/>
                    <a:pt x="0" y="516"/>
                    <a:pt x="0" y="520"/>
                  </a:cubicBezTo>
                  <a:cubicBezTo>
                    <a:pt x="0" y="537"/>
                    <a:pt x="16" y="542"/>
                    <a:pt x="22" y="542"/>
                  </a:cubicBezTo>
                  <a:cubicBezTo>
                    <a:pt x="33" y="542"/>
                    <a:pt x="44" y="535"/>
                    <a:pt x="49" y="527"/>
                  </a:cubicBezTo>
                  <a:cubicBezTo>
                    <a:pt x="53" y="520"/>
                    <a:pt x="88" y="377"/>
                    <a:pt x="93" y="358"/>
                  </a:cubicBezTo>
                  <a:cubicBezTo>
                    <a:pt x="119" y="360"/>
                    <a:pt x="183" y="373"/>
                    <a:pt x="183" y="423"/>
                  </a:cubicBezTo>
                  <a:cubicBezTo>
                    <a:pt x="183" y="428"/>
                    <a:pt x="183" y="432"/>
                    <a:pt x="181" y="439"/>
                  </a:cubicBezTo>
                  <a:cubicBezTo>
                    <a:pt x="179" y="448"/>
                    <a:pt x="176" y="456"/>
                    <a:pt x="176" y="465"/>
                  </a:cubicBezTo>
                  <a:cubicBezTo>
                    <a:pt x="176" y="511"/>
                    <a:pt x="207" y="542"/>
                    <a:pt x="247" y="542"/>
                  </a:cubicBezTo>
                  <a:cubicBezTo>
                    <a:pt x="271" y="542"/>
                    <a:pt x="291" y="529"/>
                    <a:pt x="308" y="500"/>
                  </a:cubicBezTo>
                  <a:cubicBezTo>
                    <a:pt x="328" y="467"/>
                    <a:pt x="337" y="426"/>
                    <a:pt x="337" y="423"/>
                  </a:cubicBezTo>
                  <a:cubicBezTo>
                    <a:pt x="337" y="417"/>
                    <a:pt x="330" y="417"/>
                    <a:pt x="328" y="417"/>
                  </a:cubicBezTo>
                  <a:cubicBezTo>
                    <a:pt x="319" y="417"/>
                    <a:pt x="319" y="419"/>
                    <a:pt x="317" y="430"/>
                  </a:cubicBezTo>
                  <a:cubicBezTo>
                    <a:pt x="302" y="485"/>
                    <a:pt x="284" y="524"/>
                    <a:pt x="249" y="524"/>
                  </a:cubicBezTo>
                  <a:cubicBezTo>
                    <a:pt x="234" y="524"/>
                    <a:pt x="225" y="516"/>
                    <a:pt x="225" y="489"/>
                  </a:cubicBezTo>
                  <a:cubicBezTo>
                    <a:pt x="225" y="476"/>
                    <a:pt x="227" y="459"/>
                    <a:pt x="231" y="445"/>
                  </a:cubicBezTo>
                  <a:cubicBezTo>
                    <a:pt x="234" y="432"/>
                    <a:pt x="234" y="430"/>
                    <a:pt x="234" y="421"/>
                  </a:cubicBezTo>
                  <a:cubicBezTo>
                    <a:pt x="234" y="373"/>
                    <a:pt x="185" y="349"/>
                    <a:pt x="119" y="342"/>
                  </a:cubicBezTo>
                  <a:cubicBezTo>
                    <a:pt x="143" y="327"/>
                    <a:pt x="168" y="303"/>
                    <a:pt x="185" y="285"/>
                  </a:cubicBezTo>
                  <a:cubicBezTo>
                    <a:pt x="223" y="244"/>
                    <a:pt x="258" y="211"/>
                    <a:pt x="297" y="211"/>
                  </a:cubicBezTo>
                  <a:cubicBezTo>
                    <a:pt x="302" y="211"/>
                    <a:pt x="302" y="211"/>
                    <a:pt x="304" y="211"/>
                  </a:cubicBezTo>
                  <a:cubicBezTo>
                    <a:pt x="313" y="213"/>
                    <a:pt x="313" y="213"/>
                    <a:pt x="319" y="217"/>
                  </a:cubicBezTo>
                  <a:cubicBezTo>
                    <a:pt x="322" y="219"/>
                    <a:pt x="322" y="219"/>
                    <a:pt x="324" y="222"/>
                  </a:cubicBezTo>
                  <a:cubicBezTo>
                    <a:pt x="286" y="224"/>
                    <a:pt x="278" y="252"/>
                    <a:pt x="278" y="263"/>
                  </a:cubicBezTo>
                  <a:cubicBezTo>
                    <a:pt x="278" y="274"/>
                    <a:pt x="286" y="290"/>
                    <a:pt x="308" y="290"/>
                  </a:cubicBezTo>
                  <a:cubicBezTo>
                    <a:pt x="328" y="290"/>
                    <a:pt x="350" y="272"/>
                    <a:pt x="350" y="241"/>
                  </a:cubicBezTo>
                  <a:cubicBezTo>
                    <a:pt x="350" y="219"/>
                    <a:pt x="333" y="193"/>
                    <a:pt x="297" y="193"/>
                  </a:cubicBezTo>
                  <a:cubicBezTo>
                    <a:pt x="275" y="193"/>
                    <a:pt x="240" y="200"/>
                    <a:pt x="185" y="261"/>
                  </a:cubicBezTo>
                  <a:cubicBezTo>
                    <a:pt x="159" y="290"/>
                    <a:pt x="128" y="320"/>
                    <a:pt x="99" y="334"/>
                  </a:cubicBezTo>
                  <a:cubicBezTo>
                    <a:pt x="127" y="225"/>
                    <a:pt x="154" y="117"/>
                    <a:pt x="181" y="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44" name="Полилиния 843"/>
            <p:cNvSpPr/>
            <p:nvPr/>
          </p:nvSpPr>
          <p:spPr>
            <a:xfrm>
              <a:off x="4321440" y="2360880"/>
              <a:ext cx="104760" cy="87120"/>
            </a:xfrm>
            <a:custGeom>
              <a:avLst/>
              <a:gdLst/>
              <a:ahLst/>
              <a:cxnLst/>
              <a:rect l="0" t="0" r="r" b="b"/>
              <a:pathLst>
                <a:path w="291" h="242">
                  <a:moveTo>
                    <a:pt x="110" y="180"/>
                  </a:moveTo>
                  <a:cubicBezTo>
                    <a:pt x="104" y="198"/>
                    <a:pt x="86" y="226"/>
                    <a:pt x="60" y="226"/>
                  </a:cubicBezTo>
                  <a:cubicBezTo>
                    <a:pt x="57" y="226"/>
                    <a:pt x="42" y="226"/>
                    <a:pt x="29" y="220"/>
                  </a:cubicBezTo>
                  <a:cubicBezTo>
                    <a:pt x="53" y="213"/>
                    <a:pt x="53" y="193"/>
                    <a:pt x="53" y="189"/>
                  </a:cubicBezTo>
                  <a:cubicBezTo>
                    <a:pt x="53" y="178"/>
                    <a:pt x="44" y="169"/>
                    <a:pt x="31" y="169"/>
                  </a:cubicBezTo>
                  <a:cubicBezTo>
                    <a:pt x="18" y="169"/>
                    <a:pt x="0" y="183"/>
                    <a:pt x="0" y="202"/>
                  </a:cubicBezTo>
                  <a:cubicBezTo>
                    <a:pt x="0" y="231"/>
                    <a:pt x="31" y="242"/>
                    <a:pt x="57" y="242"/>
                  </a:cubicBezTo>
                  <a:cubicBezTo>
                    <a:pt x="84" y="242"/>
                    <a:pt x="106" y="226"/>
                    <a:pt x="119" y="204"/>
                  </a:cubicBezTo>
                  <a:cubicBezTo>
                    <a:pt x="132" y="233"/>
                    <a:pt x="161" y="242"/>
                    <a:pt x="183" y="242"/>
                  </a:cubicBezTo>
                  <a:cubicBezTo>
                    <a:pt x="244" y="242"/>
                    <a:pt x="277" y="176"/>
                    <a:pt x="277" y="161"/>
                  </a:cubicBezTo>
                  <a:cubicBezTo>
                    <a:pt x="277" y="152"/>
                    <a:pt x="271" y="152"/>
                    <a:pt x="269" y="152"/>
                  </a:cubicBezTo>
                  <a:cubicBezTo>
                    <a:pt x="262" y="152"/>
                    <a:pt x="262" y="156"/>
                    <a:pt x="260" y="163"/>
                  </a:cubicBezTo>
                  <a:cubicBezTo>
                    <a:pt x="249" y="200"/>
                    <a:pt x="216" y="226"/>
                    <a:pt x="185" y="226"/>
                  </a:cubicBezTo>
                  <a:cubicBezTo>
                    <a:pt x="163" y="226"/>
                    <a:pt x="152" y="213"/>
                    <a:pt x="152" y="191"/>
                  </a:cubicBezTo>
                  <a:cubicBezTo>
                    <a:pt x="152" y="178"/>
                    <a:pt x="165" y="130"/>
                    <a:pt x="181" y="68"/>
                  </a:cubicBezTo>
                  <a:cubicBezTo>
                    <a:pt x="192" y="29"/>
                    <a:pt x="216" y="14"/>
                    <a:pt x="233" y="14"/>
                  </a:cubicBezTo>
                  <a:cubicBezTo>
                    <a:pt x="243" y="17"/>
                    <a:pt x="251" y="14"/>
                    <a:pt x="262" y="22"/>
                  </a:cubicBezTo>
                  <a:cubicBezTo>
                    <a:pt x="244" y="27"/>
                    <a:pt x="238" y="42"/>
                    <a:pt x="238" y="51"/>
                  </a:cubicBezTo>
                  <a:cubicBezTo>
                    <a:pt x="238" y="64"/>
                    <a:pt x="248" y="71"/>
                    <a:pt x="260" y="71"/>
                  </a:cubicBezTo>
                  <a:cubicBezTo>
                    <a:pt x="272" y="71"/>
                    <a:pt x="291" y="62"/>
                    <a:pt x="291" y="38"/>
                  </a:cubicBezTo>
                  <a:cubicBezTo>
                    <a:pt x="291" y="9"/>
                    <a:pt x="255" y="0"/>
                    <a:pt x="233" y="0"/>
                  </a:cubicBezTo>
                  <a:cubicBezTo>
                    <a:pt x="207" y="0"/>
                    <a:pt x="185" y="18"/>
                    <a:pt x="174" y="38"/>
                  </a:cubicBezTo>
                  <a:cubicBezTo>
                    <a:pt x="163" y="16"/>
                    <a:pt x="139" y="0"/>
                    <a:pt x="108" y="0"/>
                  </a:cubicBezTo>
                  <a:cubicBezTo>
                    <a:pt x="49" y="0"/>
                    <a:pt x="13" y="66"/>
                    <a:pt x="13" y="82"/>
                  </a:cubicBezTo>
                  <a:cubicBezTo>
                    <a:pt x="13" y="88"/>
                    <a:pt x="19" y="86"/>
                    <a:pt x="22" y="88"/>
                  </a:cubicBezTo>
                  <a:cubicBezTo>
                    <a:pt x="29" y="88"/>
                    <a:pt x="31" y="86"/>
                    <a:pt x="33" y="79"/>
                  </a:cubicBezTo>
                  <a:cubicBezTo>
                    <a:pt x="46" y="38"/>
                    <a:pt x="82" y="14"/>
                    <a:pt x="108" y="14"/>
                  </a:cubicBezTo>
                  <a:cubicBezTo>
                    <a:pt x="126" y="14"/>
                    <a:pt x="139" y="25"/>
                    <a:pt x="139" y="51"/>
                  </a:cubicBezTo>
                  <a:cubicBezTo>
                    <a:pt x="139" y="62"/>
                    <a:pt x="132" y="88"/>
                    <a:pt x="128" y="106"/>
                  </a:cubicBezTo>
                  <a:cubicBezTo>
                    <a:pt x="122" y="131"/>
                    <a:pt x="116" y="155"/>
                    <a:pt x="110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2120" rIns="90000" bIns="4212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45" name="Полилиния 844"/>
            <p:cNvSpPr/>
            <p:nvPr/>
          </p:nvSpPr>
          <p:spPr>
            <a:xfrm>
              <a:off x="4467960" y="2215800"/>
              <a:ext cx="169560" cy="188640"/>
            </a:xfrm>
            <a:custGeom>
              <a:avLst/>
              <a:gdLst/>
              <a:ahLst/>
              <a:cxnLst/>
              <a:rect l="0" t="0" r="r" b="b"/>
              <a:pathLst>
                <a:path w="471" h="524">
                  <a:moveTo>
                    <a:pt x="244" y="274"/>
                  </a:moveTo>
                  <a:cubicBezTo>
                    <a:pt x="251" y="265"/>
                    <a:pt x="251" y="263"/>
                    <a:pt x="251" y="261"/>
                  </a:cubicBezTo>
                  <a:cubicBezTo>
                    <a:pt x="251" y="259"/>
                    <a:pt x="249" y="254"/>
                    <a:pt x="246" y="250"/>
                  </a:cubicBezTo>
                  <a:cubicBezTo>
                    <a:pt x="194" y="175"/>
                    <a:pt x="141" y="99"/>
                    <a:pt x="88" y="24"/>
                  </a:cubicBezTo>
                  <a:cubicBezTo>
                    <a:pt x="147" y="24"/>
                    <a:pt x="207" y="24"/>
                    <a:pt x="266" y="24"/>
                  </a:cubicBezTo>
                  <a:cubicBezTo>
                    <a:pt x="396" y="24"/>
                    <a:pt x="436" y="50"/>
                    <a:pt x="451" y="173"/>
                  </a:cubicBezTo>
                  <a:cubicBezTo>
                    <a:pt x="458" y="173"/>
                    <a:pt x="464" y="173"/>
                    <a:pt x="471" y="173"/>
                  </a:cubicBezTo>
                  <a:cubicBezTo>
                    <a:pt x="463" y="115"/>
                    <a:pt x="456" y="58"/>
                    <a:pt x="449" y="0"/>
                  </a:cubicBezTo>
                  <a:cubicBezTo>
                    <a:pt x="306" y="0"/>
                    <a:pt x="163" y="0"/>
                    <a:pt x="20" y="0"/>
                  </a:cubicBezTo>
                  <a:cubicBezTo>
                    <a:pt x="2" y="0"/>
                    <a:pt x="0" y="0"/>
                    <a:pt x="0" y="18"/>
                  </a:cubicBezTo>
                  <a:cubicBezTo>
                    <a:pt x="65" y="110"/>
                    <a:pt x="129" y="203"/>
                    <a:pt x="194" y="296"/>
                  </a:cubicBezTo>
                  <a:cubicBezTo>
                    <a:pt x="132" y="365"/>
                    <a:pt x="71" y="435"/>
                    <a:pt x="9" y="504"/>
                  </a:cubicBezTo>
                  <a:cubicBezTo>
                    <a:pt x="2" y="513"/>
                    <a:pt x="2" y="513"/>
                    <a:pt x="2" y="515"/>
                  </a:cubicBezTo>
                  <a:cubicBezTo>
                    <a:pt x="2" y="524"/>
                    <a:pt x="9" y="524"/>
                    <a:pt x="20" y="524"/>
                  </a:cubicBezTo>
                  <a:cubicBezTo>
                    <a:pt x="163" y="524"/>
                    <a:pt x="306" y="524"/>
                    <a:pt x="449" y="524"/>
                  </a:cubicBezTo>
                  <a:cubicBezTo>
                    <a:pt x="456" y="464"/>
                    <a:pt x="463" y="404"/>
                    <a:pt x="471" y="344"/>
                  </a:cubicBezTo>
                  <a:cubicBezTo>
                    <a:pt x="464" y="344"/>
                    <a:pt x="458" y="344"/>
                    <a:pt x="451" y="344"/>
                  </a:cubicBezTo>
                  <a:cubicBezTo>
                    <a:pt x="438" y="471"/>
                    <a:pt x="385" y="491"/>
                    <a:pt x="264" y="491"/>
                  </a:cubicBezTo>
                  <a:cubicBezTo>
                    <a:pt x="193" y="491"/>
                    <a:pt x="122" y="491"/>
                    <a:pt x="51" y="491"/>
                  </a:cubicBezTo>
                  <a:cubicBezTo>
                    <a:pt x="115" y="419"/>
                    <a:pt x="180" y="346"/>
                    <a:pt x="244" y="27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46" name="Полилиния 845"/>
            <p:cNvSpPr/>
            <p:nvPr/>
          </p:nvSpPr>
          <p:spPr>
            <a:xfrm>
              <a:off x="4659480" y="2211840"/>
              <a:ext cx="118080" cy="249480"/>
            </a:xfrm>
            <a:custGeom>
              <a:avLst/>
              <a:gdLst/>
              <a:ahLst/>
              <a:cxnLst/>
              <a:rect l="0" t="0" r="r" b="b"/>
              <a:pathLst>
                <a:path w="328" h="693">
                  <a:moveTo>
                    <a:pt x="101" y="300"/>
                  </a:moveTo>
                  <a:cubicBezTo>
                    <a:pt x="18" y="355"/>
                    <a:pt x="0" y="428"/>
                    <a:pt x="0" y="456"/>
                  </a:cubicBezTo>
                  <a:cubicBezTo>
                    <a:pt x="0" y="493"/>
                    <a:pt x="22" y="513"/>
                    <a:pt x="25" y="515"/>
                  </a:cubicBezTo>
                  <a:cubicBezTo>
                    <a:pt x="49" y="542"/>
                    <a:pt x="55" y="544"/>
                    <a:pt x="112" y="566"/>
                  </a:cubicBezTo>
                  <a:cubicBezTo>
                    <a:pt x="144" y="578"/>
                    <a:pt x="176" y="591"/>
                    <a:pt x="207" y="603"/>
                  </a:cubicBezTo>
                  <a:cubicBezTo>
                    <a:pt x="218" y="607"/>
                    <a:pt x="233" y="614"/>
                    <a:pt x="233" y="636"/>
                  </a:cubicBezTo>
                  <a:cubicBezTo>
                    <a:pt x="233" y="654"/>
                    <a:pt x="220" y="675"/>
                    <a:pt x="196" y="675"/>
                  </a:cubicBezTo>
                  <a:cubicBezTo>
                    <a:pt x="161" y="675"/>
                    <a:pt x="137" y="658"/>
                    <a:pt x="128" y="651"/>
                  </a:cubicBezTo>
                  <a:cubicBezTo>
                    <a:pt x="123" y="649"/>
                    <a:pt x="123" y="647"/>
                    <a:pt x="119" y="647"/>
                  </a:cubicBezTo>
                  <a:cubicBezTo>
                    <a:pt x="112" y="647"/>
                    <a:pt x="112" y="654"/>
                    <a:pt x="112" y="656"/>
                  </a:cubicBezTo>
                  <a:cubicBezTo>
                    <a:pt x="112" y="664"/>
                    <a:pt x="152" y="693"/>
                    <a:pt x="196" y="693"/>
                  </a:cubicBezTo>
                  <a:cubicBezTo>
                    <a:pt x="244" y="693"/>
                    <a:pt x="275" y="649"/>
                    <a:pt x="275" y="612"/>
                  </a:cubicBezTo>
                  <a:cubicBezTo>
                    <a:pt x="275" y="575"/>
                    <a:pt x="247" y="559"/>
                    <a:pt x="240" y="557"/>
                  </a:cubicBezTo>
                  <a:cubicBezTo>
                    <a:pt x="229" y="553"/>
                    <a:pt x="203" y="542"/>
                    <a:pt x="192" y="539"/>
                  </a:cubicBezTo>
                  <a:cubicBezTo>
                    <a:pt x="176" y="533"/>
                    <a:pt x="161" y="526"/>
                    <a:pt x="145" y="522"/>
                  </a:cubicBezTo>
                  <a:cubicBezTo>
                    <a:pt x="130" y="515"/>
                    <a:pt x="115" y="509"/>
                    <a:pt x="99" y="502"/>
                  </a:cubicBezTo>
                  <a:cubicBezTo>
                    <a:pt x="64" y="489"/>
                    <a:pt x="40" y="467"/>
                    <a:pt x="40" y="434"/>
                  </a:cubicBezTo>
                  <a:cubicBezTo>
                    <a:pt x="40" y="404"/>
                    <a:pt x="71" y="336"/>
                    <a:pt x="137" y="303"/>
                  </a:cubicBezTo>
                  <a:cubicBezTo>
                    <a:pt x="165" y="314"/>
                    <a:pt x="187" y="314"/>
                    <a:pt x="203" y="314"/>
                  </a:cubicBezTo>
                  <a:cubicBezTo>
                    <a:pt x="227" y="314"/>
                    <a:pt x="275" y="314"/>
                    <a:pt x="275" y="289"/>
                  </a:cubicBezTo>
                  <a:cubicBezTo>
                    <a:pt x="275" y="270"/>
                    <a:pt x="242" y="270"/>
                    <a:pt x="211" y="270"/>
                  </a:cubicBezTo>
                  <a:cubicBezTo>
                    <a:pt x="198" y="270"/>
                    <a:pt x="176" y="270"/>
                    <a:pt x="148" y="279"/>
                  </a:cubicBezTo>
                  <a:cubicBezTo>
                    <a:pt x="128" y="259"/>
                    <a:pt x="123" y="232"/>
                    <a:pt x="123" y="217"/>
                  </a:cubicBezTo>
                  <a:cubicBezTo>
                    <a:pt x="123" y="175"/>
                    <a:pt x="152" y="116"/>
                    <a:pt x="209" y="88"/>
                  </a:cubicBezTo>
                  <a:cubicBezTo>
                    <a:pt x="225" y="105"/>
                    <a:pt x="242" y="105"/>
                    <a:pt x="260" y="105"/>
                  </a:cubicBezTo>
                  <a:cubicBezTo>
                    <a:pt x="280" y="105"/>
                    <a:pt x="328" y="105"/>
                    <a:pt x="328" y="81"/>
                  </a:cubicBezTo>
                  <a:cubicBezTo>
                    <a:pt x="328" y="61"/>
                    <a:pt x="295" y="59"/>
                    <a:pt x="264" y="59"/>
                  </a:cubicBezTo>
                  <a:cubicBezTo>
                    <a:pt x="253" y="59"/>
                    <a:pt x="236" y="59"/>
                    <a:pt x="216" y="64"/>
                  </a:cubicBezTo>
                  <a:cubicBezTo>
                    <a:pt x="214" y="57"/>
                    <a:pt x="211" y="50"/>
                    <a:pt x="211" y="39"/>
                  </a:cubicBezTo>
                  <a:cubicBezTo>
                    <a:pt x="211" y="29"/>
                    <a:pt x="214" y="20"/>
                    <a:pt x="216" y="11"/>
                  </a:cubicBezTo>
                  <a:cubicBezTo>
                    <a:pt x="216" y="4"/>
                    <a:pt x="211" y="0"/>
                    <a:pt x="205" y="0"/>
                  </a:cubicBezTo>
                  <a:cubicBezTo>
                    <a:pt x="192" y="0"/>
                    <a:pt x="192" y="35"/>
                    <a:pt x="192" y="37"/>
                  </a:cubicBezTo>
                  <a:cubicBezTo>
                    <a:pt x="192" y="53"/>
                    <a:pt x="196" y="64"/>
                    <a:pt x="198" y="68"/>
                  </a:cubicBezTo>
                  <a:cubicBezTo>
                    <a:pt x="115" y="90"/>
                    <a:pt x="62" y="151"/>
                    <a:pt x="62" y="211"/>
                  </a:cubicBezTo>
                  <a:cubicBezTo>
                    <a:pt x="62" y="239"/>
                    <a:pt x="75" y="272"/>
                    <a:pt x="112" y="292"/>
                  </a:cubicBezTo>
                  <a:cubicBezTo>
                    <a:pt x="109" y="295"/>
                    <a:pt x="105" y="298"/>
                    <a:pt x="101" y="300"/>
                  </a:cubicBezTo>
                  <a:moveTo>
                    <a:pt x="227" y="81"/>
                  </a:moveTo>
                  <a:cubicBezTo>
                    <a:pt x="240" y="77"/>
                    <a:pt x="255" y="77"/>
                    <a:pt x="264" y="77"/>
                  </a:cubicBezTo>
                  <a:cubicBezTo>
                    <a:pt x="291" y="77"/>
                    <a:pt x="295" y="77"/>
                    <a:pt x="308" y="81"/>
                  </a:cubicBezTo>
                  <a:cubicBezTo>
                    <a:pt x="302" y="83"/>
                    <a:pt x="295" y="88"/>
                    <a:pt x="260" y="88"/>
                  </a:cubicBezTo>
                  <a:cubicBezTo>
                    <a:pt x="244" y="88"/>
                    <a:pt x="236" y="88"/>
                    <a:pt x="227" y="81"/>
                  </a:cubicBezTo>
                  <a:moveTo>
                    <a:pt x="167" y="289"/>
                  </a:moveTo>
                  <a:cubicBezTo>
                    <a:pt x="185" y="285"/>
                    <a:pt x="203" y="285"/>
                    <a:pt x="211" y="285"/>
                  </a:cubicBezTo>
                  <a:cubicBezTo>
                    <a:pt x="238" y="285"/>
                    <a:pt x="242" y="287"/>
                    <a:pt x="255" y="289"/>
                  </a:cubicBezTo>
                  <a:cubicBezTo>
                    <a:pt x="249" y="294"/>
                    <a:pt x="242" y="296"/>
                    <a:pt x="205" y="296"/>
                  </a:cubicBezTo>
                  <a:cubicBezTo>
                    <a:pt x="187" y="296"/>
                    <a:pt x="181" y="296"/>
                    <a:pt x="167" y="28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847" name="Группа 846"/>
          <p:cNvGrpSpPr/>
          <p:nvPr/>
        </p:nvGrpSpPr>
        <p:grpSpPr>
          <a:xfrm>
            <a:off x="5393520" y="2215080"/>
            <a:ext cx="804600" cy="213120"/>
            <a:chOff x="5393520" y="2215080"/>
            <a:chExt cx="804600" cy="213120"/>
          </a:xfrm>
        </p:grpSpPr>
        <p:sp>
          <p:nvSpPr>
            <p:cNvPr id="848" name="Полилиния 847"/>
            <p:cNvSpPr/>
            <p:nvPr/>
          </p:nvSpPr>
          <p:spPr>
            <a:xfrm>
              <a:off x="5393520" y="2221560"/>
              <a:ext cx="168480" cy="188640"/>
            </a:xfrm>
            <a:custGeom>
              <a:avLst/>
              <a:gdLst/>
              <a:ahLst/>
              <a:cxnLst/>
              <a:rect l="0" t="0" r="r" b="b"/>
              <a:pathLst>
                <a:path w="468" h="524">
                  <a:moveTo>
                    <a:pt x="244" y="274"/>
                  </a:moveTo>
                  <a:cubicBezTo>
                    <a:pt x="250" y="265"/>
                    <a:pt x="250" y="263"/>
                    <a:pt x="250" y="260"/>
                  </a:cubicBezTo>
                  <a:cubicBezTo>
                    <a:pt x="250" y="256"/>
                    <a:pt x="246" y="254"/>
                    <a:pt x="244" y="249"/>
                  </a:cubicBezTo>
                  <a:cubicBezTo>
                    <a:pt x="191" y="174"/>
                    <a:pt x="138" y="99"/>
                    <a:pt x="86" y="24"/>
                  </a:cubicBezTo>
                  <a:cubicBezTo>
                    <a:pt x="145" y="24"/>
                    <a:pt x="204" y="24"/>
                    <a:pt x="264" y="24"/>
                  </a:cubicBezTo>
                  <a:cubicBezTo>
                    <a:pt x="396" y="24"/>
                    <a:pt x="433" y="50"/>
                    <a:pt x="450" y="171"/>
                  </a:cubicBezTo>
                  <a:cubicBezTo>
                    <a:pt x="456" y="171"/>
                    <a:pt x="462" y="171"/>
                    <a:pt x="468" y="171"/>
                  </a:cubicBezTo>
                  <a:cubicBezTo>
                    <a:pt x="461" y="114"/>
                    <a:pt x="455" y="57"/>
                    <a:pt x="448" y="0"/>
                  </a:cubicBezTo>
                  <a:cubicBezTo>
                    <a:pt x="305" y="0"/>
                    <a:pt x="163" y="0"/>
                    <a:pt x="20" y="0"/>
                  </a:cubicBezTo>
                  <a:cubicBezTo>
                    <a:pt x="0" y="0"/>
                    <a:pt x="0" y="0"/>
                    <a:pt x="0" y="17"/>
                  </a:cubicBezTo>
                  <a:cubicBezTo>
                    <a:pt x="64" y="110"/>
                    <a:pt x="127" y="203"/>
                    <a:pt x="191" y="296"/>
                  </a:cubicBezTo>
                  <a:cubicBezTo>
                    <a:pt x="130" y="364"/>
                    <a:pt x="70" y="433"/>
                    <a:pt x="9" y="502"/>
                  </a:cubicBezTo>
                  <a:cubicBezTo>
                    <a:pt x="0" y="510"/>
                    <a:pt x="0" y="513"/>
                    <a:pt x="0" y="515"/>
                  </a:cubicBezTo>
                  <a:cubicBezTo>
                    <a:pt x="0" y="524"/>
                    <a:pt x="9" y="524"/>
                    <a:pt x="20" y="524"/>
                  </a:cubicBezTo>
                  <a:cubicBezTo>
                    <a:pt x="163" y="524"/>
                    <a:pt x="305" y="524"/>
                    <a:pt x="448" y="524"/>
                  </a:cubicBezTo>
                  <a:cubicBezTo>
                    <a:pt x="455" y="463"/>
                    <a:pt x="461" y="402"/>
                    <a:pt x="468" y="342"/>
                  </a:cubicBezTo>
                  <a:cubicBezTo>
                    <a:pt x="462" y="342"/>
                    <a:pt x="456" y="342"/>
                    <a:pt x="450" y="342"/>
                  </a:cubicBezTo>
                  <a:cubicBezTo>
                    <a:pt x="435" y="471"/>
                    <a:pt x="382" y="491"/>
                    <a:pt x="261" y="491"/>
                  </a:cubicBezTo>
                  <a:cubicBezTo>
                    <a:pt x="190" y="491"/>
                    <a:pt x="119" y="491"/>
                    <a:pt x="48" y="491"/>
                  </a:cubicBezTo>
                  <a:cubicBezTo>
                    <a:pt x="114" y="418"/>
                    <a:pt x="179" y="346"/>
                    <a:pt x="244" y="27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49" name="Полилиния 848"/>
            <p:cNvSpPr/>
            <p:nvPr/>
          </p:nvSpPr>
          <p:spPr>
            <a:xfrm>
              <a:off x="5670360" y="2253600"/>
              <a:ext cx="246960" cy="174600"/>
            </a:xfrm>
            <a:custGeom>
              <a:avLst/>
              <a:gdLst/>
              <a:ahLst/>
              <a:cxnLst/>
              <a:rect l="0" t="0" r="r" b="b"/>
              <a:pathLst>
                <a:path w="686" h="485">
                  <a:moveTo>
                    <a:pt x="435" y="31"/>
                  </a:moveTo>
                  <a:cubicBezTo>
                    <a:pt x="444" y="27"/>
                    <a:pt x="451" y="25"/>
                    <a:pt x="451" y="16"/>
                  </a:cubicBezTo>
                  <a:cubicBezTo>
                    <a:pt x="451" y="5"/>
                    <a:pt x="442" y="0"/>
                    <a:pt x="435" y="0"/>
                  </a:cubicBezTo>
                  <a:cubicBezTo>
                    <a:pt x="431" y="0"/>
                    <a:pt x="424" y="3"/>
                    <a:pt x="422" y="5"/>
                  </a:cubicBezTo>
                  <a:cubicBezTo>
                    <a:pt x="287" y="79"/>
                    <a:pt x="151" y="152"/>
                    <a:pt x="16" y="226"/>
                  </a:cubicBezTo>
                  <a:cubicBezTo>
                    <a:pt x="7" y="231"/>
                    <a:pt x="0" y="232"/>
                    <a:pt x="0" y="242"/>
                  </a:cubicBezTo>
                  <a:cubicBezTo>
                    <a:pt x="0" y="251"/>
                    <a:pt x="7" y="255"/>
                    <a:pt x="16" y="259"/>
                  </a:cubicBezTo>
                  <a:cubicBezTo>
                    <a:pt x="151" y="333"/>
                    <a:pt x="287" y="407"/>
                    <a:pt x="422" y="481"/>
                  </a:cubicBezTo>
                  <a:cubicBezTo>
                    <a:pt x="431" y="485"/>
                    <a:pt x="433" y="485"/>
                    <a:pt x="435" y="485"/>
                  </a:cubicBezTo>
                  <a:cubicBezTo>
                    <a:pt x="446" y="485"/>
                    <a:pt x="451" y="476"/>
                    <a:pt x="451" y="470"/>
                  </a:cubicBezTo>
                  <a:cubicBezTo>
                    <a:pt x="451" y="461"/>
                    <a:pt x="444" y="459"/>
                    <a:pt x="435" y="452"/>
                  </a:cubicBezTo>
                  <a:cubicBezTo>
                    <a:pt x="306" y="382"/>
                    <a:pt x="177" y="312"/>
                    <a:pt x="48" y="242"/>
                  </a:cubicBezTo>
                  <a:cubicBezTo>
                    <a:pt x="177" y="171"/>
                    <a:pt x="306" y="101"/>
                    <a:pt x="435" y="31"/>
                  </a:cubicBezTo>
                  <a:moveTo>
                    <a:pt x="670" y="31"/>
                  </a:moveTo>
                  <a:cubicBezTo>
                    <a:pt x="679" y="27"/>
                    <a:pt x="686" y="25"/>
                    <a:pt x="686" y="16"/>
                  </a:cubicBezTo>
                  <a:cubicBezTo>
                    <a:pt x="686" y="5"/>
                    <a:pt x="677" y="0"/>
                    <a:pt x="670" y="0"/>
                  </a:cubicBezTo>
                  <a:cubicBezTo>
                    <a:pt x="666" y="0"/>
                    <a:pt x="659" y="3"/>
                    <a:pt x="657" y="5"/>
                  </a:cubicBezTo>
                  <a:cubicBezTo>
                    <a:pt x="522" y="79"/>
                    <a:pt x="386" y="152"/>
                    <a:pt x="251" y="226"/>
                  </a:cubicBezTo>
                  <a:cubicBezTo>
                    <a:pt x="242" y="231"/>
                    <a:pt x="235" y="232"/>
                    <a:pt x="235" y="242"/>
                  </a:cubicBezTo>
                  <a:cubicBezTo>
                    <a:pt x="235" y="251"/>
                    <a:pt x="242" y="255"/>
                    <a:pt x="251" y="259"/>
                  </a:cubicBezTo>
                  <a:cubicBezTo>
                    <a:pt x="386" y="333"/>
                    <a:pt x="522" y="407"/>
                    <a:pt x="657" y="481"/>
                  </a:cubicBezTo>
                  <a:cubicBezTo>
                    <a:pt x="666" y="485"/>
                    <a:pt x="668" y="485"/>
                    <a:pt x="670" y="485"/>
                  </a:cubicBezTo>
                  <a:cubicBezTo>
                    <a:pt x="681" y="485"/>
                    <a:pt x="686" y="476"/>
                    <a:pt x="686" y="470"/>
                  </a:cubicBezTo>
                  <a:cubicBezTo>
                    <a:pt x="686" y="461"/>
                    <a:pt x="679" y="459"/>
                    <a:pt x="670" y="452"/>
                  </a:cubicBezTo>
                  <a:cubicBezTo>
                    <a:pt x="542" y="382"/>
                    <a:pt x="413" y="312"/>
                    <a:pt x="284" y="242"/>
                  </a:cubicBezTo>
                  <a:cubicBezTo>
                    <a:pt x="413" y="171"/>
                    <a:pt x="542" y="101"/>
                    <a:pt x="670" y="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50" name="Полилиния 849"/>
            <p:cNvSpPr/>
            <p:nvPr/>
          </p:nvSpPr>
          <p:spPr>
            <a:xfrm>
              <a:off x="6022440" y="2215080"/>
              <a:ext cx="175680" cy="195120"/>
            </a:xfrm>
            <a:custGeom>
              <a:avLst/>
              <a:gdLst/>
              <a:ahLst/>
              <a:cxnLst/>
              <a:rect l="0" t="0" r="r" b="b"/>
              <a:pathLst>
                <a:path w="488" h="542">
                  <a:moveTo>
                    <a:pt x="488" y="417"/>
                  </a:moveTo>
                  <a:cubicBezTo>
                    <a:pt x="481" y="417"/>
                    <a:pt x="475" y="417"/>
                    <a:pt x="468" y="417"/>
                  </a:cubicBezTo>
                  <a:cubicBezTo>
                    <a:pt x="464" y="436"/>
                    <a:pt x="462" y="454"/>
                    <a:pt x="455" y="474"/>
                  </a:cubicBezTo>
                  <a:cubicBezTo>
                    <a:pt x="451" y="485"/>
                    <a:pt x="448" y="491"/>
                    <a:pt x="404" y="491"/>
                  </a:cubicBezTo>
                  <a:cubicBezTo>
                    <a:pt x="384" y="491"/>
                    <a:pt x="363" y="491"/>
                    <a:pt x="343" y="491"/>
                  </a:cubicBezTo>
                  <a:cubicBezTo>
                    <a:pt x="352" y="449"/>
                    <a:pt x="376" y="412"/>
                    <a:pt x="411" y="362"/>
                  </a:cubicBezTo>
                  <a:cubicBezTo>
                    <a:pt x="446" y="307"/>
                    <a:pt x="479" y="254"/>
                    <a:pt x="479" y="193"/>
                  </a:cubicBezTo>
                  <a:cubicBezTo>
                    <a:pt x="479" y="86"/>
                    <a:pt x="374" y="0"/>
                    <a:pt x="244" y="0"/>
                  </a:cubicBezTo>
                  <a:cubicBezTo>
                    <a:pt x="112" y="0"/>
                    <a:pt x="9" y="88"/>
                    <a:pt x="9" y="193"/>
                  </a:cubicBezTo>
                  <a:cubicBezTo>
                    <a:pt x="9" y="254"/>
                    <a:pt x="40" y="307"/>
                    <a:pt x="77" y="362"/>
                  </a:cubicBezTo>
                  <a:cubicBezTo>
                    <a:pt x="110" y="412"/>
                    <a:pt x="136" y="449"/>
                    <a:pt x="145" y="491"/>
                  </a:cubicBezTo>
                  <a:cubicBezTo>
                    <a:pt x="125" y="491"/>
                    <a:pt x="104" y="491"/>
                    <a:pt x="84" y="491"/>
                  </a:cubicBezTo>
                  <a:cubicBezTo>
                    <a:pt x="40" y="491"/>
                    <a:pt x="37" y="485"/>
                    <a:pt x="33" y="474"/>
                  </a:cubicBezTo>
                  <a:cubicBezTo>
                    <a:pt x="26" y="456"/>
                    <a:pt x="22" y="436"/>
                    <a:pt x="20" y="417"/>
                  </a:cubicBezTo>
                  <a:cubicBezTo>
                    <a:pt x="13" y="417"/>
                    <a:pt x="7" y="417"/>
                    <a:pt x="0" y="417"/>
                  </a:cubicBezTo>
                  <a:cubicBezTo>
                    <a:pt x="8" y="458"/>
                    <a:pt x="16" y="500"/>
                    <a:pt x="24" y="542"/>
                  </a:cubicBezTo>
                  <a:cubicBezTo>
                    <a:pt x="66" y="542"/>
                    <a:pt x="108" y="542"/>
                    <a:pt x="150" y="542"/>
                  </a:cubicBezTo>
                  <a:cubicBezTo>
                    <a:pt x="165" y="542"/>
                    <a:pt x="167" y="542"/>
                    <a:pt x="167" y="526"/>
                  </a:cubicBezTo>
                  <a:cubicBezTo>
                    <a:pt x="167" y="471"/>
                    <a:pt x="143" y="403"/>
                    <a:pt x="125" y="355"/>
                  </a:cubicBezTo>
                  <a:cubicBezTo>
                    <a:pt x="110" y="309"/>
                    <a:pt x="88" y="250"/>
                    <a:pt x="88" y="193"/>
                  </a:cubicBezTo>
                  <a:cubicBezTo>
                    <a:pt x="88" y="70"/>
                    <a:pt x="174" y="18"/>
                    <a:pt x="244" y="18"/>
                  </a:cubicBezTo>
                  <a:cubicBezTo>
                    <a:pt x="317" y="18"/>
                    <a:pt x="400" y="72"/>
                    <a:pt x="400" y="193"/>
                  </a:cubicBezTo>
                  <a:cubicBezTo>
                    <a:pt x="400" y="250"/>
                    <a:pt x="378" y="307"/>
                    <a:pt x="356" y="371"/>
                  </a:cubicBezTo>
                  <a:cubicBezTo>
                    <a:pt x="345" y="403"/>
                    <a:pt x="319" y="471"/>
                    <a:pt x="319" y="526"/>
                  </a:cubicBezTo>
                  <a:cubicBezTo>
                    <a:pt x="319" y="542"/>
                    <a:pt x="323" y="542"/>
                    <a:pt x="341" y="542"/>
                  </a:cubicBezTo>
                  <a:cubicBezTo>
                    <a:pt x="381" y="542"/>
                    <a:pt x="421" y="542"/>
                    <a:pt x="462" y="542"/>
                  </a:cubicBezTo>
                  <a:cubicBezTo>
                    <a:pt x="470" y="500"/>
                    <a:pt x="479" y="458"/>
                    <a:pt x="488" y="41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851" name="Группа 850"/>
          <p:cNvGrpSpPr/>
          <p:nvPr/>
        </p:nvGrpSpPr>
        <p:grpSpPr>
          <a:xfrm>
            <a:off x="643320" y="2533320"/>
            <a:ext cx="4188960" cy="376920"/>
            <a:chOff x="643320" y="2533320"/>
            <a:chExt cx="4188960" cy="376920"/>
          </a:xfrm>
        </p:grpSpPr>
        <p:sp>
          <p:nvSpPr>
            <p:cNvPr id="852" name="Полилиния 851"/>
            <p:cNvSpPr/>
            <p:nvPr/>
          </p:nvSpPr>
          <p:spPr>
            <a:xfrm>
              <a:off x="643320" y="2679480"/>
              <a:ext cx="122760" cy="125640"/>
            </a:xfrm>
            <a:custGeom>
              <a:avLst/>
              <a:gdLst/>
              <a:ahLst/>
              <a:cxnLst/>
              <a:rect l="0" t="0" r="r" b="b"/>
              <a:pathLst>
                <a:path w="341" h="349">
                  <a:moveTo>
                    <a:pt x="341" y="53"/>
                  </a:moveTo>
                  <a:cubicBezTo>
                    <a:pt x="341" y="11"/>
                    <a:pt x="321" y="0"/>
                    <a:pt x="306" y="0"/>
                  </a:cubicBezTo>
                  <a:cubicBezTo>
                    <a:pt x="286" y="0"/>
                    <a:pt x="268" y="20"/>
                    <a:pt x="268" y="37"/>
                  </a:cubicBezTo>
                  <a:cubicBezTo>
                    <a:pt x="268" y="46"/>
                    <a:pt x="273" y="51"/>
                    <a:pt x="282" y="59"/>
                  </a:cubicBezTo>
                  <a:cubicBezTo>
                    <a:pt x="297" y="75"/>
                    <a:pt x="308" y="94"/>
                    <a:pt x="308" y="123"/>
                  </a:cubicBezTo>
                  <a:cubicBezTo>
                    <a:pt x="308" y="156"/>
                    <a:pt x="260" y="332"/>
                    <a:pt x="169" y="332"/>
                  </a:cubicBezTo>
                  <a:cubicBezTo>
                    <a:pt x="130" y="332"/>
                    <a:pt x="112" y="305"/>
                    <a:pt x="112" y="263"/>
                  </a:cubicBezTo>
                  <a:cubicBezTo>
                    <a:pt x="112" y="222"/>
                    <a:pt x="134" y="165"/>
                    <a:pt x="156" y="101"/>
                  </a:cubicBezTo>
                  <a:cubicBezTo>
                    <a:pt x="163" y="88"/>
                    <a:pt x="167" y="77"/>
                    <a:pt x="167" y="62"/>
                  </a:cubicBezTo>
                  <a:cubicBezTo>
                    <a:pt x="167" y="29"/>
                    <a:pt x="141" y="0"/>
                    <a:pt x="103" y="0"/>
                  </a:cubicBezTo>
                  <a:cubicBezTo>
                    <a:pt x="31" y="0"/>
                    <a:pt x="0" y="112"/>
                    <a:pt x="0" y="119"/>
                  </a:cubicBezTo>
                  <a:cubicBezTo>
                    <a:pt x="0" y="125"/>
                    <a:pt x="9" y="125"/>
                    <a:pt x="11" y="125"/>
                  </a:cubicBezTo>
                  <a:cubicBezTo>
                    <a:pt x="18" y="125"/>
                    <a:pt x="18" y="125"/>
                    <a:pt x="22" y="112"/>
                  </a:cubicBezTo>
                  <a:cubicBezTo>
                    <a:pt x="44" y="35"/>
                    <a:pt x="79" y="15"/>
                    <a:pt x="101" y="15"/>
                  </a:cubicBezTo>
                  <a:cubicBezTo>
                    <a:pt x="108" y="15"/>
                    <a:pt x="121" y="15"/>
                    <a:pt x="121" y="42"/>
                  </a:cubicBezTo>
                  <a:cubicBezTo>
                    <a:pt x="121" y="59"/>
                    <a:pt x="112" y="81"/>
                    <a:pt x="108" y="94"/>
                  </a:cubicBezTo>
                  <a:cubicBezTo>
                    <a:pt x="73" y="184"/>
                    <a:pt x="64" y="220"/>
                    <a:pt x="64" y="253"/>
                  </a:cubicBezTo>
                  <a:cubicBezTo>
                    <a:pt x="64" y="336"/>
                    <a:pt x="130" y="349"/>
                    <a:pt x="167" y="349"/>
                  </a:cubicBezTo>
                  <a:cubicBezTo>
                    <a:pt x="297" y="349"/>
                    <a:pt x="341" y="94"/>
                    <a:pt x="341" y="5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53" name="Полилиния 852"/>
            <p:cNvSpPr/>
            <p:nvPr/>
          </p:nvSpPr>
          <p:spPr>
            <a:xfrm>
              <a:off x="789840" y="2579040"/>
              <a:ext cx="48960" cy="100440"/>
            </a:xfrm>
            <a:custGeom>
              <a:avLst/>
              <a:gdLst/>
              <a:ahLst/>
              <a:cxnLst/>
              <a:rect l="0" t="0" r="r" b="b"/>
              <a:pathLst>
                <a:path w="136" h="279">
                  <a:moveTo>
                    <a:pt x="130" y="46"/>
                  </a:moveTo>
                  <a:cubicBezTo>
                    <a:pt x="134" y="38"/>
                    <a:pt x="136" y="33"/>
                    <a:pt x="136" y="29"/>
                  </a:cubicBezTo>
                  <a:cubicBezTo>
                    <a:pt x="136" y="11"/>
                    <a:pt x="121" y="0"/>
                    <a:pt x="103" y="0"/>
                  </a:cubicBezTo>
                  <a:cubicBezTo>
                    <a:pt x="84" y="0"/>
                    <a:pt x="77" y="16"/>
                    <a:pt x="75" y="24"/>
                  </a:cubicBezTo>
                  <a:cubicBezTo>
                    <a:pt x="51" y="103"/>
                    <a:pt x="26" y="181"/>
                    <a:pt x="2" y="259"/>
                  </a:cubicBezTo>
                  <a:cubicBezTo>
                    <a:pt x="1" y="261"/>
                    <a:pt x="1" y="264"/>
                    <a:pt x="0" y="266"/>
                  </a:cubicBezTo>
                  <a:cubicBezTo>
                    <a:pt x="0" y="272"/>
                    <a:pt x="18" y="279"/>
                    <a:pt x="22" y="279"/>
                  </a:cubicBezTo>
                  <a:cubicBezTo>
                    <a:pt x="24" y="279"/>
                    <a:pt x="26" y="277"/>
                    <a:pt x="29" y="270"/>
                  </a:cubicBezTo>
                  <a:cubicBezTo>
                    <a:pt x="62" y="196"/>
                    <a:pt x="96" y="121"/>
                    <a:pt x="130" y="4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54" name="Полилиния 853"/>
            <p:cNvSpPr/>
            <p:nvPr/>
          </p:nvSpPr>
          <p:spPr>
            <a:xfrm>
              <a:off x="853920" y="2579040"/>
              <a:ext cx="48960" cy="100440"/>
            </a:xfrm>
            <a:custGeom>
              <a:avLst/>
              <a:gdLst/>
              <a:ahLst/>
              <a:cxnLst/>
              <a:rect l="0" t="0" r="r" b="b"/>
              <a:pathLst>
                <a:path w="136" h="279">
                  <a:moveTo>
                    <a:pt x="132" y="46"/>
                  </a:moveTo>
                  <a:cubicBezTo>
                    <a:pt x="134" y="38"/>
                    <a:pt x="136" y="33"/>
                    <a:pt x="136" y="29"/>
                  </a:cubicBezTo>
                  <a:cubicBezTo>
                    <a:pt x="136" y="11"/>
                    <a:pt x="121" y="0"/>
                    <a:pt x="103" y="0"/>
                  </a:cubicBezTo>
                  <a:cubicBezTo>
                    <a:pt x="84" y="0"/>
                    <a:pt x="77" y="16"/>
                    <a:pt x="75" y="24"/>
                  </a:cubicBezTo>
                  <a:cubicBezTo>
                    <a:pt x="51" y="103"/>
                    <a:pt x="26" y="181"/>
                    <a:pt x="2" y="259"/>
                  </a:cubicBezTo>
                  <a:cubicBezTo>
                    <a:pt x="2" y="261"/>
                    <a:pt x="1" y="264"/>
                    <a:pt x="0" y="266"/>
                  </a:cubicBezTo>
                  <a:cubicBezTo>
                    <a:pt x="0" y="272"/>
                    <a:pt x="18" y="279"/>
                    <a:pt x="22" y="279"/>
                  </a:cubicBezTo>
                  <a:cubicBezTo>
                    <a:pt x="24" y="279"/>
                    <a:pt x="26" y="277"/>
                    <a:pt x="29" y="270"/>
                  </a:cubicBezTo>
                  <a:cubicBezTo>
                    <a:pt x="63" y="196"/>
                    <a:pt x="98" y="121"/>
                    <a:pt x="132" y="4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55" name="Полилиния 854"/>
            <p:cNvSpPr/>
            <p:nvPr/>
          </p:nvSpPr>
          <p:spPr>
            <a:xfrm>
              <a:off x="1000440" y="2639880"/>
              <a:ext cx="184680" cy="185040"/>
            </a:xfrm>
            <a:custGeom>
              <a:avLst/>
              <a:gdLst/>
              <a:ahLst/>
              <a:cxnLst/>
              <a:rect l="0" t="0" r="r" b="b"/>
              <a:pathLst>
                <a:path w="513" h="514">
                  <a:moveTo>
                    <a:pt x="273" y="273"/>
                  </a:moveTo>
                  <a:cubicBezTo>
                    <a:pt x="345" y="273"/>
                    <a:pt x="416" y="273"/>
                    <a:pt x="488" y="273"/>
                  </a:cubicBezTo>
                  <a:cubicBezTo>
                    <a:pt x="499" y="273"/>
                    <a:pt x="513" y="273"/>
                    <a:pt x="513" y="257"/>
                  </a:cubicBezTo>
                  <a:cubicBezTo>
                    <a:pt x="513" y="242"/>
                    <a:pt x="499" y="242"/>
                    <a:pt x="488" y="242"/>
                  </a:cubicBezTo>
                  <a:cubicBezTo>
                    <a:pt x="416" y="242"/>
                    <a:pt x="345" y="242"/>
                    <a:pt x="273" y="242"/>
                  </a:cubicBezTo>
                  <a:cubicBezTo>
                    <a:pt x="273" y="170"/>
                    <a:pt x="273" y="98"/>
                    <a:pt x="273" y="27"/>
                  </a:cubicBezTo>
                  <a:cubicBezTo>
                    <a:pt x="273" y="16"/>
                    <a:pt x="274" y="0"/>
                    <a:pt x="257" y="0"/>
                  </a:cubicBezTo>
                  <a:cubicBezTo>
                    <a:pt x="241" y="0"/>
                    <a:pt x="240" y="16"/>
                    <a:pt x="240" y="27"/>
                  </a:cubicBezTo>
                  <a:cubicBezTo>
                    <a:pt x="240" y="98"/>
                    <a:pt x="240" y="170"/>
                    <a:pt x="240" y="242"/>
                  </a:cubicBezTo>
                  <a:cubicBezTo>
                    <a:pt x="168" y="242"/>
                    <a:pt x="96" y="242"/>
                    <a:pt x="24" y="242"/>
                  </a:cubicBezTo>
                  <a:cubicBezTo>
                    <a:pt x="13" y="242"/>
                    <a:pt x="0" y="242"/>
                    <a:pt x="0" y="257"/>
                  </a:cubicBezTo>
                  <a:cubicBezTo>
                    <a:pt x="0" y="273"/>
                    <a:pt x="13" y="273"/>
                    <a:pt x="24" y="273"/>
                  </a:cubicBezTo>
                  <a:cubicBezTo>
                    <a:pt x="96" y="273"/>
                    <a:pt x="168" y="273"/>
                    <a:pt x="240" y="273"/>
                  </a:cubicBezTo>
                  <a:cubicBezTo>
                    <a:pt x="240" y="344"/>
                    <a:pt x="240" y="416"/>
                    <a:pt x="240" y="488"/>
                  </a:cubicBezTo>
                  <a:cubicBezTo>
                    <a:pt x="240" y="499"/>
                    <a:pt x="241" y="514"/>
                    <a:pt x="257" y="514"/>
                  </a:cubicBezTo>
                  <a:cubicBezTo>
                    <a:pt x="274" y="514"/>
                    <a:pt x="273" y="499"/>
                    <a:pt x="273" y="488"/>
                  </a:cubicBezTo>
                  <a:cubicBezTo>
                    <a:pt x="273" y="416"/>
                    <a:pt x="273" y="344"/>
                    <a:pt x="273" y="27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56" name="Полилиния 855"/>
            <p:cNvSpPr/>
            <p:nvPr/>
          </p:nvSpPr>
          <p:spPr>
            <a:xfrm>
              <a:off x="1278360" y="2609280"/>
              <a:ext cx="126000" cy="195840"/>
            </a:xfrm>
            <a:custGeom>
              <a:avLst/>
              <a:gdLst/>
              <a:ahLst/>
              <a:cxnLst/>
              <a:rect l="0" t="0" r="r" b="b"/>
              <a:pathLst>
                <a:path w="350" h="544">
                  <a:moveTo>
                    <a:pt x="178" y="8"/>
                  </a:moveTo>
                  <a:cubicBezTo>
                    <a:pt x="175" y="6"/>
                    <a:pt x="178" y="0"/>
                    <a:pt x="167" y="0"/>
                  </a:cubicBezTo>
                  <a:cubicBezTo>
                    <a:pt x="150" y="0"/>
                    <a:pt x="95" y="6"/>
                    <a:pt x="75" y="8"/>
                  </a:cubicBezTo>
                  <a:cubicBezTo>
                    <a:pt x="68" y="8"/>
                    <a:pt x="59" y="8"/>
                    <a:pt x="59" y="24"/>
                  </a:cubicBezTo>
                  <a:cubicBezTo>
                    <a:pt x="59" y="33"/>
                    <a:pt x="66" y="33"/>
                    <a:pt x="77" y="33"/>
                  </a:cubicBezTo>
                  <a:cubicBezTo>
                    <a:pt x="114" y="33"/>
                    <a:pt x="117" y="37"/>
                    <a:pt x="117" y="46"/>
                  </a:cubicBezTo>
                  <a:cubicBezTo>
                    <a:pt x="116" y="51"/>
                    <a:pt x="115" y="56"/>
                    <a:pt x="114" y="61"/>
                  </a:cubicBezTo>
                  <a:cubicBezTo>
                    <a:pt x="77" y="209"/>
                    <a:pt x="40" y="357"/>
                    <a:pt x="2" y="505"/>
                  </a:cubicBezTo>
                  <a:cubicBezTo>
                    <a:pt x="0" y="516"/>
                    <a:pt x="0" y="518"/>
                    <a:pt x="0" y="522"/>
                  </a:cubicBezTo>
                  <a:cubicBezTo>
                    <a:pt x="0" y="540"/>
                    <a:pt x="15" y="544"/>
                    <a:pt x="22" y="544"/>
                  </a:cubicBezTo>
                  <a:cubicBezTo>
                    <a:pt x="31" y="544"/>
                    <a:pt x="44" y="538"/>
                    <a:pt x="48" y="527"/>
                  </a:cubicBezTo>
                  <a:cubicBezTo>
                    <a:pt x="51" y="520"/>
                    <a:pt x="86" y="377"/>
                    <a:pt x="90" y="358"/>
                  </a:cubicBezTo>
                  <a:cubicBezTo>
                    <a:pt x="117" y="362"/>
                    <a:pt x="180" y="373"/>
                    <a:pt x="180" y="423"/>
                  </a:cubicBezTo>
                  <a:cubicBezTo>
                    <a:pt x="180" y="430"/>
                    <a:pt x="180" y="432"/>
                    <a:pt x="178" y="441"/>
                  </a:cubicBezTo>
                  <a:cubicBezTo>
                    <a:pt x="176" y="450"/>
                    <a:pt x="176" y="458"/>
                    <a:pt x="176" y="467"/>
                  </a:cubicBezTo>
                  <a:cubicBezTo>
                    <a:pt x="176" y="513"/>
                    <a:pt x="207" y="544"/>
                    <a:pt x="246" y="544"/>
                  </a:cubicBezTo>
                  <a:cubicBezTo>
                    <a:pt x="271" y="544"/>
                    <a:pt x="290" y="531"/>
                    <a:pt x="308" y="502"/>
                  </a:cubicBezTo>
                  <a:cubicBezTo>
                    <a:pt x="328" y="469"/>
                    <a:pt x="326" y="451"/>
                    <a:pt x="334" y="426"/>
                  </a:cubicBezTo>
                  <a:cubicBezTo>
                    <a:pt x="334" y="417"/>
                    <a:pt x="328" y="417"/>
                    <a:pt x="326" y="417"/>
                  </a:cubicBezTo>
                  <a:cubicBezTo>
                    <a:pt x="319" y="417"/>
                    <a:pt x="317" y="421"/>
                    <a:pt x="315" y="430"/>
                  </a:cubicBezTo>
                  <a:cubicBezTo>
                    <a:pt x="299" y="487"/>
                    <a:pt x="282" y="527"/>
                    <a:pt x="249" y="527"/>
                  </a:cubicBezTo>
                  <a:cubicBezTo>
                    <a:pt x="233" y="527"/>
                    <a:pt x="222" y="518"/>
                    <a:pt x="222" y="491"/>
                  </a:cubicBezTo>
                  <a:cubicBezTo>
                    <a:pt x="222" y="478"/>
                    <a:pt x="227" y="458"/>
                    <a:pt x="229" y="448"/>
                  </a:cubicBezTo>
                  <a:cubicBezTo>
                    <a:pt x="233" y="434"/>
                    <a:pt x="233" y="430"/>
                    <a:pt x="233" y="423"/>
                  </a:cubicBezTo>
                  <a:cubicBezTo>
                    <a:pt x="233" y="373"/>
                    <a:pt x="185" y="351"/>
                    <a:pt x="119" y="342"/>
                  </a:cubicBezTo>
                  <a:cubicBezTo>
                    <a:pt x="143" y="329"/>
                    <a:pt x="167" y="305"/>
                    <a:pt x="185" y="285"/>
                  </a:cubicBezTo>
                  <a:cubicBezTo>
                    <a:pt x="222" y="246"/>
                    <a:pt x="257" y="210"/>
                    <a:pt x="295" y="210"/>
                  </a:cubicBezTo>
                  <a:cubicBezTo>
                    <a:pt x="299" y="210"/>
                    <a:pt x="301" y="210"/>
                    <a:pt x="301" y="213"/>
                  </a:cubicBezTo>
                  <a:cubicBezTo>
                    <a:pt x="312" y="213"/>
                    <a:pt x="312" y="213"/>
                    <a:pt x="319" y="219"/>
                  </a:cubicBezTo>
                  <a:cubicBezTo>
                    <a:pt x="320" y="220"/>
                    <a:pt x="319" y="219"/>
                    <a:pt x="321" y="221"/>
                  </a:cubicBezTo>
                  <a:cubicBezTo>
                    <a:pt x="284" y="224"/>
                    <a:pt x="277" y="254"/>
                    <a:pt x="277" y="263"/>
                  </a:cubicBezTo>
                  <a:cubicBezTo>
                    <a:pt x="277" y="276"/>
                    <a:pt x="286" y="289"/>
                    <a:pt x="306" y="289"/>
                  </a:cubicBezTo>
                  <a:cubicBezTo>
                    <a:pt x="328" y="289"/>
                    <a:pt x="350" y="274"/>
                    <a:pt x="350" y="243"/>
                  </a:cubicBezTo>
                  <a:cubicBezTo>
                    <a:pt x="350" y="219"/>
                    <a:pt x="332" y="195"/>
                    <a:pt x="297" y="195"/>
                  </a:cubicBezTo>
                  <a:cubicBezTo>
                    <a:pt x="275" y="195"/>
                    <a:pt x="240" y="202"/>
                    <a:pt x="185" y="263"/>
                  </a:cubicBezTo>
                  <a:cubicBezTo>
                    <a:pt x="158" y="292"/>
                    <a:pt x="128" y="322"/>
                    <a:pt x="99" y="333"/>
                  </a:cubicBezTo>
                  <a:cubicBezTo>
                    <a:pt x="125" y="225"/>
                    <a:pt x="152" y="117"/>
                    <a:pt x="178" y="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57" name="Полилиния 856"/>
            <p:cNvSpPr/>
            <p:nvPr/>
          </p:nvSpPr>
          <p:spPr>
            <a:xfrm>
              <a:off x="1428840" y="2558520"/>
              <a:ext cx="85680" cy="128880"/>
            </a:xfrm>
            <a:custGeom>
              <a:avLst/>
              <a:gdLst/>
              <a:ahLst/>
              <a:cxnLst/>
              <a:rect l="0" t="0" r="r" b="b"/>
              <a:pathLst>
                <a:path w="238" h="358">
                  <a:moveTo>
                    <a:pt x="238" y="259"/>
                  </a:moveTo>
                  <a:cubicBezTo>
                    <a:pt x="232" y="259"/>
                    <a:pt x="226" y="259"/>
                    <a:pt x="220" y="259"/>
                  </a:cubicBezTo>
                  <a:cubicBezTo>
                    <a:pt x="218" y="272"/>
                    <a:pt x="213" y="303"/>
                    <a:pt x="207" y="310"/>
                  </a:cubicBezTo>
                  <a:cubicBezTo>
                    <a:pt x="202" y="312"/>
                    <a:pt x="161" y="312"/>
                    <a:pt x="152" y="312"/>
                  </a:cubicBezTo>
                  <a:cubicBezTo>
                    <a:pt x="119" y="312"/>
                    <a:pt x="86" y="312"/>
                    <a:pt x="53" y="312"/>
                  </a:cubicBezTo>
                  <a:cubicBezTo>
                    <a:pt x="110" y="261"/>
                    <a:pt x="128" y="246"/>
                    <a:pt x="161" y="222"/>
                  </a:cubicBezTo>
                  <a:cubicBezTo>
                    <a:pt x="200" y="189"/>
                    <a:pt x="238" y="156"/>
                    <a:pt x="238" y="106"/>
                  </a:cubicBezTo>
                  <a:cubicBezTo>
                    <a:pt x="238" y="40"/>
                    <a:pt x="180" y="0"/>
                    <a:pt x="112" y="0"/>
                  </a:cubicBezTo>
                  <a:cubicBezTo>
                    <a:pt x="44" y="0"/>
                    <a:pt x="0" y="46"/>
                    <a:pt x="0" y="97"/>
                  </a:cubicBezTo>
                  <a:cubicBezTo>
                    <a:pt x="0" y="123"/>
                    <a:pt x="22" y="128"/>
                    <a:pt x="29" y="128"/>
                  </a:cubicBezTo>
                  <a:cubicBezTo>
                    <a:pt x="42" y="128"/>
                    <a:pt x="57" y="117"/>
                    <a:pt x="57" y="97"/>
                  </a:cubicBezTo>
                  <a:cubicBezTo>
                    <a:pt x="57" y="88"/>
                    <a:pt x="53" y="68"/>
                    <a:pt x="24" y="68"/>
                  </a:cubicBezTo>
                  <a:cubicBezTo>
                    <a:pt x="42" y="31"/>
                    <a:pt x="79" y="20"/>
                    <a:pt x="103" y="20"/>
                  </a:cubicBezTo>
                  <a:cubicBezTo>
                    <a:pt x="158" y="20"/>
                    <a:pt x="187" y="62"/>
                    <a:pt x="187" y="106"/>
                  </a:cubicBezTo>
                  <a:cubicBezTo>
                    <a:pt x="187" y="152"/>
                    <a:pt x="152" y="189"/>
                    <a:pt x="134" y="209"/>
                  </a:cubicBezTo>
                  <a:cubicBezTo>
                    <a:pt x="91" y="251"/>
                    <a:pt x="48" y="294"/>
                    <a:pt x="4" y="336"/>
                  </a:cubicBezTo>
                  <a:cubicBezTo>
                    <a:pt x="0" y="343"/>
                    <a:pt x="0" y="343"/>
                    <a:pt x="0" y="358"/>
                  </a:cubicBezTo>
                  <a:cubicBezTo>
                    <a:pt x="74" y="358"/>
                    <a:pt x="148" y="358"/>
                    <a:pt x="222" y="358"/>
                  </a:cubicBezTo>
                  <a:cubicBezTo>
                    <a:pt x="227" y="325"/>
                    <a:pt x="232" y="292"/>
                    <a:pt x="238" y="2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58" name="Полилиния 857"/>
            <p:cNvSpPr/>
            <p:nvPr/>
          </p:nvSpPr>
          <p:spPr>
            <a:xfrm>
              <a:off x="1416960" y="2784600"/>
              <a:ext cx="99720" cy="125640"/>
            </a:xfrm>
            <a:custGeom>
              <a:avLst/>
              <a:gdLst/>
              <a:ahLst/>
              <a:cxnLst/>
              <a:rect l="0" t="0" r="r" b="b"/>
              <a:pathLst>
                <a:path w="277" h="349">
                  <a:moveTo>
                    <a:pt x="275" y="35"/>
                  </a:moveTo>
                  <a:cubicBezTo>
                    <a:pt x="277" y="29"/>
                    <a:pt x="277" y="26"/>
                    <a:pt x="277" y="24"/>
                  </a:cubicBezTo>
                  <a:cubicBezTo>
                    <a:pt x="277" y="13"/>
                    <a:pt x="268" y="7"/>
                    <a:pt x="260" y="7"/>
                  </a:cubicBezTo>
                  <a:cubicBezTo>
                    <a:pt x="253" y="7"/>
                    <a:pt x="242" y="9"/>
                    <a:pt x="238" y="20"/>
                  </a:cubicBezTo>
                  <a:cubicBezTo>
                    <a:pt x="235" y="22"/>
                    <a:pt x="231" y="40"/>
                    <a:pt x="229" y="51"/>
                  </a:cubicBezTo>
                  <a:cubicBezTo>
                    <a:pt x="225" y="65"/>
                    <a:pt x="221" y="80"/>
                    <a:pt x="218" y="94"/>
                  </a:cubicBezTo>
                  <a:cubicBezTo>
                    <a:pt x="213" y="108"/>
                    <a:pt x="196" y="176"/>
                    <a:pt x="196" y="182"/>
                  </a:cubicBezTo>
                  <a:cubicBezTo>
                    <a:pt x="173" y="198"/>
                    <a:pt x="172" y="228"/>
                    <a:pt x="128" y="228"/>
                  </a:cubicBezTo>
                  <a:cubicBezTo>
                    <a:pt x="92" y="228"/>
                    <a:pt x="92" y="193"/>
                    <a:pt x="92" y="184"/>
                  </a:cubicBezTo>
                  <a:cubicBezTo>
                    <a:pt x="92" y="156"/>
                    <a:pt x="103" y="121"/>
                    <a:pt x="121" y="79"/>
                  </a:cubicBezTo>
                  <a:cubicBezTo>
                    <a:pt x="128" y="61"/>
                    <a:pt x="130" y="55"/>
                    <a:pt x="130" y="46"/>
                  </a:cubicBezTo>
                  <a:cubicBezTo>
                    <a:pt x="130" y="20"/>
                    <a:pt x="108" y="0"/>
                    <a:pt x="79" y="0"/>
                  </a:cubicBezTo>
                  <a:cubicBezTo>
                    <a:pt x="24" y="0"/>
                    <a:pt x="0" y="75"/>
                    <a:pt x="0" y="83"/>
                  </a:cubicBezTo>
                  <a:cubicBezTo>
                    <a:pt x="0" y="90"/>
                    <a:pt x="7" y="90"/>
                    <a:pt x="9" y="90"/>
                  </a:cubicBezTo>
                  <a:cubicBezTo>
                    <a:pt x="15" y="90"/>
                    <a:pt x="18" y="88"/>
                    <a:pt x="18" y="81"/>
                  </a:cubicBezTo>
                  <a:cubicBezTo>
                    <a:pt x="31" y="37"/>
                    <a:pt x="55" y="15"/>
                    <a:pt x="77" y="15"/>
                  </a:cubicBezTo>
                  <a:cubicBezTo>
                    <a:pt x="86" y="15"/>
                    <a:pt x="90" y="22"/>
                    <a:pt x="90" y="35"/>
                  </a:cubicBezTo>
                  <a:cubicBezTo>
                    <a:pt x="90" y="46"/>
                    <a:pt x="86" y="59"/>
                    <a:pt x="84" y="66"/>
                  </a:cubicBezTo>
                  <a:cubicBezTo>
                    <a:pt x="57" y="132"/>
                    <a:pt x="51" y="151"/>
                    <a:pt x="51" y="176"/>
                  </a:cubicBezTo>
                  <a:cubicBezTo>
                    <a:pt x="51" y="184"/>
                    <a:pt x="51" y="211"/>
                    <a:pt x="73" y="226"/>
                  </a:cubicBezTo>
                  <a:cubicBezTo>
                    <a:pt x="90" y="241"/>
                    <a:pt x="112" y="244"/>
                    <a:pt x="128" y="244"/>
                  </a:cubicBezTo>
                  <a:cubicBezTo>
                    <a:pt x="147" y="244"/>
                    <a:pt x="167" y="235"/>
                    <a:pt x="185" y="220"/>
                  </a:cubicBezTo>
                  <a:cubicBezTo>
                    <a:pt x="178" y="250"/>
                    <a:pt x="172" y="272"/>
                    <a:pt x="150" y="299"/>
                  </a:cubicBezTo>
                  <a:cubicBezTo>
                    <a:pt x="134" y="316"/>
                    <a:pt x="114" y="334"/>
                    <a:pt x="86" y="334"/>
                  </a:cubicBezTo>
                  <a:cubicBezTo>
                    <a:pt x="81" y="334"/>
                    <a:pt x="55" y="334"/>
                    <a:pt x="44" y="316"/>
                  </a:cubicBezTo>
                  <a:cubicBezTo>
                    <a:pt x="73" y="312"/>
                    <a:pt x="73" y="288"/>
                    <a:pt x="73" y="285"/>
                  </a:cubicBezTo>
                  <a:cubicBezTo>
                    <a:pt x="73" y="268"/>
                    <a:pt x="57" y="266"/>
                    <a:pt x="53" y="266"/>
                  </a:cubicBezTo>
                  <a:cubicBezTo>
                    <a:pt x="40" y="266"/>
                    <a:pt x="22" y="277"/>
                    <a:pt x="22" y="301"/>
                  </a:cubicBezTo>
                  <a:cubicBezTo>
                    <a:pt x="22" y="329"/>
                    <a:pt x="46" y="349"/>
                    <a:pt x="86" y="349"/>
                  </a:cubicBezTo>
                  <a:cubicBezTo>
                    <a:pt x="141" y="349"/>
                    <a:pt x="207" y="307"/>
                    <a:pt x="224" y="239"/>
                  </a:cubicBezTo>
                  <a:cubicBezTo>
                    <a:pt x="241" y="171"/>
                    <a:pt x="258" y="103"/>
                    <a:pt x="275" y="3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59" name="Полилиния 858"/>
            <p:cNvSpPr/>
            <p:nvPr/>
          </p:nvSpPr>
          <p:spPr>
            <a:xfrm>
              <a:off x="1549080" y="2679480"/>
              <a:ext cx="122040" cy="125640"/>
            </a:xfrm>
            <a:custGeom>
              <a:avLst/>
              <a:gdLst/>
              <a:ahLst/>
              <a:cxnLst/>
              <a:rect l="0" t="0" r="r" b="b"/>
              <a:pathLst>
                <a:path w="339" h="349">
                  <a:moveTo>
                    <a:pt x="339" y="53"/>
                  </a:moveTo>
                  <a:cubicBezTo>
                    <a:pt x="339" y="11"/>
                    <a:pt x="319" y="0"/>
                    <a:pt x="306" y="0"/>
                  </a:cubicBezTo>
                  <a:cubicBezTo>
                    <a:pt x="286" y="0"/>
                    <a:pt x="269" y="20"/>
                    <a:pt x="269" y="37"/>
                  </a:cubicBezTo>
                  <a:cubicBezTo>
                    <a:pt x="269" y="46"/>
                    <a:pt x="273" y="51"/>
                    <a:pt x="280" y="59"/>
                  </a:cubicBezTo>
                  <a:cubicBezTo>
                    <a:pt x="297" y="75"/>
                    <a:pt x="306" y="94"/>
                    <a:pt x="306" y="123"/>
                  </a:cubicBezTo>
                  <a:cubicBezTo>
                    <a:pt x="306" y="156"/>
                    <a:pt x="260" y="332"/>
                    <a:pt x="170" y="332"/>
                  </a:cubicBezTo>
                  <a:cubicBezTo>
                    <a:pt x="130" y="332"/>
                    <a:pt x="113" y="305"/>
                    <a:pt x="113" y="263"/>
                  </a:cubicBezTo>
                  <a:cubicBezTo>
                    <a:pt x="113" y="222"/>
                    <a:pt x="132" y="165"/>
                    <a:pt x="157" y="101"/>
                  </a:cubicBezTo>
                  <a:cubicBezTo>
                    <a:pt x="163" y="88"/>
                    <a:pt x="165" y="77"/>
                    <a:pt x="165" y="62"/>
                  </a:cubicBezTo>
                  <a:cubicBezTo>
                    <a:pt x="165" y="29"/>
                    <a:pt x="141" y="0"/>
                    <a:pt x="104" y="0"/>
                  </a:cubicBezTo>
                  <a:cubicBezTo>
                    <a:pt x="31" y="0"/>
                    <a:pt x="0" y="112"/>
                    <a:pt x="0" y="119"/>
                  </a:cubicBezTo>
                  <a:cubicBezTo>
                    <a:pt x="0" y="125"/>
                    <a:pt x="6" y="123"/>
                    <a:pt x="9" y="125"/>
                  </a:cubicBezTo>
                  <a:cubicBezTo>
                    <a:pt x="18" y="125"/>
                    <a:pt x="18" y="125"/>
                    <a:pt x="22" y="112"/>
                  </a:cubicBezTo>
                  <a:cubicBezTo>
                    <a:pt x="44" y="35"/>
                    <a:pt x="77" y="15"/>
                    <a:pt x="102" y="15"/>
                  </a:cubicBezTo>
                  <a:cubicBezTo>
                    <a:pt x="106" y="15"/>
                    <a:pt x="119" y="15"/>
                    <a:pt x="119" y="42"/>
                  </a:cubicBezTo>
                  <a:cubicBezTo>
                    <a:pt x="119" y="59"/>
                    <a:pt x="113" y="81"/>
                    <a:pt x="106" y="94"/>
                  </a:cubicBezTo>
                  <a:cubicBezTo>
                    <a:pt x="73" y="184"/>
                    <a:pt x="62" y="220"/>
                    <a:pt x="62" y="253"/>
                  </a:cubicBezTo>
                  <a:cubicBezTo>
                    <a:pt x="62" y="336"/>
                    <a:pt x="130" y="349"/>
                    <a:pt x="165" y="349"/>
                  </a:cubicBezTo>
                  <a:cubicBezTo>
                    <a:pt x="295" y="349"/>
                    <a:pt x="339" y="94"/>
                    <a:pt x="339" y="5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60" name="Полилиния 859"/>
            <p:cNvSpPr/>
            <p:nvPr/>
          </p:nvSpPr>
          <p:spPr>
            <a:xfrm>
              <a:off x="1763640" y="2639880"/>
              <a:ext cx="184680" cy="185040"/>
            </a:xfrm>
            <a:custGeom>
              <a:avLst/>
              <a:gdLst/>
              <a:ahLst/>
              <a:cxnLst/>
              <a:rect l="0" t="0" r="r" b="b"/>
              <a:pathLst>
                <a:path w="513" h="514">
                  <a:moveTo>
                    <a:pt x="273" y="273"/>
                  </a:moveTo>
                  <a:cubicBezTo>
                    <a:pt x="345" y="273"/>
                    <a:pt x="417" y="273"/>
                    <a:pt x="489" y="273"/>
                  </a:cubicBezTo>
                  <a:cubicBezTo>
                    <a:pt x="500" y="273"/>
                    <a:pt x="513" y="273"/>
                    <a:pt x="513" y="257"/>
                  </a:cubicBezTo>
                  <a:cubicBezTo>
                    <a:pt x="513" y="242"/>
                    <a:pt x="500" y="242"/>
                    <a:pt x="489" y="242"/>
                  </a:cubicBezTo>
                  <a:cubicBezTo>
                    <a:pt x="417" y="242"/>
                    <a:pt x="345" y="242"/>
                    <a:pt x="273" y="242"/>
                  </a:cubicBezTo>
                  <a:cubicBezTo>
                    <a:pt x="273" y="170"/>
                    <a:pt x="273" y="98"/>
                    <a:pt x="273" y="27"/>
                  </a:cubicBezTo>
                  <a:cubicBezTo>
                    <a:pt x="273" y="16"/>
                    <a:pt x="273" y="0"/>
                    <a:pt x="258" y="0"/>
                  </a:cubicBezTo>
                  <a:cubicBezTo>
                    <a:pt x="242" y="0"/>
                    <a:pt x="242" y="16"/>
                    <a:pt x="242" y="27"/>
                  </a:cubicBezTo>
                  <a:cubicBezTo>
                    <a:pt x="242" y="98"/>
                    <a:pt x="242" y="170"/>
                    <a:pt x="242" y="242"/>
                  </a:cubicBezTo>
                  <a:cubicBezTo>
                    <a:pt x="170" y="242"/>
                    <a:pt x="97" y="242"/>
                    <a:pt x="25" y="242"/>
                  </a:cubicBezTo>
                  <a:cubicBezTo>
                    <a:pt x="14" y="242"/>
                    <a:pt x="0" y="242"/>
                    <a:pt x="0" y="257"/>
                  </a:cubicBezTo>
                  <a:cubicBezTo>
                    <a:pt x="0" y="273"/>
                    <a:pt x="14" y="273"/>
                    <a:pt x="25" y="273"/>
                  </a:cubicBezTo>
                  <a:cubicBezTo>
                    <a:pt x="97" y="273"/>
                    <a:pt x="170" y="273"/>
                    <a:pt x="242" y="273"/>
                  </a:cubicBezTo>
                  <a:cubicBezTo>
                    <a:pt x="242" y="344"/>
                    <a:pt x="242" y="416"/>
                    <a:pt x="242" y="488"/>
                  </a:cubicBezTo>
                  <a:cubicBezTo>
                    <a:pt x="242" y="499"/>
                    <a:pt x="242" y="514"/>
                    <a:pt x="258" y="514"/>
                  </a:cubicBezTo>
                  <a:cubicBezTo>
                    <a:pt x="273" y="514"/>
                    <a:pt x="273" y="499"/>
                    <a:pt x="273" y="488"/>
                  </a:cubicBezTo>
                  <a:cubicBezTo>
                    <a:pt x="273" y="416"/>
                    <a:pt x="273" y="344"/>
                    <a:pt x="273" y="27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61" name="Полилиния 860"/>
            <p:cNvSpPr/>
            <p:nvPr/>
          </p:nvSpPr>
          <p:spPr>
            <a:xfrm>
              <a:off x="2053800" y="2594160"/>
              <a:ext cx="64800" cy="277200"/>
            </a:xfrm>
            <a:custGeom>
              <a:avLst/>
              <a:gdLst/>
              <a:ahLst/>
              <a:cxnLst/>
              <a:rect l="0" t="0" r="r" b="b"/>
              <a:pathLst>
                <a:path w="180" h="770">
                  <a:moveTo>
                    <a:pt x="180" y="762"/>
                  </a:moveTo>
                  <a:cubicBezTo>
                    <a:pt x="180" y="760"/>
                    <a:pt x="180" y="757"/>
                    <a:pt x="167" y="744"/>
                  </a:cubicBezTo>
                  <a:cubicBezTo>
                    <a:pt x="70" y="648"/>
                    <a:pt x="46" y="503"/>
                    <a:pt x="46" y="384"/>
                  </a:cubicBezTo>
                  <a:cubicBezTo>
                    <a:pt x="46" y="250"/>
                    <a:pt x="74" y="116"/>
                    <a:pt x="169" y="20"/>
                  </a:cubicBezTo>
                  <a:cubicBezTo>
                    <a:pt x="180" y="11"/>
                    <a:pt x="180" y="9"/>
                    <a:pt x="180" y="7"/>
                  </a:cubicBezTo>
                  <a:cubicBezTo>
                    <a:pt x="180" y="2"/>
                    <a:pt x="175" y="0"/>
                    <a:pt x="171" y="0"/>
                  </a:cubicBezTo>
                  <a:cubicBezTo>
                    <a:pt x="164" y="0"/>
                    <a:pt x="94" y="50"/>
                    <a:pt x="48" y="149"/>
                  </a:cubicBezTo>
                  <a:cubicBezTo>
                    <a:pt x="8" y="235"/>
                    <a:pt x="0" y="320"/>
                    <a:pt x="0" y="384"/>
                  </a:cubicBezTo>
                  <a:cubicBezTo>
                    <a:pt x="0" y="443"/>
                    <a:pt x="8" y="538"/>
                    <a:pt x="50" y="626"/>
                  </a:cubicBezTo>
                  <a:cubicBezTo>
                    <a:pt x="99" y="720"/>
                    <a:pt x="164" y="770"/>
                    <a:pt x="171" y="770"/>
                  </a:cubicBezTo>
                  <a:cubicBezTo>
                    <a:pt x="175" y="770"/>
                    <a:pt x="180" y="768"/>
                    <a:pt x="180" y="76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62" name="Полилиния 861"/>
            <p:cNvSpPr/>
            <p:nvPr/>
          </p:nvSpPr>
          <p:spPr>
            <a:xfrm>
              <a:off x="2143080" y="2679480"/>
              <a:ext cx="130680" cy="182520"/>
            </a:xfrm>
            <a:custGeom>
              <a:avLst/>
              <a:gdLst/>
              <a:ahLst/>
              <a:cxnLst/>
              <a:rect l="0" t="0" r="r" b="b"/>
              <a:pathLst>
                <a:path w="363" h="507">
                  <a:moveTo>
                    <a:pt x="2" y="474"/>
                  </a:moveTo>
                  <a:cubicBezTo>
                    <a:pt x="0" y="483"/>
                    <a:pt x="1" y="482"/>
                    <a:pt x="0" y="485"/>
                  </a:cubicBezTo>
                  <a:cubicBezTo>
                    <a:pt x="0" y="496"/>
                    <a:pt x="7" y="507"/>
                    <a:pt x="20" y="507"/>
                  </a:cubicBezTo>
                  <a:cubicBezTo>
                    <a:pt x="37" y="507"/>
                    <a:pt x="46" y="492"/>
                    <a:pt x="48" y="490"/>
                  </a:cubicBezTo>
                  <a:cubicBezTo>
                    <a:pt x="53" y="483"/>
                    <a:pt x="77" y="380"/>
                    <a:pt x="97" y="296"/>
                  </a:cubicBezTo>
                  <a:cubicBezTo>
                    <a:pt x="112" y="327"/>
                    <a:pt x="139" y="349"/>
                    <a:pt x="174" y="349"/>
                  </a:cubicBezTo>
                  <a:cubicBezTo>
                    <a:pt x="264" y="349"/>
                    <a:pt x="363" y="239"/>
                    <a:pt x="363" y="125"/>
                  </a:cubicBezTo>
                  <a:cubicBezTo>
                    <a:pt x="363" y="44"/>
                    <a:pt x="312" y="0"/>
                    <a:pt x="257" y="0"/>
                  </a:cubicBezTo>
                  <a:cubicBezTo>
                    <a:pt x="183" y="0"/>
                    <a:pt x="101" y="77"/>
                    <a:pt x="77" y="171"/>
                  </a:cubicBezTo>
                  <a:cubicBezTo>
                    <a:pt x="52" y="272"/>
                    <a:pt x="27" y="373"/>
                    <a:pt x="2" y="474"/>
                  </a:cubicBezTo>
                  <a:moveTo>
                    <a:pt x="174" y="332"/>
                  </a:moveTo>
                  <a:cubicBezTo>
                    <a:pt x="119" y="332"/>
                    <a:pt x="106" y="270"/>
                    <a:pt x="106" y="263"/>
                  </a:cubicBezTo>
                  <a:cubicBezTo>
                    <a:pt x="106" y="259"/>
                    <a:pt x="110" y="244"/>
                    <a:pt x="112" y="235"/>
                  </a:cubicBezTo>
                  <a:cubicBezTo>
                    <a:pt x="134" y="147"/>
                    <a:pt x="143" y="121"/>
                    <a:pt x="158" y="90"/>
                  </a:cubicBezTo>
                  <a:cubicBezTo>
                    <a:pt x="191" y="33"/>
                    <a:pt x="231" y="15"/>
                    <a:pt x="255" y="15"/>
                  </a:cubicBezTo>
                  <a:cubicBezTo>
                    <a:pt x="284" y="15"/>
                    <a:pt x="308" y="40"/>
                    <a:pt x="308" y="92"/>
                  </a:cubicBezTo>
                  <a:cubicBezTo>
                    <a:pt x="308" y="134"/>
                    <a:pt x="286" y="220"/>
                    <a:pt x="266" y="259"/>
                  </a:cubicBezTo>
                  <a:cubicBezTo>
                    <a:pt x="240" y="307"/>
                    <a:pt x="202" y="332"/>
                    <a:pt x="174" y="33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63" name="Полилиния 862"/>
            <p:cNvSpPr/>
            <p:nvPr/>
          </p:nvSpPr>
          <p:spPr>
            <a:xfrm>
              <a:off x="2284920" y="2608200"/>
              <a:ext cx="117000" cy="250560"/>
            </a:xfrm>
            <a:custGeom>
              <a:avLst/>
              <a:gdLst/>
              <a:ahLst/>
              <a:cxnLst/>
              <a:rect l="0" t="0" r="r" b="b"/>
              <a:pathLst>
                <a:path w="325" h="696">
                  <a:moveTo>
                    <a:pt x="101" y="301"/>
                  </a:moveTo>
                  <a:cubicBezTo>
                    <a:pt x="17" y="358"/>
                    <a:pt x="0" y="431"/>
                    <a:pt x="0" y="457"/>
                  </a:cubicBezTo>
                  <a:cubicBezTo>
                    <a:pt x="0" y="494"/>
                    <a:pt x="20" y="516"/>
                    <a:pt x="22" y="519"/>
                  </a:cubicBezTo>
                  <a:cubicBezTo>
                    <a:pt x="46" y="545"/>
                    <a:pt x="53" y="547"/>
                    <a:pt x="112" y="569"/>
                  </a:cubicBezTo>
                  <a:cubicBezTo>
                    <a:pt x="143" y="581"/>
                    <a:pt x="174" y="592"/>
                    <a:pt x="204" y="604"/>
                  </a:cubicBezTo>
                  <a:cubicBezTo>
                    <a:pt x="218" y="611"/>
                    <a:pt x="233" y="615"/>
                    <a:pt x="233" y="639"/>
                  </a:cubicBezTo>
                  <a:cubicBezTo>
                    <a:pt x="233" y="657"/>
                    <a:pt x="218" y="679"/>
                    <a:pt x="193" y="679"/>
                  </a:cubicBezTo>
                  <a:cubicBezTo>
                    <a:pt x="160" y="679"/>
                    <a:pt x="134" y="661"/>
                    <a:pt x="125" y="655"/>
                  </a:cubicBezTo>
                  <a:cubicBezTo>
                    <a:pt x="121" y="650"/>
                    <a:pt x="121" y="650"/>
                    <a:pt x="119" y="650"/>
                  </a:cubicBezTo>
                  <a:cubicBezTo>
                    <a:pt x="112" y="650"/>
                    <a:pt x="110" y="657"/>
                    <a:pt x="110" y="659"/>
                  </a:cubicBezTo>
                  <a:cubicBezTo>
                    <a:pt x="110" y="668"/>
                    <a:pt x="152" y="696"/>
                    <a:pt x="193" y="696"/>
                  </a:cubicBezTo>
                  <a:cubicBezTo>
                    <a:pt x="242" y="696"/>
                    <a:pt x="275" y="650"/>
                    <a:pt x="275" y="613"/>
                  </a:cubicBezTo>
                  <a:cubicBezTo>
                    <a:pt x="275" y="576"/>
                    <a:pt x="246" y="562"/>
                    <a:pt x="237" y="558"/>
                  </a:cubicBezTo>
                  <a:cubicBezTo>
                    <a:pt x="226" y="556"/>
                    <a:pt x="200" y="545"/>
                    <a:pt x="191" y="541"/>
                  </a:cubicBezTo>
                  <a:cubicBezTo>
                    <a:pt x="176" y="534"/>
                    <a:pt x="160" y="530"/>
                    <a:pt x="143" y="523"/>
                  </a:cubicBezTo>
                  <a:cubicBezTo>
                    <a:pt x="127" y="517"/>
                    <a:pt x="112" y="511"/>
                    <a:pt x="97" y="505"/>
                  </a:cubicBezTo>
                  <a:cubicBezTo>
                    <a:pt x="61" y="490"/>
                    <a:pt x="39" y="468"/>
                    <a:pt x="39" y="437"/>
                  </a:cubicBezTo>
                  <a:cubicBezTo>
                    <a:pt x="39" y="404"/>
                    <a:pt x="68" y="339"/>
                    <a:pt x="134" y="306"/>
                  </a:cubicBezTo>
                  <a:cubicBezTo>
                    <a:pt x="163" y="314"/>
                    <a:pt x="187" y="314"/>
                    <a:pt x="202" y="314"/>
                  </a:cubicBezTo>
                  <a:cubicBezTo>
                    <a:pt x="224" y="314"/>
                    <a:pt x="275" y="314"/>
                    <a:pt x="275" y="292"/>
                  </a:cubicBezTo>
                  <a:cubicBezTo>
                    <a:pt x="275" y="273"/>
                    <a:pt x="240" y="271"/>
                    <a:pt x="211" y="271"/>
                  </a:cubicBezTo>
                  <a:cubicBezTo>
                    <a:pt x="196" y="271"/>
                    <a:pt x="174" y="271"/>
                    <a:pt x="145" y="279"/>
                  </a:cubicBezTo>
                  <a:cubicBezTo>
                    <a:pt x="125" y="260"/>
                    <a:pt x="123" y="235"/>
                    <a:pt x="123" y="220"/>
                  </a:cubicBezTo>
                  <a:cubicBezTo>
                    <a:pt x="123" y="176"/>
                    <a:pt x="149" y="117"/>
                    <a:pt x="209" y="88"/>
                  </a:cubicBezTo>
                  <a:cubicBezTo>
                    <a:pt x="222" y="106"/>
                    <a:pt x="240" y="106"/>
                    <a:pt x="257" y="106"/>
                  </a:cubicBezTo>
                  <a:cubicBezTo>
                    <a:pt x="277" y="106"/>
                    <a:pt x="325" y="106"/>
                    <a:pt x="325" y="82"/>
                  </a:cubicBezTo>
                  <a:cubicBezTo>
                    <a:pt x="325" y="62"/>
                    <a:pt x="292" y="62"/>
                    <a:pt x="262" y="62"/>
                  </a:cubicBezTo>
                  <a:cubicBezTo>
                    <a:pt x="253" y="62"/>
                    <a:pt x="233" y="62"/>
                    <a:pt x="213" y="64"/>
                  </a:cubicBezTo>
                  <a:cubicBezTo>
                    <a:pt x="211" y="58"/>
                    <a:pt x="209" y="53"/>
                    <a:pt x="209" y="40"/>
                  </a:cubicBezTo>
                  <a:cubicBezTo>
                    <a:pt x="209" y="29"/>
                    <a:pt x="212" y="21"/>
                    <a:pt x="213" y="11"/>
                  </a:cubicBezTo>
                  <a:cubicBezTo>
                    <a:pt x="213" y="5"/>
                    <a:pt x="209" y="0"/>
                    <a:pt x="204" y="0"/>
                  </a:cubicBezTo>
                  <a:cubicBezTo>
                    <a:pt x="191" y="0"/>
                    <a:pt x="191" y="36"/>
                    <a:pt x="191" y="38"/>
                  </a:cubicBezTo>
                  <a:cubicBezTo>
                    <a:pt x="191" y="53"/>
                    <a:pt x="196" y="66"/>
                    <a:pt x="196" y="69"/>
                  </a:cubicBezTo>
                  <a:cubicBezTo>
                    <a:pt x="112" y="93"/>
                    <a:pt x="61" y="154"/>
                    <a:pt x="61" y="213"/>
                  </a:cubicBezTo>
                  <a:cubicBezTo>
                    <a:pt x="61" y="242"/>
                    <a:pt x="75" y="273"/>
                    <a:pt x="110" y="295"/>
                  </a:cubicBezTo>
                  <a:cubicBezTo>
                    <a:pt x="107" y="297"/>
                    <a:pt x="104" y="299"/>
                    <a:pt x="101" y="301"/>
                  </a:cubicBezTo>
                  <a:moveTo>
                    <a:pt x="226" y="82"/>
                  </a:moveTo>
                  <a:cubicBezTo>
                    <a:pt x="237" y="77"/>
                    <a:pt x="255" y="77"/>
                    <a:pt x="264" y="77"/>
                  </a:cubicBezTo>
                  <a:cubicBezTo>
                    <a:pt x="290" y="77"/>
                    <a:pt x="292" y="80"/>
                    <a:pt x="306" y="82"/>
                  </a:cubicBezTo>
                  <a:cubicBezTo>
                    <a:pt x="301" y="84"/>
                    <a:pt x="292" y="88"/>
                    <a:pt x="259" y="88"/>
                  </a:cubicBezTo>
                  <a:cubicBezTo>
                    <a:pt x="244" y="88"/>
                    <a:pt x="235" y="88"/>
                    <a:pt x="226" y="82"/>
                  </a:cubicBezTo>
                  <a:moveTo>
                    <a:pt x="165" y="292"/>
                  </a:moveTo>
                  <a:cubicBezTo>
                    <a:pt x="182" y="288"/>
                    <a:pt x="200" y="288"/>
                    <a:pt x="209" y="288"/>
                  </a:cubicBezTo>
                  <a:cubicBezTo>
                    <a:pt x="237" y="288"/>
                    <a:pt x="240" y="288"/>
                    <a:pt x="253" y="292"/>
                  </a:cubicBezTo>
                  <a:cubicBezTo>
                    <a:pt x="248" y="295"/>
                    <a:pt x="240" y="299"/>
                    <a:pt x="204" y="299"/>
                  </a:cubicBezTo>
                  <a:cubicBezTo>
                    <a:pt x="187" y="299"/>
                    <a:pt x="180" y="299"/>
                    <a:pt x="165" y="29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64" name="Полилиния 863"/>
            <p:cNvSpPr/>
            <p:nvPr/>
          </p:nvSpPr>
          <p:spPr>
            <a:xfrm>
              <a:off x="2428920" y="2594160"/>
              <a:ext cx="64080" cy="277200"/>
            </a:xfrm>
            <a:custGeom>
              <a:avLst/>
              <a:gdLst/>
              <a:ahLst/>
              <a:cxnLst/>
              <a:rect l="0" t="0" r="r" b="b"/>
              <a:pathLst>
                <a:path w="178" h="770">
                  <a:moveTo>
                    <a:pt x="178" y="384"/>
                  </a:moveTo>
                  <a:cubicBezTo>
                    <a:pt x="178" y="325"/>
                    <a:pt x="170" y="230"/>
                    <a:pt x="128" y="145"/>
                  </a:cubicBezTo>
                  <a:cubicBezTo>
                    <a:pt x="82" y="48"/>
                    <a:pt x="16" y="0"/>
                    <a:pt x="7" y="0"/>
                  </a:cubicBezTo>
                  <a:cubicBezTo>
                    <a:pt x="2" y="0"/>
                    <a:pt x="0" y="2"/>
                    <a:pt x="0" y="7"/>
                  </a:cubicBezTo>
                  <a:cubicBezTo>
                    <a:pt x="0" y="9"/>
                    <a:pt x="0" y="11"/>
                    <a:pt x="13" y="24"/>
                  </a:cubicBezTo>
                  <a:cubicBezTo>
                    <a:pt x="90" y="101"/>
                    <a:pt x="134" y="224"/>
                    <a:pt x="134" y="384"/>
                  </a:cubicBezTo>
                  <a:cubicBezTo>
                    <a:pt x="134" y="516"/>
                    <a:pt x="106" y="652"/>
                    <a:pt x="9" y="749"/>
                  </a:cubicBezTo>
                  <a:cubicBezTo>
                    <a:pt x="0" y="757"/>
                    <a:pt x="0" y="760"/>
                    <a:pt x="0" y="762"/>
                  </a:cubicBezTo>
                  <a:cubicBezTo>
                    <a:pt x="0" y="766"/>
                    <a:pt x="2" y="770"/>
                    <a:pt x="7" y="770"/>
                  </a:cubicBezTo>
                  <a:cubicBezTo>
                    <a:pt x="16" y="770"/>
                    <a:pt x="84" y="718"/>
                    <a:pt x="130" y="619"/>
                  </a:cubicBezTo>
                  <a:cubicBezTo>
                    <a:pt x="170" y="536"/>
                    <a:pt x="178" y="450"/>
                    <a:pt x="178" y="38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65" name="Полилиния 864"/>
            <p:cNvSpPr/>
            <p:nvPr/>
          </p:nvSpPr>
          <p:spPr>
            <a:xfrm>
              <a:off x="2542320" y="2609280"/>
              <a:ext cx="131400" cy="9360"/>
            </a:xfrm>
            <a:custGeom>
              <a:avLst/>
              <a:gdLst/>
              <a:ahLst/>
              <a:cxnLst/>
              <a:rect l="0" t="0" r="r" b="b"/>
              <a:pathLst>
                <a:path w="365" h="26">
                  <a:moveTo>
                    <a:pt x="343" y="26"/>
                  </a:moveTo>
                  <a:cubicBezTo>
                    <a:pt x="352" y="26"/>
                    <a:pt x="365" y="26"/>
                    <a:pt x="365" y="13"/>
                  </a:cubicBezTo>
                  <a:cubicBezTo>
                    <a:pt x="365" y="0"/>
                    <a:pt x="352" y="0"/>
                    <a:pt x="343" y="0"/>
                  </a:cubicBezTo>
                  <a:cubicBezTo>
                    <a:pt x="236" y="0"/>
                    <a:pt x="129" y="0"/>
                    <a:pt x="22" y="0"/>
                  </a:cubicBezTo>
                  <a:cubicBezTo>
                    <a:pt x="13" y="0"/>
                    <a:pt x="0" y="0"/>
                    <a:pt x="0" y="13"/>
                  </a:cubicBezTo>
                  <a:cubicBezTo>
                    <a:pt x="0" y="26"/>
                    <a:pt x="13" y="26"/>
                    <a:pt x="22" y="26"/>
                  </a:cubicBezTo>
                  <a:cubicBezTo>
                    <a:pt x="129" y="26"/>
                    <a:pt x="236" y="26"/>
                    <a:pt x="343" y="2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5640" rIns="90000" bIns="-3564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66" name="Полилиния 865"/>
            <p:cNvSpPr/>
            <p:nvPr/>
          </p:nvSpPr>
          <p:spPr>
            <a:xfrm>
              <a:off x="2706840" y="2533320"/>
              <a:ext cx="86400" cy="128880"/>
            </a:xfrm>
            <a:custGeom>
              <a:avLst/>
              <a:gdLst/>
              <a:ahLst/>
              <a:cxnLst/>
              <a:rect l="0" t="0" r="r" b="b"/>
              <a:pathLst>
                <a:path w="240" h="358">
                  <a:moveTo>
                    <a:pt x="240" y="261"/>
                  </a:moveTo>
                  <a:cubicBezTo>
                    <a:pt x="234" y="261"/>
                    <a:pt x="228" y="261"/>
                    <a:pt x="222" y="261"/>
                  </a:cubicBezTo>
                  <a:cubicBezTo>
                    <a:pt x="220" y="272"/>
                    <a:pt x="216" y="305"/>
                    <a:pt x="207" y="309"/>
                  </a:cubicBezTo>
                  <a:cubicBezTo>
                    <a:pt x="203" y="312"/>
                    <a:pt x="161" y="312"/>
                    <a:pt x="154" y="312"/>
                  </a:cubicBezTo>
                  <a:cubicBezTo>
                    <a:pt x="121" y="312"/>
                    <a:pt x="88" y="312"/>
                    <a:pt x="55" y="312"/>
                  </a:cubicBezTo>
                  <a:cubicBezTo>
                    <a:pt x="112" y="263"/>
                    <a:pt x="130" y="248"/>
                    <a:pt x="163" y="222"/>
                  </a:cubicBezTo>
                  <a:cubicBezTo>
                    <a:pt x="203" y="191"/>
                    <a:pt x="240" y="156"/>
                    <a:pt x="240" y="105"/>
                  </a:cubicBezTo>
                  <a:cubicBezTo>
                    <a:pt x="240" y="39"/>
                    <a:pt x="183" y="0"/>
                    <a:pt x="115" y="0"/>
                  </a:cubicBezTo>
                  <a:cubicBezTo>
                    <a:pt x="46" y="0"/>
                    <a:pt x="0" y="48"/>
                    <a:pt x="0" y="97"/>
                  </a:cubicBezTo>
                  <a:cubicBezTo>
                    <a:pt x="0" y="125"/>
                    <a:pt x="24" y="127"/>
                    <a:pt x="29" y="127"/>
                  </a:cubicBezTo>
                  <a:cubicBezTo>
                    <a:pt x="42" y="127"/>
                    <a:pt x="57" y="118"/>
                    <a:pt x="57" y="99"/>
                  </a:cubicBezTo>
                  <a:cubicBezTo>
                    <a:pt x="57" y="90"/>
                    <a:pt x="55" y="70"/>
                    <a:pt x="27" y="70"/>
                  </a:cubicBezTo>
                  <a:cubicBezTo>
                    <a:pt x="44" y="31"/>
                    <a:pt x="79" y="20"/>
                    <a:pt x="106" y="20"/>
                  </a:cubicBezTo>
                  <a:cubicBezTo>
                    <a:pt x="159" y="20"/>
                    <a:pt x="187" y="61"/>
                    <a:pt x="187" y="105"/>
                  </a:cubicBezTo>
                  <a:cubicBezTo>
                    <a:pt x="187" y="154"/>
                    <a:pt x="154" y="189"/>
                    <a:pt x="137" y="208"/>
                  </a:cubicBezTo>
                  <a:cubicBezTo>
                    <a:pt x="93" y="252"/>
                    <a:pt x="50" y="295"/>
                    <a:pt x="7" y="338"/>
                  </a:cubicBezTo>
                  <a:cubicBezTo>
                    <a:pt x="0" y="342"/>
                    <a:pt x="0" y="342"/>
                    <a:pt x="0" y="358"/>
                  </a:cubicBezTo>
                  <a:cubicBezTo>
                    <a:pt x="75" y="358"/>
                    <a:pt x="150" y="358"/>
                    <a:pt x="225" y="358"/>
                  </a:cubicBezTo>
                  <a:cubicBezTo>
                    <a:pt x="230" y="326"/>
                    <a:pt x="235" y="293"/>
                    <a:pt x="240" y="2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67" name="Полилиния 866"/>
            <p:cNvSpPr/>
            <p:nvPr/>
          </p:nvSpPr>
          <p:spPr>
            <a:xfrm>
              <a:off x="2873880" y="2679480"/>
              <a:ext cx="122760" cy="125640"/>
            </a:xfrm>
            <a:custGeom>
              <a:avLst/>
              <a:gdLst/>
              <a:ahLst/>
              <a:cxnLst/>
              <a:rect l="0" t="0" r="r" b="b"/>
              <a:pathLst>
                <a:path w="341" h="349">
                  <a:moveTo>
                    <a:pt x="341" y="53"/>
                  </a:moveTo>
                  <a:cubicBezTo>
                    <a:pt x="341" y="11"/>
                    <a:pt x="319" y="0"/>
                    <a:pt x="306" y="0"/>
                  </a:cubicBezTo>
                  <a:cubicBezTo>
                    <a:pt x="286" y="0"/>
                    <a:pt x="269" y="20"/>
                    <a:pt x="269" y="37"/>
                  </a:cubicBezTo>
                  <a:cubicBezTo>
                    <a:pt x="269" y="46"/>
                    <a:pt x="273" y="51"/>
                    <a:pt x="282" y="59"/>
                  </a:cubicBezTo>
                  <a:cubicBezTo>
                    <a:pt x="297" y="75"/>
                    <a:pt x="306" y="94"/>
                    <a:pt x="306" y="123"/>
                  </a:cubicBezTo>
                  <a:cubicBezTo>
                    <a:pt x="306" y="156"/>
                    <a:pt x="260" y="332"/>
                    <a:pt x="170" y="332"/>
                  </a:cubicBezTo>
                  <a:cubicBezTo>
                    <a:pt x="130" y="332"/>
                    <a:pt x="113" y="305"/>
                    <a:pt x="113" y="263"/>
                  </a:cubicBezTo>
                  <a:cubicBezTo>
                    <a:pt x="113" y="222"/>
                    <a:pt x="132" y="165"/>
                    <a:pt x="157" y="101"/>
                  </a:cubicBezTo>
                  <a:cubicBezTo>
                    <a:pt x="163" y="88"/>
                    <a:pt x="168" y="77"/>
                    <a:pt x="168" y="62"/>
                  </a:cubicBezTo>
                  <a:cubicBezTo>
                    <a:pt x="168" y="29"/>
                    <a:pt x="141" y="0"/>
                    <a:pt x="104" y="0"/>
                  </a:cubicBezTo>
                  <a:cubicBezTo>
                    <a:pt x="31" y="0"/>
                    <a:pt x="0" y="112"/>
                    <a:pt x="0" y="119"/>
                  </a:cubicBezTo>
                  <a:cubicBezTo>
                    <a:pt x="0" y="125"/>
                    <a:pt x="9" y="125"/>
                    <a:pt x="11" y="125"/>
                  </a:cubicBezTo>
                  <a:cubicBezTo>
                    <a:pt x="18" y="125"/>
                    <a:pt x="18" y="125"/>
                    <a:pt x="22" y="112"/>
                  </a:cubicBezTo>
                  <a:cubicBezTo>
                    <a:pt x="44" y="35"/>
                    <a:pt x="77" y="15"/>
                    <a:pt x="102" y="15"/>
                  </a:cubicBezTo>
                  <a:cubicBezTo>
                    <a:pt x="106" y="15"/>
                    <a:pt x="119" y="15"/>
                    <a:pt x="119" y="42"/>
                  </a:cubicBezTo>
                  <a:cubicBezTo>
                    <a:pt x="119" y="59"/>
                    <a:pt x="113" y="81"/>
                    <a:pt x="106" y="94"/>
                  </a:cubicBezTo>
                  <a:cubicBezTo>
                    <a:pt x="73" y="184"/>
                    <a:pt x="62" y="220"/>
                    <a:pt x="62" y="253"/>
                  </a:cubicBezTo>
                  <a:cubicBezTo>
                    <a:pt x="62" y="336"/>
                    <a:pt x="130" y="349"/>
                    <a:pt x="168" y="349"/>
                  </a:cubicBezTo>
                  <a:cubicBezTo>
                    <a:pt x="297" y="349"/>
                    <a:pt x="341" y="94"/>
                    <a:pt x="341" y="5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68" name="Полилиния 867"/>
            <p:cNvSpPr/>
            <p:nvPr/>
          </p:nvSpPr>
          <p:spPr>
            <a:xfrm>
              <a:off x="3095640" y="2727000"/>
              <a:ext cx="170280" cy="11160"/>
            </a:xfrm>
            <a:custGeom>
              <a:avLst/>
              <a:gdLst/>
              <a:ahLst/>
              <a:cxnLst/>
              <a:rect l="0" t="0" r="r" b="b"/>
              <a:pathLst>
                <a:path w="473" h="31">
                  <a:moveTo>
                    <a:pt x="447" y="31"/>
                  </a:moveTo>
                  <a:cubicBezTo>
                    <a:pt x="460" y="31"/>
                    <a:pt x="473" y="31"/>
                    <a:pt x="473" y="15"/>
                  </a:cubicBezTo>
                  <a:cubicBezTo>
                    <a:pt x="473" y="0"/>
                    <a:pt x="460" y="0"/>
                    <a:pt x="447" y="0"/>
                  </a:cubicBezTo>
                  <a:cubicBezTo>
                    <a:pt x="307" y="0"/>
                    <a:pt x="168" y="0"/>
                    <a:pt x="29" y="0"/>
                  </a:cubicBezTo>
                  <a:cubicBezTo>
                    <a:pt x="16" y="0"/>
                    <a:pt x="0" y="0"/>
                    <a:pt x="0" y="15"/>
                  </a:cubicBezTo>
                  <a:cubicBezTo>
                    <a:pt x="0" y="31"/>
                    <a:pt x="16" y="31"/>
                    <a:pt x="29" y="31"/>
                  </a:cubicBezTo>
                  <a:cubicBezTo>
                    <a:pt x="168" y="31"/>
                    <a:pt x="307" y="31"/>
                    <a:pt x="447" y="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3840" rIns="90000" bIns="-3384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69" name="Полилиния 868"/>
            <p:cNvSpPr/>
            <p:nvPr/>
          </p:nvSpPr>
          <p:spPr>
            <a:xfrm>
              <a:off x="3369600" y="2612160"/>
              <a:ext cx="193320" cy="196200"/>
            </a:xfrm>
            <a:custGeom>
              <a:avLst/>
              <a:gdLst/>
              <a:ahLst/>
              <a:cxnLst/>
              <a:rect l="0" t="0" r="r" b="b"/>
              <a:pathLst>
                <a:path w="537" h="545">
                  <a:moveTo>
                    <a:pt x="440" y="82"/>
                  </a:moveTo>
                  <a:cubicBezTo>
                    <a:pt x="447" y="51"/>
                    <a:pt x="460" y="27"/>
                    <a:pt x="524" y="25"/>
                  </a:cubicBezTo>
                  <a:cubicBezTo>
                    <a:pt x="526" y="25"/>
                    <a:pt x="537" y="25"/>
                    <a:pt x="537" y="9"/>
                  </a:cubicBezTo>
                  <a:cubicBezTo>
                    <a:pt x="533" y="6"/>
                    <a:pt x="537" y="0"/>
                    <a:pt x="526" y="0"/>
                  </a:cubicBezTo>
                  <a:cubicBezTo>
                    <a:pt x="500" y="0"/>
                    <a:pt x="473" y="3"/>
                    <a:pt x="447" y="3"/>
                  </a:cubicBezTo>
                  <a:cubicBezTo>
                    <a:pt x="420" y="3"/>
                    <a:pt x="392" y="0"/>
                    <a:pt x="368" y="0"/>
                  </a:cubicBezTo>
                  <a:cubicBezTo>
                    <a:pt x="363" y="0"/>
                    <a:pt x="352" y="0"/>
                    <a:pt x="352" y="16"/>
                  </a:cubicBezTo>
                  <a:cubicBezTo>
                    <a:pt x="352" y="25"/>
                    <a:pt x="361" y="25"/>
                    <a:pt x="368" y="25"/>
                  </a:cubicBezTo>
                  <a:cubicBezTo>
                    <a:pt x="412" y="25"/>
                    <a:pt x="420" y="42"/>
                    <a:pt x="420" y="58"/>
                  </a:cubicBezTo>
                  <a:cubicBezTo>
                    <a:pt x="420" y="60"/>
                    <a:pt x="418" y="73"/>
                    <a:pt x="416" y="75"/>
                  </a:cubicBezTo>
                  <a:cubicBezTo>
                    <a:pt x="393" y="167"/>
                    <a:pt x="371" y="258"/>
                    <a:pt x="348" y="350"/>
                  </a:cubicBezTo>
                  <a:cubicBezTo>
                    <a:pt x="321" y="453"/>
                    <a:pt x="231" y="521"/>
                    <a:pt x="154" y="521"/>
                  </a:cubicBezTo>
                  <a:cubicBezTo>
                    <a:pt x="101" y="521"/>
                    <a:pt x="60" y="486"/>
                    <a:pt x="60" y="420"/>
                  </a:cubicBezTo>
                  <a:cubicBezTo>
                    <a:pt x="60" y="418"/>
                    <a:pt x="60" y="393"/>
                    <a:pt x="68" y="360"/>
                  </a:cubicBezTo>
                  <a:cubicBezTo>
                    <a:pt x="93" y="260"/>
                    <a:pt x="118" y="160"/>
                    <a:pt x="143" y="60"/>
                  </a:cubicBezTo>
                  <a:cubicBezTo>
                    <a:pt x="152" y="33"/>
                    <a:pt x="152" y="25"/>
                    <a:pt x="209" y="25"/>
                  </a:cubicBezTo>
                  <a:cubicBezTo>
                    <a:pt x="229" y="25"/>
                    <a:pt x="236" y="25"/>
                    <a:pt x="236" y="9"/>
                  </a:cubicBezTo>
                  <a:cubicBezTo>
                    <a:pt x="236" y="0"/>
                    <a:pt x="227" y="0"/>
                    <a:pt x="225" y="0"/>
                  </a:cubicBezTo>
                  <a:cubicBezTo>
                    <a:pt x="203" y="0"/>
                    <a:pt x="148" y="3"/>
                    <a:pt x="126" y="3"/>
                  </a:cubicBezTo>
                  <a:cubicBezTo>
                    <a:pt x="104" y="3"/>
                    <a:pt x="49" y="0"/>
                    <a:pt x="27" y="0"/>
                  </a:cubicBezTo>
                  <a:cubicBezTo>
                    <a:pt x="20" y="0"/>
                    <a:pt x="11" y="0"/>
                    <a:pt x="11" y="16"/>
                  </a:cubicBezTo>
                  <a:cubicBezTo>
                    <a:pt x="11" y="25"/>
                    <a:pt x="18" y="25"/>
                    <a:pt x="33" y="25"/>
                  </a:cubicBezTo>
                  <a:cubicBezTo>
                    <a:pt x="35" y="25"/>
                    <a:pt x="49" y="25"/>
                    <a:pt x="62" y="27"/>
                  </a:cubicBezTo>
                  <a:cubicBezTo>
                    <a:pt x="75" y="27"/>
                    <a:pt x="84" y="29"/>
                    <a:pt x="84" y="38"/>
                  </a:cubicBezTo>
                  <a:cubicBezTo>
                    <a:pt x="84" y="42"/>
                    <a:pt x="75" y="75"/>
                    <a:pt x="71" y="93"/>
                  </a:cubicBezTo>
                  <a:cubicBezTo>
                    <a:pt x="65" y="115"/>
                    <a:pt x="59" y="138"/>
                    <a:pt x="53" y="161"/>
                  </a:cubicBezTo>
                  <a:cubicBezTo>
                    <a:pt x="46" y="191"/>
                    <a:pt x="9" y="336"/>
                    <a:pt x="7" y="352"/>
                  </a:cubicBezTo>
                  <a:cubicBezTo>
                    <a:pt x="0" y="374"/>
                    <a:pt x="0" y="385"/>
                    <a:pt x="0" y="396"/>
                  </a:cubicBezTo>
                  <a:cubicBezTo>
                    <a:pt x="0" y="490"/>
                    <a:pt x="71" y="545"/>
                    <a:pt x="152" y="545"/>
                  </a:cubicBezTo>
                  <a:cubicBezTo>
                    <a:pt x="249" y="545"/>
                    <a:pt x="346" y="457"/>
                    <a:pt x="370" y="356"/>
                  </a:cubicBezTo>
                  <a:cubicBezTo>
                    <a:pt x="393" y="265"/>
                    <a:pt x="417" y="173"/>
                    <a:pt x="440" y="8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70" name="Полилиния 869"/>
            <p:cNvSpPr/>
            <p:nvPr/>
          </p:nvSpPr>
          <p:spPr>
            <a:xfrm>
              <a:off x="3581280" y="2579040"/>
              <a:ext cx="48240" cy="100440"/>
            </a:xfrm>
            <a:custGeom>
              <a:avLst/>
              <a:gdLst/>
              <a:ahLst/>
              <a:cxnLst/>
              <a:rect l="0" t="0" r="r" b="b"/>
              <a:pathLst>
                <a:path w="134" h="279">
                  <a:moveTo>
                    <a:pt x="129" y="46"/>
                  </a:moveTo>
                  <a:cubicBezTo>
                    <a:pt x="134" y="38"/>
                    <a:pt x="134" y="33"/>
                    <a:pt x="134" y="29"/>
                  </a:cubicBezTo>
                  <a:cubicBezTo>
                    <a:pt x="134" y="11"/>
                    <a:pt x="118" y="0"/>
                    <a:pt x="103" y="0"/>
                  </a:cubicBezTo>
                  <a:cubicBezTo>
                    <a:pt x="81" y="0"/>
                    <a:pt x="74" y="16"/>
                    <a:pt x="72" y="24"/>
                  </a:cubicBezTo>
                  <a:cubicBezTo>
                    <a:pt x="49" y="103"/>
                    <a:pt x="25" y="181"/>
                    <a:pt x="2" y="259"/>
                  </a:cubicBezTo>
                  <a:cubicBezTo>
                    <a:pt x="1" y="261"/>
                    <a:pt x="0" y="264"/>
                    <a:pt x="0" y="266"/>
                  </a:cubicBezTo>
                  <a:cubicBezTo>
                    <a:pt x="0" y="272"/>
                    <a:pt x="15" y="279"/>
                    <a:pt x="19" y="279"/>
                  </a:cubicBezTo>
                  <a:cubicBezTo>
                    <a:pt x="24" y="279"/>
                    <a:pt x="24" y="277"/>
                    <a:pt x="28" y="270"/>
                  </a:cubicBezTo>
                  <a:cubicBezTo>
                    <a:pt x="62" y="196"/>
                    <a:pt x="96" y="121"/>
                    <a:pt x="129" y="4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71" name="Полилиния 870"/>
            <p:cNvSpPr/>
            <p:nvPr/>
          </p:nvSpPr>
          <p:spPr>
            <a:xfrm>
              <a:off x="3645360" y="2579040"/>
              <a:ext cx="48240" cy="100440"/>
            </a:xfrm>
            <a:custGeom>
              <a:avLst/>
              <a:gdLst/>
              <a:ahLst/>
              <a:cxnLst/>
              <a:rect l="0" t="0" r="r" b="b"/>
              <a:pathLst>
                <a:path w="134" h="279">
                  <a:moveTo>
                    <a:pt x="130" y="46"/>
                  </a:moveTo>
                  <a:cubicBezTo>
                    <a:pt x="134" y="38"/>
                    <a:pt x="134" y="33"/>
                    <a:pt x="134" y="29"/>
                  </a:cubicBezTo>
                  <a:cubicBezTo>
                    <a:pt x="134" y="11"/>
                    <a:pt x="119" y="0"/>
                    <a:pt x="103" y="0"/>
                  </a:cubicBezTo>
                  <a:cubicBezTo>
                    <a:pt x="81" y="0"/>
                    <a:pt x="75" y="16"/>
                    <a:pt x="72" y="24"/>
                  </a:cubicBezTo>
                  <a:cubicBezTo>
                    <a:pt x="49" y="103"/>
                    <a:pt x="25" y="181"/>
                    <a:pt x="2" y="259"/>
                  </a:cubicBezTo>
                  <a:cubicBezTo>
                    <a:pt x="1" y="261"/>
                    <a:pt x="1" y="264"/>
                    <a:pt x="0" y="266"/>
                  </a:cubicBezTo>
                  <a:cubicBezTo>
                    <a:pt x="0" y="272"/>
                    <a:pt x="15" y="279"/>
                    <a:pt x="20" y="279"/>
                  </a:cubicBezTo>
                  <a:cubicBezTo>
                    <a:pt x="24" y="279"/>
                    <a:pt x="24" y="277"/>
                    <a:pt x="28" y="270"/>
                  </a:cubicBezTo>
                  <a:cubicBezTo>
                    <a:pt x="62" y="196"/>
                    <a:pt x="96" y="121"/>
                    <a:pt x="130" y="4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72" name="Полилиния 871"/>
            <p:cNvSpPr/>
            <p:nvPr/>
          </p:nvSpPr>
          <p:spPr>
            <a:xfrm>
              <a:off x="3722040" y="2679480"/>
              <a:ext cx="122040" cy="125640"/>
            </a:xfrm>
            <a:custGeom>
              <a:avLst/>
              <a:gdLst/>
              <a:ahLst/>
              <a:cxnLst/>
              <a:rect l="0" t="0" r="r" b="b"/>
              <a:pathLst>
                <a:path w="339" h="349">
                  <a:moveTo>
                    <a:pt x="339" y="53"/>
                  </a:moveTo>
                  <a:cubicBezTo>
                    <a:pt x="339" y="11"/>
                    <a:pt x="319" y="0"/>
                    <a:pt x="304" y="0"/>
                  </a:cubicBezTo>
                  <a:cubicBezTo>
                    <a:pt x="286" y="0"/>
                    <a:pt x="266" y="20"/>
                    <a:pt x="266" y="37"/>
                  </a:cubicBezTo>
                  <a:cubicBezTo>
                    <a:pt x="266" y="46"/>
                    <a:pt x="271" y="51"/>
                    <a:pt x="279" y="59"/>
                  </a:cubicBezTo>
                  <a:cubicBezTo>
                    <a:pt x="295" y="75"/>
                    <a:pt x="306" y="94"/>
                    <a:pt x="306" y="123"/>
                  </a:cubicBezTo>
                  <a:cubicBezTo>
                    <a:pt x="306" y="156"/>
                    <a:pt x="257" y="332"/>
                    <a:pt x="167" y="332"/>
                  </a:cubicBezTo>
                  <a:cubicBezTo>
                    <a:pt x="128" y="332"/>
                    <a:pt x="110" y="305"/>
                    <a:pt x="110" y="263"/>
                  </a:cubicBezTo>
                  <a:cubicBezTo>
                    <a:pt x="110" y="222"/>
                    <a:pt x="132" y="165"/>
                    <a:pt x="156" y="101"/>
                  </a:cubicBezTo>
                  <a:cubicBezTo>
                    <a:pt x="161" y="88"/>
                    <a:pt x="165" y="77"/>
                    <a:pt x="165" y="62"/>
                  </a:cubicBezTo>
                  <a:cubicBezTo>
                    <a:pt x="165" y="29"/>
                    <a:pt x="139" y="0"/>
                    <a:pt x="101" y="0"/>
                  </a:cubicBezTo>
                  <a:cubicBezTo>
                    <a:pt x="29" y="0"/>
                    <a:pt x="0" y="112"/>
                    <a:pt x="0" y="119"/>
                  </a:cubicBezTo>
                  <a:cubicBezTo>
                    <a:pt x="0" y="125"/>
                    <a:pt x="7" y="125"/>
                    <a:pt x="9" y="125"/>
                  </a:cubicBezTo>
                  <a:cubicBezTo>
                    <a:pt x="16" y="125"/>
                    <a:pt x="18" y="125"/>
                    <a:pt x="20" y="112"/>
                  </a:cubicBezTo>
                  <a:cubicBezTo>
                    <a:pt x="44" y="35"/>
                    <a:pt x="77" y="15"/>
                    <a:pt x="99" y="15"/>
                  </a:cubicBezTo>
                  <a:cubicBezTo>
                    <a:pt x="106" y="15"/>
                    <a:pt x="119" y="15"/>
                    <a:pt x="119" y="42"/>
                  </a:cubicBezTo>
                  <a:cubicBezTo>
                    <a:pt x="119" y="59"/>
                    <a:pt x="110" y="81"/>
                    <a:pt x="106" y="94"/>
                  </a:cubicBezTo>
                  <a:cubicBezTo>
                    <a:pt x="71" y="184"/>
                    <a:pt x="62" y="220"/>
                    <a:pt x="62" y="253"/>
                  </a:cubicBezTo>
                  <a:cubicBezTo>
                    <a:pt x="62" y="336"/>
                    <a:pt x="130" y="349"/>
                    <a:pt x="165" y="349"/>
                  </a:cubicBezTo>
                  <a:cubicBezTo>
                    <a:pt x="295" y="349"/>
                    <a:pt x="339" y="94"/>
                    <a:pt x="339" y="5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73" name="Полилиния 872"/>
            <p:cNvSpPr/>
            <p:nvPr/>
          </p:nvSpPr>
          <p:spPr>
            <a:xfrm>
              <a:off x="3873960" y="2594160"/>
              <a:ext cx="108000" cy="277200"/>
            </a:xfrm>
            <a:custGeom>
              <a:avLst/>
              <a:gdLst/>
              <a:ahLst/>
              <a:cxnLst/>
              <a:rect l="0" t="0" r="r" b="b"/>
              <a:pathLst>
                <a:path w="300" h="770">
                  <a:moveTo>
                    <a:pt x="297" y="29"/>
                  </a:moveTo>
                  <a:cubicBezTo>
                    <a:pt x="300" y="18"/>
                    <a:pt x="299" y="20"/>
                    <a:pt x="300" y="15"/>
                  </a:cubicBezTo>
                  <a:cubicBezTo>
                    <a:pt x="300" y="7"/>
                    <a:pt x="293" y="0"/>
                    <a:pt x="284" y="0"/>
                  </a:cubicBezTo>
                  <a:cubicBezTo>
                    <a:pt x="280" y="0"/>
                    <a:pt x="273" y="2"/>
                    <a:pt x="271" y="7"/>
                  </a:cubicBezTo>
                  <a:cubicBezTo>
                    <a:pt x="182" y="251"/>
                    <a:pt x="92" y="495"/>
                    <a:pt x="3" y="740"/>
                  </a:cubicBezTo>
                  <a:cubicBezTo>
                    <a:pt x="0" y="751"/>
                    <a:pt x="0" y="753"/>
                    <a:pt x="0" y="755"/>
                  </a:cubicBezTo>
                  <a:cubicBezTo>
                    <a:pt x="0" y="762"/>
                    <a:pt x="7" y="770"/>
                    <a:pt x="16" y="770"/>
                  </a:cubicBezTo>
                  <a:cubicBezTo>
                    <a:pt x="25" y="770"/>
                    <a:pt x="27" y="764"/>
                    <a:pt x="31" y="751"/>
                  </a:cubicBezTo>
                  <a:cubicBezTo>
                    <a:pt x="120" y="510"/>
                    <a:pt x="209" y="269"/>
                    <a:pt x="297" y="2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74" name="Полилиния 873"/>
            <p:cNvSpPr/>
            <p:nvPr/>
          </p:nvSpPr>
          <p:spPr>
            <a:xfrm>
              <a:off x="4013640" y="2612160"/>
              <a:ext cx="169200" cy="189720"/>
            </a:xfrm>
            <a:custGeom>
              <a:avLst/>
              <a:gdLst/>
              <a:ahLst/>
              <a:cxnLst/>
              <a:rect l="0" t="0" r="r" b="b"/>
              <a:pathLst>
                <a:path w="470" h="527">
                  <a:moveTo>
                    <a:pt x="244" y="275"/>
                  </a:moveTo>
                  <a:cubicBezTo>
                    <a:pt x="250" y="268"/>
                    <a:pt x="250" y="266"/>
                    <a:pt x="250" y="264"/>
                  </a:cubicBezTo>
                  <a:cubicBezTo>
                    <a:pt x="250" y="260"/>
                    <a:pt x="246" y="255"/>
                    <a:pt x="244" y="253"/>
                  </a:cubicBezTo>
                  <a:cubicBezTo>
                    <a:pt x="191" y="177"/>
                    <a:pt x="138" y="101"/>
                    <a:pt x="85" y="25"/>
                  </a:cubicBezTo>
                  <a:cubicBezTo>
                    <a:pt x="146" y="25"/>
                    <a:pt x="206" y="25"/>
                    <a:pt x="266" y="25"/>
                  </a:cubicBezTo>
                  <a:cubicBezTo>
                    <a:pt x="396" y="25"/>
                    <a:pt x="433" y="53"/>
                    <a:pt x="451" y="174"/>
                  </a:cubicBezTo>
                  <a:cubicBezTo>
                    <a:pt x="457" y="174"/>
                    <a:pt x="464" y="174"/>
                    <a:pt x="470" y="174"/>
                  </a:cubicBezTo>
                  <a:cubicBezTo>
                    <a:pt x="463" y="116"/>
                    <a:pt x="456" y="58"/>
                    <a:pt x="448" y="0"/>
                  </a:cubicBezTo>
                  <a:cubicBezTo>
                    <a:pt x="305" y="0"/>
                    <a:pt x="162" y="0"/>
                    <a:pt x="19" y="0"/>
                  </a:cubicBezTo>
                  <a:cubicBezTo>
                    <a:pt x="0" y="0"/>
                    <a:pt x="0" y="0"/>
                    <a:pt x="0" y="18"/>
                  </a:cubicBezTo>
                  <a:cubicBezTo>
                    <a:pt x="63" y="111"/>
                    <a:pt x="127" y="204"/>
                    <a:pt x="191" y="297"/>
                  </a:cubicBezTo>
                  <a:cubicBezTo>
                    <a:pt x="130" y="366"/>
                    <a:pt x="69" y="436"/>
                    <a:pt x="8" y="505"/>
                  </a:cubicBezTo>
                  <a:cubicBezTo>
                    <a:pt x="0" y="514"/>
                    <a:pt x="0" y="516"/>
                    <a:pt x="0" y="519"/>
                  </a:cubicBezTo>
                  <a:cubicBezTo>
                    <a:pt x="0" y="527"/>
                    <a:pt x="8" y="527"/>
                    <a:pt x="19" y="527"/>
                  </a:cubicBezTo>
                  <a:cubicBezTo>
                    <a:pt x="162" y="527"/>
                    <a:pt x="305" y="527"/>
                    <a:pt x="448" y="527"/>
                  </a:cubicBezTo>
                  <a:cubicBezTo>
                    <a:pt x="456" y="467"/>
                    <a:pt x="463" y="406"/>
                    <a:pt x="470" y="345"/>
                  </a:cubicBezTo>
                  <a:cubicBezTo>
                    <a:pt x="464" y="345"/>
                    <a:pt x="457" y="345"/>
                    <a:pt x="451" y="345"/>
                  </a:cubicBezTo>
                  <a:cubicBezTo>
                    <a:pt x="437" y="475"/>
                    <a:pt x="385" y="494"/>
                    <a:pt x="261" y="494"/>
                  </a:cubicBezTo>
                  <a:cubicBezTo>
                    <a:pt x="190" y="494"/>
                    <a:pt x="119" y="494"/>
                    <a:pt x="48" y="494"/>
                  </a:cubicBezTo>
                  <a:cubicBezTo>
                    <a:pt x="113" y="421"/>
                    <a:pt x="178" y="348"/>
                    <a:pt x="244" y="27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75" name="Полилиния 874"/>
            <p:cNvSpPr/>
            <p:nvPr/>
          </p:nvSpPr>
          <p:spPr>
            <a:xfrm>
              <a:off x="4205160" y="2608200"/>
              <a:ext cx="117000" cy="250560"/>
            </a:xfrm>
            <a:custGeom>
              <a:avLst/>
              <a:gdLst/>
              <a:ahLst/>
              <a:cxnLst/>
              <a:rect l="0" t="0" r="r" b="b"/>
              <a:pathLst>
                <a:path w="325" h="696">
                  <a:moveTo>
                    <a:pt x="101" y="301"/>
                  </a:moveTo>
                  <a:cubicBezTo>
                    <a:pt x="17" y="358"/>
                    <a:pt x="0" y="431"/>
                    <a:pt x="0" y="457"/>
                  </a:cubicBezTo>
                  <a:cubicBezTo>
                    <a:pt x="0" y="494"/>
                    <a:pt x="20" y="516"/>
                    <a:pt x="22" y="519"/>
                  </a:cubicBezTo>
                  <a:cubicBezTo>
                    <a:pt x="46" y="545"/>
                    <a:pt x="53" y="547"/>
                    <a:pt x="112" y="569"/>
                  </a:cubicBezTo>
                  <a:cubicBezTo>
                    <a:pt x="143" y="581"/>
                    <a:pt x="174" y="592"/>
                    <a:pt x="204" y="604"/>
                  </a:cubicBezTo>
                  <a:cubicBezTo>
                    <a:pt x="218" y="611"/>
                    <a:pt x="233" y="615"/>
                    <a:pt x="233" y="639"/>
                  </a:cubicBezTo>
                  <a:cubicBezTo>
                    <a:pt x="233" y="657"/>
                    <a:pt x="218" y="679"/>
                    <a:pt x="193" y="679"/>
                  </a:cubicBezTo>
                  <a:cubicBezTo>
                    <a:pt x="160" y="679"/>
                    <a:pt x="134" y="661"/>
                    <a:pt x="125" y="655"/>
                  </a:cubicBezTo>
                  <a:cubicBezTo>
                    <a:pt x="121" y="650"/>
                    <a:pt x="121" y="650"/>
                    <a:pt x="119" y="650"/>
                  </a:cubicBezTo>
                  <a:cubicBezTo>
                    <a:pt x="112" y="650"/>
                    <a:pt x="110" y="657"/>
                    <a:pt x="110" y="659"/>
                  </a:cubicBezTo>
                  <a:cubicBezTo>
                    <a:pt x="110" y="668"/>
                    <a:pt x="152" y="696"/>
                    <a:pt x="193" y="696"/>
                  </a:cubicBezTo>
                  <a:cubicBezTo>
                    <a:pt x="242" y="696"/>
                    <a:pt x="275" y="650"/>
                    <a:pt x="275" y="613"/>
                  </a:cubicBezTo>
                  <a:cubicBezTo>
                    <a:pt x="275" y="576"/>
                    <a:pt x="246" y="562"/>
                    <a:pt x="237" y="558"/>
                  </a:cubicBezTo>
                  <a:cubicBezTo>
                    <a:pt x="226" y="556"/>
                    <a:pt x="200" y="545"/>
                    <a:pt x="191" y="541"/>
                  </a:cubicBezTo>
                  <a:cubicBezTo>
                    <a:pt x="176" y="534"/>
                    <a:pt x="160" y="530"/>
                    <a:pt x="143" y="523"/>
                  </a:cubicBezTo>
                  <a:cubicBezTo>
                    <a:pt x="127" y="517"/>
                    <a:pt x="112" y="511"/>
                    <a:pt x="97" y="505"/>
                  </a:cubicBezTo>
                  <a:cubicBezTo>
                    <a:pt x="61" y="490"/>
                    <a:pt x="39" y="468"/>
                    <a:pt x="39" y="437"/>
                  </a:cubicBezTo>
                  <a:cubicBezTo>
                    <a:pt x="39" y="404"/>
                    <a:pt x="68" y="339"/>
                    <a:pt x="134" y="306"/>
                  </a:cubicBezTo>
                  <a:cubicBezTo>
                    <a:pt x="163" y="314"/>
                    <a:pt x="187" y="314"/>
                    <a:pt x="202" y="314"/>
                  </a:cubicBezTo>
                  <a:cubicBezTo>
                    <a:pt x="224" y="314"/>
                    <a:pt x="275" y="314"/>
                    <a:pt x="275" y="292"/>
                  </a:cubicBezTo>
                  <a:cubicBezTo>
                    <a:pt x="275" y="273"/>
                    <a:pt x="240" y="271"/>
                    <a:pt x="211" y="271"/>
                  </a:cubicBezTo>
                  <a:cubicBezTo>
                    <a:pt x="196" y="271"/>
                    <a:pt x="174" y="271"/>
                    <a:pt x="145" y="279"/>
                  </a:cubicBezTo>
                  <a:cubicBezTo>
                    <a:pt x="125" y="260"/>
                    <a:pt x="123" y="235"/>
                    <a:pt x="123" y="220"/>
                  </a:cubicBezTo>
                  <a:cubicBezTo>
                    <a:pt x="123" y="176"/>
                    <a:pt x="149" y="117"/>
                    <a:pt x="209" y="88"/>
                  </a:cubicBezTo>
                  <a:cubicBezTo>
                    <a:pt x="222" y="106"/>
                    <a:pt x="240" y="106"/>
                    <a:pt x="257" y="106"/>
                  </a:cubicBezTo>
                  <a:cubicBezTo>
                    <a:pt x="277" y="106"/>
                    <a:pt x="325" y="106"/>
                    <a:pt x="325" y="82"/>
                  </a:cubicBezTo>
                  <a:cubicBezTo>
                    <a:pt x="325" y="62"/>
                    <a:pt x="292" y="62"/>
                    <a:pt x="262" y="62"/>
                  </a:cubicBezTo>
                  <a:cubicBezTo>
                    <a:pt x="253" y="62"/>
                    <a:pt x="233" y="62"/>
                    <a:pt x="213" y="64"/>
                  </a:cubicBezTo>
                  <a:cubicBezTo>
                    <a:pt x="211" y="58"/>
                    <a:pt x="209" y="53"/>
                    <a:pt x="209" y="40"/>
                  </a:cubicBezTo>
                  <a:cubicBezTo>
                    <a:pt x="209" y="29"/>
                    <a:pt x="212" y="21"/>
                    <a:pt x="213" y="11"/>
                  </a:cubicBezTo>
                  <a:cubicBezTo>
                    <a:pt x="213" y="5"/>
                    <a:pt x="209" y="0"/>
                    <a:pt x="204" y="0"/>
                  </a:cubicBezTo>
                  <a:cubicBezTo>
                    <a:pt x="191" y="0"/>
                    <a:pt x="191" y="36"/>
                    <a:pt x="191" y="38"/>
                  </a:cubicBezTo>
                  <a:cubicBezTo>
                    <a:pt x="191" y="53"/>
                    <a:pt x="196" y="66"/>
                    <a:pt x="196" y="69"/>
                  </a:cubicBezTo>
                  <a:cubicBezTo>
                    <a:pt x="112" y="93"/>
                    <a:pt x="61" y="154"/>
                    <a:pt x="61" y="213"/>
                  </a:cubicBezTo>
                  <a:cubicBezTo>
                    <a:pt x="61" y="242"/>
                    <a:pt x="75" y="273"/>
                    <a:pt x="110" y="295"/>
                  </a:cubicBezTo>
                  <a:cubicBezTo>
                    <a:pt x="107" y="297"/>
                    <a:pt x="104" y="299"/>
                    <a:pt x="101" y="301"/>
                  </a:cubicBezTo>
                  <a:moveTo>
                    <a:pt x="226" y="82"/>
                  </a:moveTo>
                  <a:cubicBezTo>
                    <a:pt x="237" y="77"/>
                    <a:pt x="255" y="77"/>
                    <a:pt x="264" y="77"/>
                  </a:cubicBezTo>
                  <a:cubicBezTo>
                    <a:pt x="290" y="77"/>
                    <a:pt x="292" y="80"/>
                    <a:pt x="306" y="82"/>
                  </a:cubicBezTo>
                  <a:cubicBezTo>
                    <a:pt x="301" y="84"/>
                    <a:pt x="292" y="88"/>
                    <a:pt x="259" y="88"/>
                  </a:cubicBezTo>
                  <a:cubicBezTo>
                    <a:pt x="244" y="88"/>
                    <a:pt x="235" y="88"/>
                    <a:pt x="226" y="82"/>
                  </a:cubicBezTo>
                  <a:moveTo>
                    <a:pt x="165" y="292"/>
                  </a:moveTo>
                  <a:cubicBezTo>
                    <a:pt x="182" y="288"/>
                    <a:pt x="200" y="288"/>
                    <a:pt x="209" y="288"/>
                  </a:cubicBezTo>
                  <a:cubicBezTo>
                    <a:pt x="237" y="288"/>
                    <a:pt x="240" y="288"/>
                    <a:pt x="253" y="292"/>
                  </a:cubicBezTo>
                  <a:cubicBezTo>
                    <a:pt x="248" y="295"/>
                    <a:pt x="240" y="299"/>
                    <a:pt x="204" y="299"/>
                  </a:cubicBezTo>
                  <a:cubicBezTo>
                    <a:pt x="187" y="299"/>
                    <a:pt x="180" y="299"/>
                    <a:pt x="165" y="29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76" name="Полилиния 875"/>
            <p:cNvSpPr/>
            <p:nvPr/>
          </p:nvSpPr>
          <p:spPr>
            <a:xfrm>
              <a:off x="4426200" y="2700000"/>
              <a:ext cx="185040" cy="64800"/>
            </a:xfrm>
            <a:custGeom>
              <a:avLst/>
              <a:gdLst/>
              <a:ahLst/>
              <a:cxnLst/>
              <a:rect l="0" t="0" r="r" b="b"/>
              <a:pathLst>
                <a:path w="514" h="180">
                  <a:moveTo>
                    <a:pt x="488" y="31"/>
                  </a:moveTo>
                  <a:cubicBezTo>
                    <a:pt x="499" y="31"/>
                    <a:pt x="514" y="31"/>
                    <a:pt x="514" y="16"/>
                  </a:cubicBezTo>
                  <a:cubicBezTo>
                    <a:pt x="514" y="0"/>
                    <a:pt x="499" y="0"/>
                    <a:pt x="488" y="0"/>
                  </a:cubicBezTo>
                  <a:cubicBezTo>
                    <a:pt x="334" y="0"/>
                    <a:pt x="180" y="0"/>
                    <a:pt x="26" y="0"/>
                  </a:cubicBezTo>
                  <a:cubicBezTo>
                    <a:pt x="15" y="0"/>
                    <a:pt x="0" y="0"/>
                    <a:pt x="0" y="16"/>
                  </a:cubicBezTo>
                  <a:cubicBezTo>
                    <a:pt x="0" y="31"/>
                    <a:pt x="15" y="31"/>
                    <a:pt x="26" y="31"/>
                  </a:cubicBezTo>
                  <a:cubicBezTo>
                    <a:pt x="180" y="31"/>
                    <a:pt x="334" y="31"/>
                    <a:pt x="488" y="31"/>
                  </a:cubicBezTo>
                  <a:moveTo>
                    <a:pt x="488" y="180"/>
                  </a:moveTo>
                  <a:cubicBezTo>
                    <a:pt x="499" y="180"/>
                    <a:pt x="514" y="180"/>
                    <a:pt x="514" y="165"/>
                  </a:cubicBezTo>
                  <a:cubicBezTo>
                    <a:pt x="514" y="149"/>
                    <a:pt x="499" y="149"/>
                    <a:pt x="488" y="149"/>
                  </a:cubicBezTo>
                  <a:cubicBezTo>
                    <a:pt x="334" y="149"/>
                    <a:pt x="180" y="149"/>
                    <a:pt x="26" y="149"/>
                  </a:cubicBezTo>
                  <a:cubicBezTo>
                    <a:pt x="15" y="149"/>
                    <a:pt x="0" y="149"/>
                    <a:pt x="0" y="165"/>
                  </a:cubicBezTo>
                  <a:cubicBezTo>
                    <a:pt x="0" y="180"/>
                    <a:pt x="15" y="180"/>
                    <a:pt x="26" y="180"/>
                  </a:cubicBezTo>
                  <a:cubicBezTo>
                    <a:pt x="180" y="180"/>
                    <a:pt x="334" y="180"/>
                    <a:pt x="488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19800" rIns="90000" bIns="198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77" name="Полилиния 876"/>
            <p:cNvSpPr/>
            <p:nvPr/>
          </p:nvSpPr>
          <p:spPr>
            <a:xfrm>
              <a:off x="4714920" y="2617200"/>
              <a:ext cx="117360" cy="191160"/>
            </a:xfrm>
            <a:custGeom>
              <a:avLst/>
              <a:gdLst/>
              <a:ahLst/>
              <a:cxnLst/>
              <a:rect l="0" t="0" r="r" b="b"/>
              <a:pathLst>
                <a:path w="326" h="531">
                  <a:moveTo>
                    <a:pt x="326" y="267"/>
                  </a:moveTo>
                  <a:cubicBezTo>
                    <a:pt x="326" y="204"/>
                    <a:pt x="322" y="142"/>
                    <a:pt x="295" y="85"/>
                  </a:cubicBezTo>
                  <a:cubicBezTo>
                    <a:pt x="260" y="13"/>
                    <a:pt x="196" y="0"/>
                    <a:pt x="163" y="0"/>
                  </a:cubicBezTo>
                  <a:cubicBezTo>
                    <a:pt x="117" y="0"/>
                    <a:pt x="60" y="19"/>
                    <a:pt x="29" y="92"/>
                  </a:cubicBezTo>
                  <a:cubicBezTo>
                    <a:pt x="5" y="145"/>
                    <a:pt x="0" y="204"/>
                    <a:pt x="0" y="267"/>
                  </a:cubicBezTo>
                  <a:cubicBezTo>
                    <a:pt x="0" y="325"/>
                    <a:pt x="3" y="393"/>
                    <a:pt x="36" y="452"/>
                  </a:cubicBezTo>
                  <a:cubicBezTo>
                    <a:pt x="69" y="516"/>
                    <a:pt x="124" y="531"/>
                    <a:pt x="163" y="531"/>
                  </a:cubicBezTo>
                  <a:cubicBezTo>
                    <a:pt x="205" y="531"/>
                    <a:pt x="262" y="513"/>
                    <a:pt x="297" y="441"/>
                  </a:cubicBezTo>
                  <a:cubicBezTo>
                    <a:pt x="322" y="388"/>
                    <a:pt x="326" y="327"/>
                    <a:pt x="326" y="267"/>
                  </a:cubicBezTo>
                  <a:moveTo>
                    <a:pt x="163" y="513"/>
                  </a:moveTo>
                  <a:cubicBezTo>
                    <a:pt x="132" y="513"/>
                    <a:pt x="86" y="494"/>
                    <a:pt x="73" y="419"/>
                  </a:cubicBezTo>
                  <a:cubicBezTo>
                    <a:pt x="64" y="373"/>
                    <a:pt x="64" y="303"/>
                    <a:pt x="64" y="256"/>
                  </a:cubicBezTo>
                  <a:cubicBezTo>
                    <a:pt x="64" y="208"/>
                    <a:pt x="64" y="158"/>
                    <a:pt x="71" y="116"/>
                  </a:cubicBezTo>
                  <a:cubicBezTo>
                    <a:pt x="84" y="24"/>
                    <a:pt x="143" y="17"/>
                    <a:pt x="163" y="17"/>
                  </a:cubicBezTo>
                  <a:cubicBezTo>
                    <a:pt x="187" y="17"/>
                    <a:pt x="238" y="30"/>
                    <a:pt x="253" y="107"/>
                  </a:cubicBezTo>
                  <a:cubicBezTo>
                    <a:pt x="262" y="151"/>
                    <a:pt x="262" y="208"/>
                    <a:pt x="262" y="256"/>
                  </a:cubicBezTo>
                  <a:cubicBezTo>
                    <a:pt x="262" y="316"/>
                    <a:pt x="262" y="368"/>
                    <a:pt x="253" y="417"/>
                  </a:cubicBezTo>
                  <a:cubicBezTo>
                    <a:pt x="240" y="489"/>
                    <a:pt x="196" y="513"/>
                    <a:pt x="163" y="51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878" name="Группа 877"/>
          <p:cNvGrpSpPr/>
          <p:nvPr/>
        </p:nvGrpSpPr>
        <p:grpSpPr>
          <a:xfrm>
            <a:off x="6195960" y="2594880"/>
            <a:ext cx="116280" cy="249480"/>
            <a:chOff x="6195960" y="2594880"/>
            <a:chExt cx="116280" cy="249480"/>
          </a:xfrm>
        </p:grpSpPr>
        <p:sp>
          <p:nvSpPr>
            <p:cNvPr id="879" name="Полилиния 878"/>
            <p:cNvSpPr/>
            <p:nvPr/>
          </p:nvSpPr>
          <p:spPr>
            <a:xfrm>
              <a:off x="6195960" y="2594880"/>
              <a:ext cx="116280" cy="249480"/>
            </a:xfrm>
            <a:custGeom>
              <a:avLst/>
              <a:gdLst/>
              <a:ahLst/>
              <a:cxnLst/>
              <a:rect l="0" t="0" r="r" b="b"/>
              <a:pathLst>
                <a:path w="323" h="693">
                  <a:moveTo>
                    <a:pt x="100" y="300"/>
                  </a:moveTo>
                  <a:cubicBezTo>
                    <a:pt x="17" y="355"/>
                    <a:pt x="0" y="428"/>
                    <a:pt x="0" y="456"/>
                  </a:cubicBezTo>
                  <a:cubicBezTo>
                    <a:pt x="0" y="493"/>
                    <a:pt x="20" y="513"/>
                    <a:pt x="22" y="515"/>
                  </a:cubicBezTo>
                  <a:cubicBezTo>
                    <a:pt x="46" y="542"/>
                    <a:pt x="54" y="544"/>
                    <a:pt x="111" y="566"/>
                  </a:cubicBezTo>
                  <a:cubicBezTo>
                    <a:pt x="142" y="578"/>
                    <a:pt x="172" y="591"/>
                    <a:pt x="203" y="603"/>
                  </a:cubicBezTo>
                  <a:cubicBezTo>
                    <a:pt x="214" y="607"/>
                    <a:pt x="229" y="614"/>
                    <a:pt x="229" y="636"/>
                  </a:cubicBezTo>
                  <a:cubicBezTo>
                    <a:pt x="229" y="654"/>
                    <a:pt x="216" y="675"/>
                    <a:pt x="192" y="675"/>
                  </a:cubicBezTo>
                  <a:cubicBezTo>
                    <a:pt x="159" y="675"/>
                    <a:pt x="133" y="658"/>
                    <a:pt x="124" y="651"/>
                  </a:cubicBezTo>
                  <a:cubicBezTo>
                    <a:pt x="120" y="649"/>
                    <a:pt x="120" y="647"/>
                    <a:pt x="118" y="647"/>
                  </a:cubicBezTo>
                  <a:cubicBezTo>
                    <a:pt x="111" y="647"/>
                    <a:pt x="109" y="654"/>
                    <a:pt x="109" y="656"/>
                  </a:cubicBezTo>
                  <a:cubicBezTo>
                    <a:pt x="109" y="664"/>
                    <a:pt x="151" y="693"/>
                    <a:pt x="192" y="693"/>
                  </a:cubicBezTo>
                  <a:cubicBezTo>
                    <a:pt x="240" y="693"/>
                    <a:pt x="273" y="649"/>
                    <a:pt x="273" y="612"/>
                  </a:cubicBezTo>
                  <a:cubicBezTo>
                    <a:pt x="273" y="575"/>
                    <a:pt x="244" y="559"/>
                    <a:pt x="236" y="557"/>
                  </a:cubicBezTo>
                  <a:cubicBezTo>
                    <a:pt x="225" y="553"/>
                    <a:pt x="199" y="542"/>
                    <a:pt x="188" y="539"/>
                  </a:cubicBezTo>
                  <a:cubicBezTo>
                    <a:pt x="172" y="533"/>
                    <a:pt x="157" y="526"/>
                    <a:pt x="142" y="522"/>
                  </a:cubicBezTo>
                  <a:cubicBezTo>
                    <a:pt x="127" y="515"/>
                    <a:pt x="111" y="509"/>
                    <a:pt x="96" y="502"/>
                  </a:cubicBezTo>
                  <a:cubicBezTo>
                    <a:pt x="61" y="489"/>
                    <a:pt x="39" y="467"/>
                    <a:pt x="39" y="434"/>
                  </a:cubicBezTo>
                  <a:cubicBezTo>
                    <a:pt x="39" y="404"/>
                    <a:pt x="70" y="336"/>
                    <a:pt x="133" y="303"/>
                  </a:cubicBezTo>
                  <a:cubicBezTo>
                    <a:pt x="161" y="314"/>
                    <a:pt x="183" y="314"/>
                    <a:pt x="201" y="314"/>
                  </a:cubicBezTo>
                  <a:cubicBezTo>
                    <a:pt x="223" y="314"/>
                    <a:pt x="271" y="314"/>
                    <a:pt x="271" y="289"/>
                  </a:cubicBezTo>
                  <a:cubicBezTo>
                    <a:pt x="271" y="270"/>
                    <a:pt x="238" y="270"/>
                    <a:pt x="209" y="270"/>
                  </a:cubicBezTo>
                  <a:cubicBezTo>
                    <a:pt x="194" y="270"/>
                    <a:pt x="172" y="270"/>
                    <a:pt x="144" y="279"/>
                  </a:cubicBezTo>
                  <a:cubicBezTo>
                    <a:pt x="124" y="259"/>
                    <a:pt x="122" y="232"/>
                    <a:pt x="122" y="217"/>
                  </a:cubicBezTo>
                  <a:cubicBezTo>
                    <a:pt x="122" y="175"/>
                    <a:pt x="148" y="116"/>
                    <a:pt x="205" y="88"/>
                  </a:cubicBezTo>
                  <a:cubicBezTo>
                    <a:pt x="220" y="105"/>
                    <a:pt x="238" y="105"/>
                    <a:pt x="255" y="105"/>
                  </a:cubicBezTo>
                  <a:cubicBezTo>
                    <a:pt x="275" y="105"/>
                    <a:pt x="323" y="105"/>
                    <a:pt x="323" y="81"/>
                  </a:cubicBezTo>
                  <a:cubicBezTo>
                    <a:pt x="323" y="61"/>
                    <a:pt x="290" y="59"/>
                    <a:pt x="260" y="59"/>
                  </a:cubicBezTo>
                  <a:cubicBezTo>
                    <a:pt x="249" y="59"/>
                    <a:pt x="231" y="59"/>
                    <a:pt x="212" y="64"/>
                  </a:cubicBezTo>
                  <a:cubicBezTo>
                    <a:pt x="209" y="57"/>
                    <a:pt x="207" y="50"/>
                    <a:pt x="207" y="39"/>
                  </a:cubicBezTo>
                  <a:cubicBezTo>
                    <a:pt x="207" y="29"/>
                    <a:pt x="210" y="20"/>
                    <a:pt x="212" y="11"/>
                  </a:cubicBezTo>
                  <a:cubicBezTo>
                    <a:pt x="212" y="4"/>
                    <a:pt x="207" y="0"/>
                    <a:pt x="203" y="0"/>
                  </a:cubicBezTo>
                  <a:cubicBezTo>
                    <a:pt x="188" y="0"/>
                    <a:pt x="188" y="35"/>
                    <a:pt x="188" y="37"/>
                  </a:cubicBezTo>
                  <a:cubicBezTo>
                    <a:pt x="188" y="53"/>
                    <a:pt x="194" y="64"/>
                    <a:pt x="194" y="68"/>
                  </a:cubicBezTo>
                  <a:cubicBezTo>
                    <a:pt x="111" y="90"/>
                    <a:pt x="61" y="151"/>
                    <a:pt x="61" y="211"/>
                  </a:cubicBezTo>
                  <a:cubicBezTo>
                    <a:pt x="61" y="239"/>
                    <a:pt x="74" y="272"/>
                    <a:pt x="109" y="292"/>
                  </a:cubicBezTo>
                  <a:cubicBezTo>
                    <a:pt x="106" y="295"/>
                    <a:pt x="103" y="298"/>
                    <a:pt x="100" y="300"/>
                  </a:cubicBezTo>
                  <a:moveTo>
                    <a:pt x="225" y="81"/>
                  </a:moveTo>
                  <a:cubicBezTo>
                    <a:pt x="236" y="77"/>
                    <a:pt x="251" y="77"/>
                    <a:pt x="260" y="77"/>
                  </a:cubicBezTo>
                  <a:cubicBezTo>
                    <a:pt x="286" y="77"/>
                    <a:pt x="290" y="77"/>
                    <a:pt x="303" y="81"/>
                  </a:cubicBezTo>
                  <a:cubicBezTo>
                    <a:pt x="297" y="83"/>
                    <a:pt x="290" y="88"/>
                    <a:pt x="255" y="88"/>
                  </a:cubicBezTo>
                  <a:cubicBezTo>
                    <a:pt x="242" y="88"/>
                    <a:pt x="231" y="88"/>
                    <a:pt x="225" y="81"/>
                  </a:cubicBezTo>
                  <a:moveTo>
                    <a:pt x="164" y="289"/>
                  </a:moveTo>
                  <a:cubicBezTo>
                    <a:pt x="181" y="285"/>
                    <a:pt x="199" y="285"/>
                    <a:pt x="207" y="285"/>
                  </a:cubicBezTo>
                  <a:cubicBezTo>
                    <a:pt x="233" y="285"/>
                    <a:pt x="238" y="287"/>
                    <a:pt x="251" y="289"/>
                  </a:cubicBezTo>
                  <a:cubicBezTo>
                    <a:pt x="244" y="294"/>
                    <a:pt x="238" y="296"/>
                    <a:pt x="203" y="296"/>
                  </a:cubicBezTo>
                  <a:cubicBezTo>
                    <a:pt x="185" y="296"/>
                    <a:pt x="179" y="296"/>
                    <a:pt x="164" y="28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880" name="Группа 879"/>
          <p:cNvGrpSpPr/>
          <p:nvPr/>
        </p:nvGrpSpPr>
        <p:grpSpPr>
          <a:xfrm>
            <a:off x="8472240" y="2675880"/>
            <a:ext cx="129960" cy="181440"/>
            <a:chOff x="8472240" y="2675880"/>
            <a:chExt cx="129960" cy="181440"/>
          </a:xfrm>
        </p:grpSpPr>
        <p:sp>
          <p:nvSpPr>
            <p:cNvPr id="881" name="Полилиния 880"/>
            <p:cNvSpPr/>
            <p:nvPr/>
          </p:nvSpPr>
          <p:spPr>
            <a:xfrm>
              <a:off x="8472240" y="2675880"/>
              <a:ext cx="129960" cy="181440"/>
            </a:xfrm>
            <a:custGeom>
              <a:avLst/>
              <a:gdLst/>
              <a:ahLst/>
              <a:cxnLst/>
              <a:rect l="0" t="0" r="r" b="b"/>
              <a:pathLst>
                <a:path w="361" h="504">
                  <a:moveTo>
                    <a:pt x="4" y="471"/>
                  </a:moveTo>
                  <a:cubicBezTo>
                    <a:pt x="0" y="480"/>
                    <a:pt x="0" y="482"/>
                    <a:pt x="0" y="484"/>
                  </a:cubicBezTo>
                  <a:cubicBezTo>
                    <a:pt x="0" y="495"/>
                    <a:pt x="9" y="504"/>
                    <a:pt x="22" y="504"/>
                  </a:cubicBezTo>
                  <a:cubicBezTo>
                    <a:pt x="39" y="504"/>
                    <a:pt x="48" y="491"/>
                    <a:pt x="48" y="489"/>
                  </a:cubicBezTo>
                  <a:cubicBezTo>
                    <a:pt x="52" y="482"/>
                    <a:pt x="76" y="379"/>
                    <a:pt x="98" y="296"/>
                  </a:cubicBezTo>
                  <a:cubicBezTo>
                    <a:pt x="114" y="327"/>
                    <a:pt x="138" y="346"/>
                    <a:pt x="173" y="346"/>
                  </a:cubicBezTo>
                  <a:cubicBezTo>
                    <a:pt x="263" y="346"/>
                    <a:pt x="361" y="239"/>
                    <a:pt x="361" y="125"/>
                  </a:cubicBezTo>
                  <a:cubicBezTo>
                    <a:pt x="361" y="44"/>
                    <a:pt x="311" y="0"/>
                    <a:pt x="256" y="0"/>
                  </a:cubicBezTo>
                  <a:cubicBezTo>
                    <a:pt x="182" y="0"/>
                    <a:pt x="101" y="77"/>
                    <a:pt x="79" y="171"/>
                  </a:cubicBezTo>
                  <a:cubicBezTo>
                    <a:pt x="54" y="271"/>
                    <a:pt x="29" y="371"/>
                    <a:pt x="4" y="471"/>
                  </a:cubicBezTo>
                  <a:moveTo>
                    <a:pt x="173" y="331"/>
                  </a:moveTo>
                  <a:cubicBezTo>
                    <a:pt x="118" y="331"/>
                    <a:pt x="107" y="270"/>
                    <a:pt x="107" y="263"/>
                  </a:cubicBezTo>
                  <a:cubicBezTo>
                    <a:pt x="107" y="259"/>
                    <a:pt x="111" y="243"/>
                    <a:pt x="114" y="234"/>
                  </a:cubicBezTo>
                  <a:cubicBezTo>
                    <a:pt x="133" y="147"/>
                    <a:pt x="142" y="121"/>
                    <a:pt x="160" y="90"/>
                  </a:cubicBezTo>
                  <a:cubicBezTo>
                    <a:pt x="192" y="33"/>
                    <a:pt x="230" y="18"/>
                    <a:pt x="254" y="18"/>
                  </a:cubicBezTo>
                  <a:cubicBezTo>
                    <a:pt x="282" y="18"/>
                    <a:pt x="306" y="39"/>
                    <a:pt x="306" y="92"/>
                  </a:cubicBezTo>
                  <a:cubicBezTo>
                    <a:pt x="306" y="134"/>
                    <a:pt x="284" y="219"/>
                    <a:pt x="263" y="256"/>
                  </a:cubicBezTo>
                  <a:cubicBezTo>
                    <a:pt x="238" y="305"/>
                    <a:pt x="201" y="331"/>
                    <a:pt x="173" y="3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882" name="Группа 881"/>
          <p:cNvGrpSpPr/>
          <p:nvPr/>
        </p:nvGrpSpPr>
        <p:grpSpPr>
          <a:xfrm>
            <a:off x="10111320" y="2895480"/>
            <a:ext cx="1919880" cy="677880"/>
            <a:chOff x="10111320" y="2895480"/>
            <a:chExt cx="1919880" cy="677880"/>
          </a:xfrm>
        </p:grpSpPr>
        <p:sp>
          <p:nvSpPr>
            <p:cNvPr id="883" name="Полилиния 882"/>
            <p:cNvSpPr/>
            <p:nvPr/>
          </p:nvSpPr>
          <p:spPr>
            <a:xfrm>
              <a:off x="10111320" y="3180960"/>
              <a:ext cx="130680" cy="182880"/>
            </a:xfrm>
            <a:custGeom>
              <a:avLst/>
              <a:gdLst/>
              <a:ahLst/>
              <a:cxnLst/>
              <a:rect l="0" t="0" r="r" b="b"/>
              <a:pathLst>
                <a:path w="363" h="508">
                  <a:moveTo>
                    <a:pt x="2" y="475"/>
                  </a:moveTo>
                  <a:cubicBezTo>
                    <a:pt x="0" y="484"/>
                    <a:pt x="0" y="486"/>
                    <a:pt x="0" y="488"/>
                  </a:cubicBezTo>
                  <a:cubicBezTo>
                    <a:pt x="0" y="499"/>
                    <a:pt x="7" y="508"/>
                    <a:pt x="20" y="508"/>
                  </a:cubicBezTo>
                  <a:cubicBezTo>
                    <a:pt x="37" y="508"/>
                    <a:pt x="46" y="495"/>
                    <a:pt x="48" y="492"/>
                  </a:cubicBezTo>
                  <a:cubicBezTo>
                    <a:pt x="51" y="486"/>
                    <a:pt x="77" y="380"/>
                    <a:pt x="97" y="299"/>
                  </a:cubicBezTo>
                  <a:cubicBezTo>
                    <a:pt x="112" y="330"/>
                    <a:pt x="136" y="350"/>
                    <a:pt x="174" y="350"/>
                  </a:cubicBezTo>
                  <a:cubicBezTo>
                    <a:pt x="264" y="350"/>
                    <a:pt x="363" y="242"/>
                    <a:pt x="363" y="125"/>
                  </a:cubicBezTo>
                  <a:cubicBezTo>
                    <a:pt x="363" y="44"/>
                    <a:pt x="312" y="0"/>
                    <a:pt x="257" y="0"/>
                  </a:cubicBezTo>
                  <a:cubicBezTo>
                    <a:pt x="180" y="0"/>
                    <a:pt x="101" y="77"/>
                    <a:pt x="77" y="172"/>
                  </a:cubicBezTo>
                  <a:cubicBezTo>
                    <a:pt x="52" y="273"/>
                    <a:pt x="27" y="374"/>
                    <a:pt x="2" y="475"/>
                  </a:cubicBezTo>
                  <a:moveTo>
                    <a:pt x="174" y="332"/>
                  </a:moveTo>
                  <a:cubicBezTo>
                    <a:pt x="119" y="332"/>
                    <a:pt x="106" y="270"/>
                    <a:pt x="106" y="264"/>
                  </a:cubicBezTo>
                  <a:cubicBezTo>
                    <a:pt x="106" y="262"/>
                    <a:pt x="110" y="246"/>
                    <a:pt x="112" y="235"/>
                  </a:cubicBezTo>
                  <a:cubicBezTo>
                    <a:pt x="134" y="150"/>
                    <a:pt x="143" y="121"/>
                    <a:pt x="158" y="90"/>
                  </a:cubicBezTo>
                  <a:cubicBezTo>
                    <a:pt x="191" y="35"/>
                    <a:pt x="231" y="18"/>
                    <a:pt x="255" y="18"/>
                  </a:cubicBezTo>
                  <a:cubicBezTo>
                    <a:pt x="284" y="18"/>
                    <a:pt x="308" y="40"/>
                    <a:pt x="308" y="92"/>
                  </a:cubicBezTo>
                  <a:cubicBezTo>
                    <a:pt x="308" y="136"/>
                    <a:pt x="286" y="222"/>
                    <a:pt x="264" y="259"/>
                  </a:cubicBezTo>
                  <a:cubicBezTo>
                    <a:pt x="240" y="308"/>
                    <a:pt x="202" y="332"/>
                    <a:pt x="174" y="33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84" name="Полилиния 883"/>
            <p:cNvSpPr/>
            <p:nvPr/>
          </p:nvSpPr>
          <p:spPr>
            <a:xfrm>
              <a:off x="10339200" y="3201480"/>
              <a:ext cx="184680" cy="65880"/>
            </a:xfrm>
            <a:custGeom>
              <a:avLst/>
              <a:gdLst/>
              <a:ahLst/>
              <a:cxnLst/>
              <a:rect l="0" t="0" r="r" b="b"/>
              <a:pathLst>
                <a:path w="513" h="183">
                  <a:moveTo>
                    <a:pt x="486" y="31"/>
                  </a:moveTo>
                  <a:cubicBezTo>
                    <a:pt x="500" y="31"/>
                    <a:pt x="513" y="31"/>
                    <a:pt x="513" y="16"/>
                  </a:cubicBezTo>
                  <a:cubicBezTo>
                    <a:pt x="513" y="0"/>
                    <a:pt x="500" y="0"/>
                    <a:pt x="489" y="0"/>
                  </a:cubicBezTo>
                  <a:cubicBezTo>
                    <a:pt x="334" y="0"/>
                    <a:pt x="179" y="0"/>
                    <a:pt x="25" y="0"/>
                  </a:cubicBezTo>
                  <a:cubicBezTo>
                    <a:pt x="16" y="0"/>
                    <a:pt x="0" y="0"/>
                    <a:pt x="0" y="16"/>
                  </a:cubicBezTo>
                  <a:cubicBezTo>
                    <a:pt x="0" y="31"/>
                    <a:pt x="16" y="31"/>
                    <a:pt x="27" y="31"/>
                  </a:cubicBezTo>
                  <a:cubicBezTo>
                    <a:pt x="180" y="31"/>
                    <a:pt x="333" y="31"/>
                    <a:pt x="486" y="31"/>
                  </a:cubicBezTo>
                  <a:moveTo>
                    <a:pt x="489" y="183"/>
                  </a:moveTo>
                  <a:cubicBezTo>
                    <a:pt x="500" y="183"/>
                    <a:pt x="513" y="183"/>
                    <a:pt x="513" y="167"/>
                  </a:cubicBezTo>
                  <a:cubicBezTo>
                    <a:pt x="513" y="152"/>
                    <a:pt x="500" y="152"/>
                    <a:pt x="486" y="152"/>
                  </a:cubicBezTo>
                  <a:cubicBezTo>
                    <a:pt x="333" y="152"/>
                    <a:pt x="180" y="152"/>
                    <a:pt x="27" y="152"/>
                  </a:cubicBezTo>
                  <a:cubicBezTo>
                    <a:pt x="16" y="152"/>
                    <a:pt x="0" y="152"/>
                    <a:pt x="0" y="167"/>
                  </a:cubicBezTo>
                  <a:cubicBezTo>
                    <a:pt x="0" y="183"/>
                    <a:pt x="16" y="183"/>
                    <a:pt x="25" y="183"/>
                  </a:cubicBezTo>
                  <a:cubicBezTo>
                    <a:pt x="179" y="183"/>
                    <a:pt x="334" y="183"/>
                    <a:pt x="489" y="18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20880" rIns="90000" bIns="2088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85" name="Полилиния 884"/>
            <p:cNvSpPr/>
            <p:nvPr/>
          </p:nvSpPr>
          <p:spPr>
            <a:xfrm>
              <a:off x="10657440" y="2895480"/>
              <a:ext cx="11880" cy="177840"/>
            </a:xfrm>
            <a:custGeom>
              <a:avLst/>
              <a:gdLst/>
              <a:ahLst/>
              <a:cxnLst/>
              <a:rect l="0" t="0" r="r" b="b"/>
              <a:pathLst>
                <a:path w="33" h="494">
                  <a:moveTo>
                    <a:pt x="0" y="466"/>
                  </a:moveTo>
                  <a:cubicBezTo>
                    <a:pt x="0" y="479"/>
                    <a:pt x="0" y="494"/>
                    <a:pt x="16" y="494"/>
                  </a:cubicBezTo>
                  <a:cubicBezTo>
                    <a:pt x="33" y="494"/>
                    <a:pt x="33" y="479"/>
                    <a:pt x="33" y="466"/>
                  </a:cubicBezTo>
                  <a:cubicBezTo>
                    <a:pt x="33" y="320"/>
                    <a:pt x="33" y="174"/>
                    <a:pt x="33" y="29"/>
                  </a:cubicBezTo>
                  <a:cubicBezTo>
                    <a:pt x="33" y="15"/>
                    <a:pt x="33" y="0"/>
                    <a:pt x="18" y="0"/>
                  </a:cubicBezTo>
                  <a:cubicBezTo>
                    <a:pt x="0" y="0"/>
                    <a:pt x="0" y="15"/>
                    <a:pt x="0" y="29"/>
                  </a:cubicBezTo>
                  <a:cubicBezTo>
                    <a:pt x="0" y="174"/>
                    <a:pt x="0" y="320"/>
                    <a:pt x="0" y="46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86" name="Полилиния 885"/>
            <p:cNvSpPr/>
            <p:nvPr/>
          </p:nvSpPr>
          <p:spPr>
            <a:xfrm>
              <a:off x="10657440" y="3062520"/>
              <a:ext cx="11880" cy="177840"/>
            </a:xfrm>
            <a:custGeom>
              <a:avLst/>
              <a:gdLst/>
              <a:ahLst/>
              <a:cxnLst/>
              <a:rect l="0" t="0" r="r" b="b"/>
              <a:pathLst>
                <a:path w="33" h="494">
                  <a:moveTo>
                    <a:pt x="0" y="465"/>
                  </a:moveTo>
                  <a:cubicBezTo>
                    <a:pt x="0" y="476"/>
                    <a:pt x="0" y="494"/>
                    <a:pt x="16" y="494"/>
                  </a:cubicBezTo>
                  <a:cubicBezTo>
                    <a:pt x="33" y="494"/>
                    <a:pt x="33" y="479"/>
                    <a:pt x="33" y="465"/>
                  </a:cubicBezTo>
                  <a:cubicBezTo>
                    <a:pt x="33" y="320"/>
                    <a:pt x="33" y="174"/>
                    <a:pt x="33" y="28"/>
                  </a:cubicBezTo>
                  <a:cubicBezTo>
                    <a:pt x="33" y="15"/>
                    <a:pt x="33" y="0"/>
                    <a:pt x="18" y="0"/>
                  </a:cubicBezTo>
                  <a:cubicBezTo>
                    <a:pt x="0" y="0"/>
                    <a:pt x="0" y="15"/>
                    <a:pt x="0" y="28"/>
                  </a:cubicBezTo>
                  <a:cubicBezTo>
                    <a:pt x="0" y="174"/>
                    <a:pt x="0" y="320"/>
                    <a:pt x="0" y="46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87" name="Полилиния 886"/>
            <p:cNvSpPr/>
            <p:nvPr/>
          </p:nvSpPr>
          <p:spPr>
            <a:xfrm>
              <a:off x="10657440" y="3228480"/>
              <a:ext cx="11880" cy="177840"/>
            </a:xfrm>
            <a:custGeom>
              <a:avLst/>
              <a:gdLst/>
              <a:ahLst/>
              <a:cxnLst/>
              <a:rect l="0" t="0" r="r" b="b"/>
              <a:pathLst>
                <a:path w="33" h="494">
                  <a:moveTo>
                    <a:pt x="0" y="466"/>
                  </a:moveTo>
                  <a:cubicBezTo>
                    <a:pt x="0" y="479"/>
                    <a:pt x="0" y="494"/>
                    <a:pt x="16" y="494"/>
                  </a:cubicBezTo>
                  <a:cubicBezTo>
                    <a:pt x="33" y="494"/>
                    <a:pt x="33" y="479"/>
                    <a:pt x="33" y="466"/>
                  </a:cubicBezTo>
                  <a:cubicBezTo>
                    <a:pt x="33" y="320"/>
                    <a:pt x="33" y="174"/>
                    <a:pt x="33" y="29"/>
                  </a:cubicBezTo>
                  <a:cubicBezTo>
                    <a:pt x="33" y="18"/>
                    <a:pt x="33" y="0"/>
                    <a:pt x="18" y="0"/>
                  </a:cubicBezTo>
                  <a:cubicBezTo>
                    <a:pt x="0" y="0"/>
                    <a:pt x="0" y="15"/>
                    <a:pt x="0" y="29"/>
                  </a:cubicBezTo>
                  <a:cubicBezTo>
                    <a:pt x="0" y="174"/>
                    <a:pt x="0" y="320"/>
                    <a:pt x="0" y="46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88" name="Полилиния 887"/>
            <p:cNvSpPr/>
            <p:nvPr/>
          </p:nvSpPr>
          <p:spPr>
            <a:xfrm>
              <a:off x="10657440" y="3395520"/>
              <a:ext cx="11880" cy="177840"/>
            </a:xfrm>
            <a:custGeom>
              <a:avLst/>
              <a:gdLst/>
              <a:ahLst/>
              <a:cxnLst/>
              <a:rect l="0" t="0" r="r" b="b"/>
              <a:pathLst>
                <a:path w="33" h="494">
                  <a:moveTo>
                    <a:pt x="0" y="465"/>
                  </a:moveTo>
                  <a:cubicBezTo>
                    <a:pt x="0" y="479"/>
                    <a:pt x="0" y="494"/>
                    <a:pt x="16" y="494"/>
                  </a:cubicBezTo>
                  <a:cubicBezTo>
                    <a:pt x="33" y="494"/>
                    <a:pt x="33" y="479"/>
                    <a:pt x="33" y="465"/>
                  </a:cubicBezTo>
                  <a:cubicBezTo>
                    <a:pt x="33" y="320"/>
                    <a:pt x="33" y="174"/>
                    <a:pt x="33" y="28"/>
                  </a:cubicBezTo>
                  <a:cubicBezTo>
                    <a:pt x="33" y="15"/>
                    <a:pt x="33" y="0"/>
                    <a:pt x="18" y="0"/>
                  </a:cubicBezTo>
                  <a:cubicBezTo>
                    <a:pt x="0" y="0"/>
                    <a:pt x="0" y="15"/>
                    <a:pt x="0" y="28"/>
                  </a:cubicBezTo>
                  <a:cubicBezTo>
                    <a:pt x="0" y="174"/>
                    <a:pt x="0" y="320"/>
                    <a:pt x="0" y="46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89" name="Полилиния 888"/>
            <p:cNvSpPr/>
            <p:nvPr/>
          </p:nvSpPr>
          <p:spPr>
            <a:xfrm>
              <a:off x="10822320" y="2926440"/>
              <a:ext cx="169200" cy="189720"/>
            </a:xfrm>
            <a:custGeom>
              <a:avLst/>
              <a:gdLst/>
              <a:ahLst/>
              <a:cxnLst/>
              <a:rect l="0" t="0" r="r" b="b"/>
              <a:pathLst>
                <a:path w="470" h="527">
                  <a:moveTo>
                    <a:pt x="244" y="274"/>
                  </a:moveTo>
                  <a:cubicBezTo>
                    <a:pt x="251" y="268"/>
                    <a:pt x="251" y="266"/>
                    <a:pt x="251" y="263"/>
                  </a:cubicBezTo>
                  <a:cubicBezTo>
                    <a:pt x="251" y="259"/>
                    <a:pt x="248" y="255"/>
                    <a:pt x="246" y="252"/>
                  </a:cubicBezTo>
                  <a:cubicBezTo>
                    <a:pt x="193" y="176"/>
                    <a:pt x="141" y="100"/>
                    <a:pt x="88" y="24"/>
                  </a:cubicBezTo>
                  <a:cubicBezTo>
                    <a:pt x="147" y="24"/>
                    <a:pt x="207" y="24"/>
                    <a:pt x="266" y="24"/>
                  </a:cubicBezTo>
                  <a:cubicBezTo>
                    <a:pt x="396" y="24"/>
                    <a:pt x="435" y="52"/>
                    <a:pt x="451" y="173"/>
                  </a:cubicBezTo>
                  <a:cubicBezTo>
                    <a:pt x="457" y="173"/>
                    <a:pt x="464" y="173"/>
                    <a:pt x="470" y="173"/>
                  </a:cubicBezTo>
                  <a:cubicBezTo>
                    <a:pt x="463" y="115"/>
                    <a:pt x="456" y="58"/>
                    <a:pt x="448" y="0"/>
                  </a:cubicBezTo>
                  <a:cubicBezTo>
                    <a:pt x="306" y="0"/>
                    <a:pt x="163" y="0"/>
                    <a:pt x="20" y="0"/>
                  </a:cubicBezTo>
                  <a:cubicBezTo>
                    <a:pt x="2" y="0"/>
                    <a:pt x="0" y="0"/>
                    <a:pt x="0" y="17"/>
                  </a:cubicBezTo>
                  <a:cubicBezTo>
                    <a:pt x="64" y="110"/>
                    <a:pt x="129" y="203"/>
                    <a:pt x="193" y="296"/>
                  </a:cubicBezTo>
                  <a:cubicBezTo>
                    <a:pt x="132" y="366"/>
                    <a:pt x="70" y="435"/>
                    <a:pt x="9" y="505"/>
                  </a:cubicBezTo>
                  <a:cubicBezTo>
                    <a:pt x="2" y="514"/>
                    <a:pt x="2" y="516"/>
                    <a:pt x="2" y="518"/>
                  </a:cubicBezTo>
                  <a:cubicBezTo>
                    <a:pt x="2" y="527"/>
                    <a:pt x="9" y="527"/>
                    <a:pt x="20" y="527"/>
                  </a:cubicBezTo>
                  <a:cubicBezTo>
                    <a:pt x="163" y="527"/>
                    <a:pt x="306" y="527"/>
                    <a:pt x="448" y="527"/>
                  </a:cubicBezTo>
                  <a:cubicBezTo>
                    <a:pt x="456" y="466"/>
                    <a:pt x="463" y="405"/>
                    <a:pt x="470" y="345"/>
                  </a:cubicBezTo>
                  <a:cubicBezTo>
                    <a:pt x="464" y="345"/>
                    <a:pt x="457" y="345"/>
                    <a:pt x="451" y="345"/>
                  </a:cubicBezTo>
                  <a:cubicBezTo>
                    <a:pt x="437" y="474"/>
                    <a:pt x="385" y="494"/>
                    <a:pt x="264" y="494"/>
                  </a:cubicBezTo>
                  <a:cubicBezTo>
                    <a:pt x="193" y="494"/>
                    <a:pt x="122" y="494"/>
                    <a:pt x="50" y="494"/>
                  </a:cubicBezTo>
                  <a:cubicBezTo>
                    <a:pt x="115" y="421"/>
                    <a:pt x="179" y="348"/>
                    <a:pt x="244" y="27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90" name="Полилиния 889"/>
            <p:cNvSpPr/>
            <p:nvPr/>
          </p:nvSpPr>
          <p:spPr>
            <a:xfrm>
              <a:off x="11022480" y="2923200"/>
              <a:ext cx="126720" cy="196200"/>
            </a:xfrm>
            <a:custGeom>
              <a:avLst/>
              <a:gdLst/>
              <a:ahLst/>
              <a:cxnLst/>
              <a:rect l="0" t="0" r="r" b="b"/>
              <a:pathLst>
                <a:path w="352" h="545">
                  <a:moveTo>
                    <a:pt x="181" y="9"/>
                  </a:moveTo>
                  <a:cubicBezTo>
                    <a:pt x="177" y="6"/>
                    <a:pt x="181" y="0"/>
                    <a:pt x="170" y="0"/>
                  </a:cubicBezTo>
                  <a:cubicBezTo>
                    <a:pt x="152" y="0"/>
                    <a:pt x="97" y="6"/>
                    <a:pt x="77" y="9"/>
                  </a:cubicBezTo>
                  <a:cubicBezTo>
                    <a:pt x="71" y="9"/>
                    <a:pt x="62" y="9"/>
                    <a:pt x="62" y="24"/>
                  </a:cubicBezTo>
                  <a:cubicBezTo>
                    <a:pt x="62" y="33"/>
                    <a:pt x="68" y="33"/>
                    <a:pt x="79" y="33"/>
                  </a:cubicBezTo>
                  <a:cubicBezTo>
                    <a:pt x="117" y="33"/>
                    <a:pt x="119" y="37"/>
                    <a:pt x="119" y="46"/>
                  </a:cubicBezTo>
                  <a:cubicBezTo>
                    <a:pt x="118" y="51"/>
                    <a:pt x="118" y="56"/>
                    <a:pt x="117" y="61"/>
                  </a:cubicBezTo>
                  <a:cubicBezTo>
                    <a:pt x="79" y="209"/>
                    <a:pt x="42" y="357"/>
                    <a:pt x="5" y="505"/>
                  </a:cubicBezTo>
                  <a:cubicBezTo>
                    <a:pt x="0" y="516"/>
                    <a:pt x="0" y="518"/>
                    <a:pt x="0" y="523"/>
                  </a:cubicBezTo>
                  <a:cubicBezTo>
                    <a:pt x="0" y="540"/>
                    <a:pt x="18" y="545"/>
                    <a:pt x="24" y="545"/>
                  </a:cubicBezTo>
                  <a:cubicBezTo>
                    <a:pt x="33" y="545"/>
                    <a:pt x="46" y="538"/>
                    <a:pt x="51" y="527"/>
                  </a:cubicBezTo>
                  <a:cubicBezTo>
                    <a:pt x="53" y="521"/>
                    <a:pt x="88" y="378"/>
                    <a:pt x="93" y="358"/>
                  </a:cubicBezTo>
                  <a:cubicBezTo>
                    <a:pt x="119" y="362"/>
                    <a:pt x="183" y="373"/>
                    <a:pt x="183" y="424"/>
                  </a:cubicBezTo>
                  <a:cubicBezTo>
                    <a:pt x="183" y="431"/>
                    <a:pt x="183" y="433"/>
                    <a:pt x="181" y="442"/>
                  </a:cubicBezTo>
                  <a:cubicBezTo>
                    <a:pt x="178" y="450"/>
                    <a:pt x="178" y="459"/>
                    <a:pt x="178" y="468"/>
                  </a:cubicBezTo>
                  <a:cubicBezTo>
                    <a:pt x="178" y="514"/>
                    <a:pt x="209" y="545"/>
                    <a:pt x="249" y="545"/>
                  </a:cubicBezTo>
                  <a:cubicBezTo>
                    <a:pt x="271" y="545"/>
                    <a:pt x="293" y="532"/>
                    <a:pt x="310" y="503"/>
                  </a:cubicBezTo>
                  <a:cubicBezTo>
                    <a:pt x="328" y="470"/>
                    <a:pt x="328" y="452"/>
                    <a:pt x="337" y="426"/>
                  </a:cubicBezTo>
                  <a:cubicBezTo>
                    <a:pt x="337" y="417"/>
                    <a:pt x="330" y="417"/>
                    <a:pt x="328" y="417"/>
                  </a:cubicBezTo>
                  <a:cubicBezTo>
                    <a:pt x="321" y="417"/>
                    <a:pt x="319" y="422"/>
                    <a:pt x="317" y="431"/>
                  </a:cubicBezTo>
                  <a:cubicBezTo>
                    <a:pt x="302" y="488"/>
                    <a:pt x="284" y="527"/>
                    <a:pt x="251" y="527"/>
                  </a:cubicBezTo>
                  <a:cubicBezTo>
                    <a:pt x="236" y="527"/>
                    <a:pt x="225" y="518"/>
                    <a:pt x="225" y="490"/>
                  </a:cubicBezTo>
                  <a:cubicBezTo>
                    <a:pt x="225" y="479"/>
                    <a:pt x="229" y="459"/>
                    <a:pt x="231" y="448"/>
                  </a:cubicBezTo>
                  <a:cubicBezTo>
                    <a:pt x="236" y="435"/>
                    <a:pt x="236" y="431"/>
                    <a:pt x="236" y="424"/>
                  </a:cubicBezTo>
                  <a:cubicBezTo>
                    <a:pt x="236" y="373"/>
                    <a:pt x="185" y="351"/>
                    <a:pt x="121" y="343"/>
                  </a:cubicBezTo>
                  <a:cubicBezTo>
                    <a:pt x="143" y="329"/>
                    <a:pt x="170" y="305"/>
                    <a:pt x="187" y="286"/>
                  </a:cubicBezTo>
                  <a:cubicBezTo>
                    <a:pt x="225" y="246"/>
                    <a:pt x="260" y="211"/>
                    <a:pt x="297" y="211"/>
                  </a:cubicBezTo>
                  <a:cubicBezTo>
                    <a:pt x="302" y="211"/>
                    <a:pt x="302" y="211"/>
                    <a:pt x="304" y="213"/>
                  </a:cubicBezTo>
                  <a:cubicBezTo>
                    <a:pt x="313" y="213"/>
                    <a:pt x="315" y="213"/>
                    <a:pt x="321" y="220"/>
                  </a:cubicBezTo>
                  <a:cubicBezTo>
                    <a:pt x="322" y="220"/>
                    <a:pt x="321" y="220"/>
                    <a:pt x="324" y="222"/>
                  </a:cubicBezTo>
                  <a:cubicBezTo>
                    <a:pt x="286" y="224"/>
                    <a:pt x="280" y="255"/>
                    <a:pt x="280" y="264"/>
                  </a:cubicBezTo>
                  <a:cubicBezTo>
                    <a:pt x="280" y="277"/>
                    <a:pt x="288" y="290"/>
                    <a:pt x="308" y="290"/>
                  </a:cubicBezTo>
                  <a:cubicBezTo>
                    <a:pt x="328" y="290"/>
                    <a:pt x="352" y="275"/>
                    <a:pt x="352" y="244"/>
                  </a:cubicBezTo>
                  <a:cubicBezTo>
                    <a:pt x="352" y="220"/>
                    <a:pt x="335" y="195"/>
                    <a:pt x="299" y="195"/>
                  </a:cubicBezTo>
                  <a:cubicBezTo>
                    <a:pt x="277" y="195"/>
                    <a:pt x="242" y="202"/>
                    <a:pt x="185" y="264"/>
                  </a:cubicBezTo>
                  <a:cubicBezTo>
                    <a:pt x="159" y="292"/>
                    <a:pt x="130" y="323"/>
                    <a:pt x="99" y="334"/>
                  </a:cubicBezTo>
                  <a:cubicBezTo>
                    <a:pt x="126" y="225"/>
                    <a:pt x="153" y="117"/>
                    <a:pt x="181" y="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91" name="Полилиния 890"/>
            <p:cNvSpPr/>
            <p:nvPr/>
          </p:nvSpPr>
          <p:spPr>
            <a:xfrm>
              <a:off x="11161800" y="3071880"/>
              <a:ext cx="103680" cy="87840"/>
            </a:xfrm>
            <a:custGeom>
              <a:avLst/>
              <a:gdLst/>
              <a:ahLst/>
              <a:cxnLst/>
              <a:rect l="0" t="0" r="r" b="b"/>
              <a:pathLst>
                <a:path w="288" h="244">
                  <a:moveTo>
                    <a:pt x="108" y="180"/>
                  </a:moveTo>
                  <a:cubicBezTo>
                    <a:pt x="104" y="200"/>
                    <a:pt x="86" y="228"/>
                    <a:pt x="57" y="228"/>
                  </a:cubicBezTo>
                  <a:cubicBezTo>
                    <a:pt x="55" y="228"/>
                    <a:pt x="40" y="228"/>
                    <a:pt x="29" y="222"/>
                  </a:cubicBezTo>
                  <a:cubicBezTo>
                    <a:pt x="51" y="213"/>
                    <a:pt x="53" y="196"/>
                    <a:pt x="53" y="191"/>
                  </a:cubicBezTo>
                  <a:cubicBezTo>
                    <a:pt x="53" y="180"/>
                    <a:pt x="44" y="171"/>
                    <a:pt x="31" y="171"/>
                  </a:cubicBezTo>
                  <a:cubicBezTo>
                    <a:pt x="16" y="171"/>
                    <a:pt x="0" y="185"/>
                    <a:pt x="0" y="204"/>
                  </a:cubicBezTo>
                  <a:cubicBezTo>
                    <a:pt x="0" y="231"/>
                    <a:pt x="31" y="244"/>
                    <a:pt x="57" y="244"/>
                  </a:cubicBezTo>
                  <a:cubicBezTo>
                    <a:pt x="82" y="244"/>
                    <a:pt x="104" y="228"/>
                    <a:pt x="117" y="204"/>
                  </a:cubicBezTo>
                  <a:cubicBezTo>
                    <a:pt x="130" y="233"/>
                    <a:pt x="161" y="244"/>
                    <a:pt x="181" y="244"/>
                  </a:cubicBezTo>
                  <a:cubicBezTo>
                    <a:pt x="244" y="244"/>
                    <a:pt x="277" y="176"/>
                    <a:pt x="277" y="160"/>
                  </a:cubicBezTo>
                  <a:cubicBezTo>
                    <a:pt x="277" y="154"/>
                    <a:pt x="271" y="154"/>
                    <a:pt x="269" y="154"/>
                  </a:cubicBezTo>
                  <a:cubicBezTo>
                    <a:pt x="260" y="154"/>
                    <a:pt x="260" y="156"/>
                    <a:pt x="258" y="163"/>
                  </a:cubicBezTo>
                  <a:cubicBezTo>
                    <a:pt x="247" y="200"/>
                    <a:pt x="214" y="228"/>
                    <a:pt x="183" y="228"/>
                  </a:cubicBezTo>
                  <a:cubicBezTo>
                    <a:pt x="163" y="228"/>
                    <a:pt x="150" y="213"/>
                    <a:pt x="150" y="193"/>
                  </a:cubicBezTo>
                  <a:cubicBezTo>
                    <a:pt x="150" y="180"/>
                    <a:pt x="163" y="130"/>
                    <a:pt x="178" y="70"/>
                  </a:cubicBezTo>
                  <a:cubicBezTo>
                    <a:pt x="189" y="29"/>
                    <a:pt x="214" y="15"/>
                    <a:pt x="231" y="15"/>
                  </a:cubicBezTo>
                  <a:cubicBezTo>
                    <a:pt x="233" y="15"/>
                    <a:pt x="249" y="15"/>
                    <a:pt x="262" y="22"/>
                  </a:cubicBezTo>
                  <a:cubicBezTo>
                    <a:pt x="244" y="29"/>
                    <a:pt x="238" y="44"/>
                    <a:pt x="238" y="53"/>
                  </a:cubicBezTo>
                  <a:cubicBezTo>
                    <a:pt x="238" y="64"/>
                    <a:pt x="248" y="72"/>
                    <a:pt x="260" y="72"/>
                  </a:cubicBezTo>
                  <a:cubicBezTo>
                    <a:pt x="272" y="72"/>
                    <a:pt x="288" y="61"/>
                    <a:pt x="288" y="40"/>
                  </a:cubicBezTo>
                  <a:cubicBezTo>
                    <a:pt x="288" y="9"/>
                    <a:pt x="255" y="0"/>
                    <a:pt x="233" y="0"/>
                  </a:cubicBezTo>
                  <a:cubicBezTo>
                    <a:pt x="207" y="0"/>
                    <a:pt x="185" y="18"/>
                    <a:pt x="172" y="40"/>
                  </a:cubicBezTo>
                  <a:cubicBezTo>
                    <a:pt x="163" y="15"/>
                    <a:pt x="139" y="0"/>
                    <a:pt x="108" y="0"/>
                  </a:cubicBezTo>
                  <a:cubicBezTo>
                    <a:pt x="46" y="0"/>
                    <a:pt x="11" y="66"/>
                    <a:pt x="11" y="83"/>
                  </a:cubicBezTo>
                  <a:cubicBezTo>
                    <a:pt x="11" y="90"/>
                    <a:pt x="20" y="90"/>
                    <a:pt x="22" y="90"/>
                  </a:cubicBezTo>
                  <a:cubicBezTo>
                    <a:pt x="29" y="90"/>
                    <a:pt x="29" y="88"/>
                    <a:pt x="31" y="81"/>
                  </a:cubicBezTo>
                  <a:cubicBezTo>
                    <a:pt x="44" y="40"/>
                    <a:pt x="79" y="15"/>
                    <a:pt x="106" y="15"/>
                  </a:cubicBezTo>
                  <a:cubicBezTo>
                    <a:pt x="123" y="15"/>
                    <a:pt x="139" y="24"/>
                    <a:pt x="139" y="51"/>
                  </a:cubicBezTo>
                  <a:cubicBezTo>
                    <a:pt x="139" y="61"/>
                    <a:pt x="132" y="88"/>
                    <a:pt x="128" y="108"/>
                  </a:cubicBezTo>
                  <a:cubicBezTo>
                    <a:pt x="121" y="132"/>
                    <a:pt x="115" y="156"/>
                    <a:pt x="108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2840" rIns="90000" bIns="4284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92" name="Полилиния 891"/>
            <p:cNvSpPr/>
            <p:nvPr/>
          </p:nvSpPr>
          <p:spPr>
            <a:xfrm>
              <a:off x="10743120" y="3228480"/>
              <a:ext cx="612720" cy="11880"/>
            </a:xfrm>
            <a:custGeom>
              <a:avLst/>
              <a:gdLst/>
              <a:ahLst/>
              <a:cxnLst/>
              <a:rect l="0" t="0" r="r" b="b"/>
              <a:pathLst>
                <a:path w="1702" h="33">
                  <a:moveTo>
                    <a:pt x="0" y="0"/>
                  </a:moveTo>
                  <a:cubicBezTo>
                    <a:pt x="567" y="0"/>
                    <a:pt x="1135" y="0"/>
                    <a:pt x="1702" y="0"/>
                  </a:cubicBezTo>
                  <a:cubicBezTo>
                    <a:pt x="1702" y="11"/>
                    <a:pt x="1702" y="22"/>
                    <a:pt x="1702" y="33"/>
                  </a:cubicBezTo>
                  <a:cubicBezTo>
                    <a:pt x="1135" y="33"/>
                    <a:pt x="567" y="33"/>
                    <a:pt x="0" y="33"/>
                  </a:cubicBezTo>
                  <a:cubicBezTo>
                    <a:pt x="0" y="22"/>
                    <a:pt x="0" y="1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3120" rIns="90000" bIns="-3312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93" name="Полилиния 892"/>
            <p:cNvSpPr/>
            <p:nvPr/>
          </p:nvSpPr>
          <p:spPr>
            <a:xfrm>
              <a:off x="10757520" y="3309120"/>
              <a:ext cx="110520" cy="185040"/>
            </a:xfrm>
            <a:custGeom>
              <a:avLst/>
              <a:gdLst/>
              <a:ahLst/>
              <a:cxnLst/>
              <a:rect l="0" t="0" r="r" b="b"/>
              <a:pathLst>
                <a:path w="307" h="514">
                  <a:moveTo>
                    <a:pt x="59" y="455"/>
                  </a:moveTo>
                  <a:cubicBezTo>
                    <a:pt x="86" y="429"/>
                    <a:pt x="113" y="402"/>
                    <a:pt x="140" y="376"/>
                  </a:cubicBezTo>
                  <a:cubicBezTo>
                    <a:pt x="261" y="268"/>
                    <a:pt x="307" y="226"/>
                    <a:pt x="307" y="150"/>
                  </a:cubicBezTo>
                  <a:cubicBezTo>
                    <a:pt x="307" y="62"/>
                    <a:pt x="237" y="0"/>
                    <a:pt x="142" y="0"/>
                  </a:cubicBezTo>
                  <a:cubicBezTo>
                    <a:pt x="57" y="0"/>
                    <a:pt x="0" y="73"/>
                    <a:pt x="0" y="141"/>
                  </a:cubicBezTo>
                  <a:cubicBezTo>
                    <a:pt x="0" y="183"/>
                    <a:pt x="37" y="183"/>
                    <a:pt x="39" y="183"/>
                  </a:cubicBezTo>
                  <a:cubicBezTo>
                    <a:pt x="52" y="183"/>
                    <a:pt x="81" y="174"/>
                    <a:pt x="81" y="143"/>
                  </a:cubicBezTo>
                  <a:cubicBezTo>
                    <a:pt x="81" y="123"/>
                    <a:pt x="65" y="103"/>
                    <a:pt x="39" y="103"/>
                  </a:cubicBezTo>
                  <a:cubicBezTo>
                    <a:pt x="33" y="103"/>
                    <a:pt x="30" y="103"/>
                    <a:pt x="28" y="103"/>
                  </a:cubicBezTo>
                  <a:cubicBezTo>
                    <a:pt x="48" y="53"/>
                    <a:pt x="87" y="24"/>
                    <a:pt x="134" y="24"/>
                  </a:cubicBezTo>
                  <a:cubicBezTo>
                    <a:pt x="204" y="24"/>
                    <a:pt x="237" y="88"/>
                    <a:pt x="237" y="150"/>
                  </a:cubicBezTo>
                  <a:cubicBezTo>
                    <a:pt x="237" y="211"/>
                    <a:pt x="197" y="273"/>
                    <a:pt x="156" y="321"/>
                  </a:cubicBezTo>
                  <a:cubicBezTo>
                    <a:pt x="107" y="376"/>
                    <a:pt x="57" y="431"/>
                    <a:pt x="8" y="486"/>
                  </a:cubicBezTo>
                  <a:cubicBezTo>
                    <a:pt x="0" y="495"/>
                    <a:pt x="0" y="497"/>
                    <a:pt x="0" y="514"/>
                  </a:cubicBezTo>
                  <a:cubicBezTo>
                    <a:pt x="95" y="514"/>
                    <a:pt x="190" y="514"/>
                    <a:pt x="285" y="514"/>
                  </a:cubicBezTo>
                  <a:cubicBezTo>
                    <a:pt x="293" y="470"/>
                    <a:pt x="300" y="425"/>
                    <a:pt x="307" y="380"/>
                  </a:cubicBezTo>
                  <a:cubicBezTo>
                    <a:pt x="301" y="380"/>
                    <a:pt x="294" y="380"/>
                    <a:pt x="288" y="380"/>
                  </a:cubicBezTo>
                  <a:cubicBezTo>
                    <a:pt x="283" y="402"/>
                    <a:pt x="279" y="437"/>
                    <a:pt x="270" y="448"/>
                  </a:cubicBezTo>
                  <a:cubicBezTo>
                    <a:pt x="266" y="455"/>
                    <a:pt x="215" y="455"/>
                    <a:pt x="197" y="455"/>
                  </a:cubicBezTo>
                  <a:cubicBezTo>
                    <a:pt x="151" y="455"/>
                    <a:pt x="105" y="455"/>
                    <a:pt x="59" y="4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94" name="Полилиния 893"/>
            <p:cNvSpPr/>
            <p:nvPr/>
          </p:nvSpPr>
          <p:spPr>
            <a:xfrm>
              <a:off x="10894320" y="3299040"/>
              <a:ext cx="176400" cy="195120"/>
            </a:xfrm>
            <a:custGeom>
              <a:avLst/>
              <a:gdLst/>
              <a:ahLst/>
              <a:cxnLst/>
              <a:rect l="0" t="0" r="r" b="b"/>
              <a:pathLst>
                <a:path w="490" h="542">
                  <a:moveTo>
                    <a:pt x="490" y="417"/>
                  </a:moveTo>
                  <a:cubicBezTo>
                    <a:pt x="484" y="417"/>
                    <a:pt x="477" y="417"/>
                    <a:pt x="471" y="417"/>
                  </a:cubicBezTo>
                  <a:cubicBezTo>
                    <a:pt x="466" y="437"/>
                    <a:pt x="464" y="454"/>
                    <a:pt x="455" y="474"/>
                  </a:cubicBezTo>
                  <a:cubicBezTo>
                    <a:pt x="453" y="485"/>
                    <a:pt x="451" y="492"/>
                    <a:pt x="405" y="492"/>
                  </a:cubicBezTo>
                  <a:cubicBezTo>
                    <a:pt x="384" y="492"/>
                    <a:pt x="364" y="492"/>
                    <a:pt x="343" y="492"/>
                  </a:cubicBezTo>
                  <a:cubicBezTo>
                    <a:pt x="354" y="448"/>
                    <a:pt x="378" y="413"/>
                    <a:pt x="411" y="360"/>
                  </a:cubicBezTo>
                  <a:cubicBezTo>
                    <a:pt x="449" y="307"/>
                    <a:pt x="479" y="252"/>
                    <a:pt x="479" y="193"/>
                  </a:cubicBezTo>
                  <a:cubicBezTo>
                    <a:pt x="479" y="85"/>
                    <a:pt x="376" y="0"/>
                    <a:pt x="246" y="0"/>
                  </a:cubicBezTo>
                  <a:cubicBezTo>
                    <a:pt x="112" y="0"/>
                    <a:pt x="9" y="87"/>
                    <a:pt x="9" y="193"/>
                  </a:cubicBezTo>
                  <a:cubicBezTo>
                    <a:pt x="9" y="252"/>
                    <a:pt x="42" y="307"/>
                    <a:pt x="77" y="360"/>
                  </a:cubicBezTo>
                  <a:cubicBezTo>
                    <a:pt x="112" y="413"/>
                    <a:pt x="136" y="448"/>
                    <a:pt x="147" y="492"/>
                  </a:cubicBezTo>
                  <a:cubicBezTo>
                    <a:pt x="127" y="492"/>
                    <a:pt x="106" y="492"/>
                    <a:pt x="86" y="492"/>
                  </a:cubicBezTo>
                  <a:cubicBezTo>
                    <a:pt x="40" y="492"/>
                    <a:pt x="37" y="485"/>
                    <a:pt x="33" y="474"/>
                  </a:cubicBezTo>
                  <a:cubicBezTo>
                    <a:pt x="29" y="457"/>
                    <a:pt x="24" y="437"/>
                    <a:pt x="20" y="417"/>
                  </a:cubicBezTo>
                  <a:cubicBezTo>
                    <a:pt x="13" y="417"/>
                    <a:pt x="7" y="417"/>
                    <a:pt x="0" y="417"/>
                  </a:cubicBezTo>
                  <a:cubicBezTo>
                    <a:pt x="9" y="459"/>
                    <a:pt x="18" y="501"/>
                    <a:pt x="26" y="542"/>
                  </a:cubicBezTo>
                  <a:cubicBezTo>
                    <a:pt x="67" y="542"/>
                    <a:pt x="108" y="542"/>
                    <a:pt x="150" y="542"/>
                  </a:cubicBezTo>
                  <a:cubicBezTo>
                    <a:pt x="167" y="542"/>
                    <a:pt x="169" y="542"/>
                    <a:pt x="169" y="527"/>
                  </a:cubicBezTo>
                  <a:cubicBezTo>
                    <a:pt x="169" y="472"/>
                    <a:pt x="145" y="404"/>
                    <a:pt x="128" y="356"/>
                  </a:cubicBezTo>
                  <a:cubicBezTo>
                    <a:pt x="110" y="309"/>
                    <a:pt x="90" y="250"/>
                    <a:pt x="90" y="191"/>
                  </a:cubicBezTo>
                  <a:cubicBezTo>
                    <a:pt x="90" y="68"/>
                    <a:pt x="174" y="15"/>
                    <a:pt x="244" y="15"/>
                  </a:cubicBezTo>
                  <a:cubicBezTo>
                    <a:pt x="319" y="15"/>
                    <a:pt x="400" y="72"/>
                    <a:pt x="400" y="191"/>
                  </a:cubicBezTo>
                  <a:cubicBezTo>
                    <a:pt x="400" y="250"/>
                    <a:pt x="380" y="307"/>
                    <a:pt x="358" y="371"/>
                  </a:cubicBezTo>
                  <a:cubicBezTo>
                    <a:pt x="345" y="404"/>
                    <a:pt x="321" y="472"/>
                    <a:pt x="321" y="527"/>
                  </a:cubicBezTo>
                  <a:cubicBezTo>
                    <a:pt x="321" y="542"/>
                    <a:pt x="323" y="542"/>
                    <a:pt x="341" y="542"/>
                  </a:cubicBezTo>
                  <a:cubicBezTo>
                    <a:pt x="382" y="542"/>
                    <a:pt x="423" y="542"/>
                    <a:pt x="464" y="542"/>
                  </a:cubicBezTo>
                  <a:cubicBezTo>
                    <a:pt x="473" y="501"/>
                    <a:pt x="482" y="459"/>
                    <a:pt x="490" y="41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95" name="Полилиния 894"/>
            <p:cNvSpPr/>
            <p:nvPr/>
          </p:nvSpPr>
          <p:spPr>
            <a:xfrm>
              <a:off x="11098440" y="3301200"/>
              <a:ext cx="126000" cy="196200"/>
            </a:xfrm>
            <a:custGeom>
              <a:avLst/>
              <a:gdLst/>
              <a:ahLst/>
              <a:cxnLst/>
              <a:rect l="0" t="0" r="r" b="b"/>
              <a:pathLst>
                <a:path w="350" h="545">
                  <a:moveTo>
                    <a:pt x="179" y="9"/>
                  </a:moveTo>
                  <a:cubicBezTo>
                    <a:pt x="176" y="6"/>
                    <a:pt x="179" y="0"/>
                    <a:pt x="170" y="0"/>
                  </a:cubicBezTo>
                  <a:cubicBezTo>
                    <a:pt x="152" y="0"/>
                    <a:pt x="95" y="7"/>
                    <a:pt x="75" y="9"/>
                  </a:cubicBezTo>
                  <a:cubicBezTo>
                    <a:pt x="69" y="9"/>
                    <a:pt x="60" y="11"/>
                    <a:pt x="60" y="24"/>
                  </a:cubicBezTo>
                  <a:cubicBezTo>
                    <a:pt x="60" y="33"/>
                    <a:pt x="66" y="33"/>
                    <a:pt x="80" y="33"/>
                  </a:cubicBezTo>
                  <a:cubicBezTo>
                    <a:pt x="115" y="33"/>
                    <a:pt x="117" y="40"/>
                    <a:pt x="117" y="46"/>
                  </a:cubicBezTo>
                  <a:cubicBezTo>
                    <a:pt x="116" y="51"/>
                    <a:pt x="115" y="57"/>
                    <a:pt x="115" y="62"/>
                  </a:cubicBezTo>
                  <a:cubicBezTo>
                    <a:pt x="77" y="210"/>
                    <a:pt x="40" y="358"/>
                    <a:pt x="3" y="506"/>
                  </a:cubicBezTo>
                  <a:cubicBezTo>
                    <a:pt x="0" y="517"/>
                    <a:pt x="0" y="519"/>
                    <a:pt x="0" y="523"/>
                  </a:cubicBezTo>
                  <a:cubicBezTo>
                    <a:pt x="0" y="541"/>
                    <a:pt x="16" y="545"/>
                    <a:pt x="22" y="545"/>
                  </a:cubicBezTo>
                  <a:cubicBezTo>
                    <a:pt x="33" y="545"/>
                    <a:pt x="44" y="538"/>
                    <a:pt x="49" y="527"/>
                  </a:cubicBezTo>
                  <a:cubicBezTo>
                    <a:pt x="53" y="521"/>
                    <a:pt x="86" y="378"/>
                    <a:pt x="93" y="361"/>
                  </a:cubicBezTo>
                  <a:cubicBezTo>
                    <a:pt x="119" y="363"/>
                    <a:pt x="181" y="374"/>
                    <a:pt x="181" y="424"/>
                  </a:cubicBezTo>
                  <a:cubicBezTo>
                    <a:pt x="181" y="431"/>
                    <a:pt x="181" y="433"/>
                    <a:pt x="179" y="442"/>
                  </a:cubicBezTo>
                  <a:cubicBezTo>
                    <a:pt x="179" y="451"/>
                    <a:pt x="176" y="459"/>
                    <a:pt x="176" y="468"/>
                  </a:cubicBezTo>
                  <a:cubicBezTo>
                    <a:pt x="176" y="514"/>
                    <a:pt x="207" y="545"/>
                    <a:pt x="247" y="545"/>
                  </a:cubicBezTo>
                  <a:cubicBezTo>
                    <a:pt x="271" y="545"/>
                    <a:pt x="291" y="532"/>
                    <a:pt x="308" y="503"/>
                  </a:cubicBezTo>
                  <a:cubicBezTo>
                    <a:pt x="328" y="470"/>
                    <a:pt x="327" y="452"/>
                    <a:pt x="337" y="426"/>
                  </a:cubicBezTo>
                  <a:cubicBezTo>
                    <a:pt x="337" y="418"/>
                    <a:pt x="328" y="418"/>
                    <a:pt x="326" y="418"/>
                  </a:cubicBezTo>
                  <a:cubicBezTo>
                    <a:pt x="319" y="418"/>
                    <a:pt x="319" y="422"/>
                    <a:pt x="315" y="433"/>
                  </a:cubicBezTo>
                  <a:cubicBezTo>
                    <a:pt x="299" y="488"/>
                    <a:pt x="282" y="527"/>
                    <a:pt x="249" y="527"/>
                  </a:cubicBezTo>
                  <a:cubicBezTo>
                    <a:pt x="233" y="527"/>
                    <a:pt x="225" y="519"/>
                    <a:pt x="225" y="492"/>
                  </a:cubicBezTo>
                  <a:cubicBezTo>
                    <a:pt x="225" y="479"/>
                    <a:pt x="227" y="462"/>
                    <a:pt x="229" y="448"/>
                  </a:cubicBezTo>
                  <a:cubicBezTo>
                    <a:pt x="233" y="435"/>
                    <a:pt x="233" y="433"/>
                    <a:pt x="233" y="424"/>
                  </a:cubicBezTo>
                  <a:cubicBezTo>
                    <a:pt x="233" y="374"/>
                    <a:pt x="185" y="352"/>
                    <a:pt x="119" y="343"/>
                  </a:cubicBezTo>
                  <a:cubicBezTo>
                    <a:pt x="143" y="330"/>
                    <a:pt x="168" y="306"/>
                    <a:pt x="185" y="286"/>
                  </a:cubicBezTo>
                  <a:cubicBezTo>
                    <a:pt x="222" y="246"/>
                    <a:pt x="258" y="213"/>
                    <a:pt x="295" y="213"/>
                  </a:cubicBezTo>
                  <a:cubicBezTo>
                    <a:pt x="299" y="213"/>
                    <a:pt x="299" y="213"/>
                    <a:pt x="302" y="213"/>
                  </a:cubicBezTo>
                  <a:cubicBezTo>
                    <a:pt x="313" y="215"/>
                    <a:pt x="313" y="215"/>
                    <a:pt x="319" y="220"/>
                  </a:cubicBezTo>
                  <a:cubicBezTo>
                    <a:pt x="321" y="220"/>
                    <a:pt x="321" y="220"/>
                    <a:pt x="321" y="222"/>
                  </a:cubicBezTo>
                  <a:cubicBezTo>
                    <a:pt x="284" y="224"/>
                    <a:pt x="277" y="255"/>
                    <a:pt x="277" y="264"/>
                  </a:cubicBezTo>
                  <a:cubicBezTo>
                    <a:pt x="277" y="277"/>
                    <a:pt x="286" y="290"/>
                    <a:pt x="308" y="290"/>
                  </a:cubicBezTo>
                  <a:cubicBezTo>
                    <a:pt x="328" y="290"/>
                    <a:pt x="350" y="275"/>
                    <a:pt x="350" y="244"/>
                  </a:cubicBezTo>
                  <a:cubicBezTo>
                    <a:pt x="350" y="220"/>
                    <a:pt x="332" y="196"/>
                    <a:pt x="297" y="196"/>
                  </a:cubicBezTo>
                  <a:cubicBezTo>
                    <a:pt x="275" y="196"/>
                    <a:pt x="240" y="202"/>
                    <a:pt x="185" y="264"/>
                  </a:cubicBezTo>
                  <a:cubicBezTo>
                    <a:pt x="159" y="292"/>
                    <a:pt x="128" y="323"/>
                    <a:pt x="99" y="334"/>
                  </a:cubicBezTo>
                  <a:cubicBezTo>
                    <a:pt x="126" y="226"/>
                    <a:pt x="152" y="117"/>
                    <a:pt x="179" y="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96" name="Полилиния 895"/>
            <p:cNvSpPr/>
            <p:nvPr/>
          </p:nvSpPr>
          <p:spPr>
            <a:xfrm>
              <a:off x="11239560" y="3449880"/>
              <a:ext cx="89280" cy="87840"/>
            </a:xfrm>
            <a:custGeom>
              <a:avLst/>
              <a:gdLst/>
              <a:ahLst/>
              <a:cxnLst/>
              <a:rect l="0" t="0" r="r" b="b"/>
              <a:pathLst>
                <a:path w="248" h="244">
                  <a:moveTo>
                    <a:pt x="59" y="191"/>
                  </a:moveTo>
                  <a:cubicBezTo>
                    <a:pt x="72" y="178"/>
                    <a:pt x="81" y="167"/>
                    <a:pt x="127" y="130"/>
                  </a:cubicBezTo>
                  <a:cubicBezTo>
                    <a:pt x="141" y="121"/>
                    <a:pt x="180" y="88"/>
                    <a:pt x="196" y="73"/>
                  </a:cubicBezTo>
                  <a:cubicBezTo>
                    <a:pt x="229" y="42"/>
                    <a:pt x="248" y="13"/>
                    <a:pt x="248" y="7"/>
                  </a:cubicBezTo>
                  <a:cubicBezTo>
                    <a:pt x="248" y="0"/>
                    <a:pt x="242" y="0"/>
                    <a:pt x="240" y="0"/>
                  </a:cubicBezTo>
                  <a:cubicBezTo>
                    <a:pt x="235" y="0"/>
                    <a:pt x="233" y="2"/>
                    <a:pt x="231" y="7"/>
                  </a:cubicBezTo>
                  <a:cubicBezTo>
                    <a:pt x="213" y="31"/>
                    <a:pt x="202" y="40"/>
                    <a:pt x="189" y="40"/>
                  </a:cubicBezTo>
                  <a:cubicBezTo>
                    <a:pt x="182" y="40"/>
                    <a:pt x="176" y="38"/>
                    <a:pt x="158" y="22"/>
                  </a:cubicBezTo>
                  <a:cubicBezTo>
                    <a:pt x="141" y="5"/>
                    <a:pt x="130" y="0"/>
                    <a:pt x="116" y="0"/>
                  </a:cubicBezTo>
                  <a:cubicBezTo>
                    <a:pt x="72" y="0"/>
                    <a:pt x="44" y="49"/>
                    <a:pt x="44" y="64"/>
                  </a:cubicBezTo>
                  <a:cubicBezTo>
                    <a:pt x="44" y="68"/>
                    <a:pt x="48" y="71"/>
                    <a:pt x="53" y="71"/>
                  </a:cubicBezTo>
                  <a:cubicBezTo>
                    <a:pt x="59" y="71"/>
                    <a:pt x="61" y="68"/>
                    <a:pt x="64" y="64"/>
                  </a:cubicBezTo>
                  <a:cubicBezTo>
                    <a:pt x="70" y="44"/>
                    <a:pt x="101" y="42"/>
                    <a:pt x="110" y="42"/>
                  </a:cubicBezTo>
                  <a:cubicBezTo>
                    <a:pt x="123" y="42"/>
                    <a:pt x="136" y="46"/>
                    <a:pt x="145" y="49"/>
                  </a:cubicBezTo>
                  <a:cubicBezTo>
                    <a:pt x="174" y="55"/>
                    <a:pt x="178" y="55"/>
                    <a:pt x="191" y="55"/>
                  </a:cubicBezTo>
                  <a:cubicBezTo>
                    <a:pt x="178" y="68"/>
                    <a:pt x="167" y="79"/>
                    <a:pt x="116" y="119"/>
                  </a:cubicBezTo>
                  <a:cubicBezTo>
                    <a:pt x="75" y="154"/>
                    <a:pt x="59" y="167"/>
                    <a:pt x="48" y="178"/>
                  </a:cubicBezTo>
                  <a:cubicBezTo>
                    <a:pt x="15" y="209"/>
                    <a:pt x="0" y="233"/>
                    <a:pt x="0" y="238"/>
                  </a:cubicBezTo>
                  <a:cubicBezTo>
                    <a:pt x="0" y="244"/>
                    <a:pt x="9" y="244"/>
                    <a:pt x="11" y="244"/>
                  </a:cubicBezTo>
                  <a:cubicBezTo>
                    <a:pt x="15" y="244"/>
                    <a:pt x="15" y="244"/>
                    <a:pt x="20" y="240"/>
                  </a:cubicBezTo>
                  <a:cubicBezTo>
                    <a:pt x="33" y="218"/>
                    <a:pt x="50" y="207"/>
                    <a:pt x="68" y="207"/>
                  </a:cubicBezTo>
                  <a:cubicBezTo>
                    <a:pt x="75" y="207"/>
                    <a:pt x="83" y="207"/>
                    <a:pt x="99" y="220"/>
                  </a:cubicBezTo>
                  <a:cubicBezTo>
                    <a:pt x="114" y="235"/>
                    <a:pt x="125" y="244"/>
                    <a:pt x="143" y="244"/>
                  </a:cubicBezTo>
                  <a:cubicBezTo>
                    <a:pt x="200" y="244"/>
                    <a:pt x="237" y="178"/>
                    <a:pt x="237" y="161"/>
                  </a:cubicBezTo>
                  <a:cubicBezTo>
                    <a:pt x="237" y="154"/>
                    <a:pt x="231" y="154"/>
                    <a:pt x="229" y="154"/>
                  </a:cubicBezTo>
                  <a:cubicBezTo>
                    <a:pt x="222" y="154"/>
                    <a:pt x="220" y="156"/>
                    <a:pt x="218" y="163"/>
                  </a:cubicBezTo>
                  <a:cubicBezTo>
                    <a:pt x="209" y="189"/>
                    <a:pt x="176" y="202"/>
                    <a:pt x="149" y="202"/>
                  </a:cubicBezTo>
                  <a:cubicBezTo>
                    <a:pt x="136" y="202"/>
                    <a:pt x="123" y="200"/>
                    <a:pt x="110" y="196"/>
                  </a:cubicBezTo>
                  <a:cubicBezTo>
                    <a:pt x="86" y="191"/>
                    <a:pt x="81" y="191"/>
                    <a:pt x="70" y="191"/>
                  </a:cubicBezTo>
                  <a:cubicBezTo>
                    <a:pt x="67" y="191"/>
                    <a:pt x="61" y="191"/>
                    <a:pt x="59" y="19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2840" rIns="90000" bIns="4284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97" name="Полилиния 896"/>
            <p:cNvSpPr/>
            <p:nvPr/>
          </p:nvSpPr>
          <p:spPr>
            <a:xfrm>
              <a:off x="11429640" y="2895480"/>
              <a:ext cx="11880" cy="177840"/>
            </a:xfrm>
            <a:custGeom>
              <a:avLst/>
              <a:gdLst/>
              <a:ahLst/>
              <a:cxnLst/>
              <a:rect l="0" t="0" r="r" b="b"/>
              <a:pathLst>
                <a:path w="33" h="494">
                  <a:moveTo>
                    <a:pt x="0" y="466"/>
                  </a:moveTo>
                  <a:cubicBezTo>
                    <a:pt x="0" y="479"/>
                    <a:pt x="0" y="494"/>
                    <a:pt x="17" y="494"/>
                  </a:cubicBezTo>
                  <a:cubicBezTo>
                    <a:pt x="33" y="494"/>
                    <a:pt x="33" y="479"/>
                    <a:pt x="33" y="466"/>
                  </a:cubicBezTo>
                  <a:cubicBezTo>
                    <a:pt x="33" y="320"/>
                    <a:pt x="33" y="174"/>
                    <a:pt x="33" y="29"/>
                  </a:cubicBezTo>
                  <a:cubicBezTo>
                    <a:pt x="33" y="15"/>
                    <a:pt x="33" y="0"/>
                    <a:pt x="17" y="0"/>
                  </a:cubicBezTo>
                  <a:cubicBezTo>
                    <a:pt x="0" y="0"/>
                    <a:pt x="0" y="15"/>
                    <a:pt x="0" y="29"/>
                  </a:cubicBezTo>
                  <a:cubicBezTo>
                    <a:pt x="0" y="174"/>
                    <a:pt x="0" y="320"/>
                    <a:pt x="0" y="46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98" name="Полилиния 897"/>
            <p:cNvSpPr/>
            <p:nvPr/>
          </p:nvSpPr>
          <p:spPr>
            <a:xfrm>
              <a:off x="11429640" y="3062520"/>
              <a:ext cx="11880" cy="177840"/>
            </a:xfrm>
            <a:custGeom>
              <a:avLst/>
              <a:gdLst/>
              <a:ahLst/>
              <a:cxnLst/>
              <a:rect l="0" t="0" r="r" b="b"/>
              <a:pathLst>
                <a:path w="33" h="494">
                  <a:moveTo>
                    <a:pt x="0" y="465"/>
                  </a:moveTo>
                  <a:cubicBezTo>
                    <a:pt x="0" y="476"/>
                    <a:pt x="0" y="494"/>
                    <a:pt x="17" y="494"/>
                  </a:cubicBezTo>
                  <a:cubicBezTo>
                    <a:pt x="33" y="494"/>
                    <a:pt x="33" y="479"/>
                    <a:pt x="33" y="465"/>
                  </a:cubicBezTo>
                  <a:cubicBezTo>
                    <a:pt x="33" y="320"/>
                    <a:pt x="33" y="174"/>
                    <a:pt x="33" y="28"/>
                  </a:cubicBezTo>
                  <a:cubicBezTo>
                    <a:pt x="33" y="15"/>
                    <a:pt x="33" y="0"/>
                    <a:pt x="17" y="0"/>
                  </a:cubicBezTo>
                  <a:cubicBezTo>
                    <a:pt x="0" y="0"/>
                    <a:pt x="0" y="15"/>
                    <a:pt x="0" y="28"/>
                  </a:cubicBezTo>
                  <a:cubicBezTo>
                    <a:pt x="0" y="174"/>
                    <a:pt x="0" y="320"/>
                    <a:pt x="0" y="46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99" name="Полилиния 898"/>
            <p:cNvSpPr/>
            <p:nvPr/>
          </p:nvSpPr>
          <p:spPr>
            <a:xfrm>
              <a:off x="11429640" y="3228480"/>
              <a:ext cx="11880" cy="177840"/>
            </a:xfrm>
            <a:custGeom>
              <a:avLst/>
              <a:gdLst/>
              <a:ahLst/>
              <a:cxnLst/>
              <a:rect l="0" t="0" r="r" b="b"/>
              <a:pathLst>
                <a:path w="33" h="494">
                  <a:moveTo>
                    <a:pt x="0" y="466"/>
                  </a:moveTo>
                  <a:cubicBezTo>
                    <a:pt x="0" y="479"/>
                    <a:pt x="0" y="494"/>
                    <a:pt x="17" y="494"/>
                  </a:cubicBezTo>
                  <a:cubicBezTo>
                    <a:pt x="33" y="494"/>
                    <a:pt x="33" y="479"/>
                    <a:pt x="33" y="466"/>
                  </a:cubicBezTo>
                  <a:cubicBezTo>
                    <a:pt x="33" y="320"/>
                    <a:pt x="33" y="174"/>
                    <a:pt x="33" y="29"/>
                  </a:cubicBezTo>
                  <a:cubicBezTo>
                    <a:pt x="33" y="18"/>
                    <a:pt x="33" y="0"/>
                    <a:pt x="17" y="0"/>
                  </a:cubicBezTo>
                  <a:cubicBezTo>
                    <a:pt x="0" y="0"/>
                    <a:pt x="0" y="15"/>
                    <a:pt x="0" y="29"/>
                  </a:cubicBezTo>
                  <a:cubicBezTo>
                    <a:pt x="0" y="174"/>
                    <a:pt x="0" y="320"/>
                    <a:pt x="0" y="46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00" name="Полилиния 899"/>
            <p:cNvSpPr/>
            <p:nvPr/>
          </p:nvSpPr>
          <p:spPr>
            <a:xfrm>
              <a:off x="11429640" y="3395520"/>
              <a:ext cx="11880" cy="177840"/>
            </a:xfrm>
            <a:custGeom>
              <a:avLst/>
              <a:gdLst/>
              <a:ahLst/>
              <a:cxnLst/>
              <a:rect l="0" t="0" r="r" b="b"/>
              <a:pathLst>
                <a:path w="33" h="494">
                  <a:moveTo>
                    <a:pt x="0" y="465"/>
                  </a:moveTo>
                  <a:cubicBezTo>
                    <a:pt x="0" y="479"/>
                    <a:pt x="0" y="494"/>
                    <a:pt x="17" y="494"/>
                  </a:cubicBezTo>
                  <a:cubicBezTo>
                    <a:pt x="33" y="494"/>
                    <a:pt x="33" y="479"/>
                    <a:pt x="33" y="465"/>
                  </a:cubicBezTo>
                  <a:cubicBezTo>
                    <a:pt x="33" y="320"/>
                    <a:pt x="33" y="174"/>
                    <a:pt x="33" y="28"/>
                  </a:cubicBezTo>
                  <a:cubicBezTo>
                    <a:pt x="33" y="15"/>
                    <a:pt x="33" y="0"/>
                    <a:pt x="17" y="0"/>
                  </a:cubicBezTo>
                  <a:cubicBezTo>
                    <a:pt x="0" y="0"/>
                    <a:pt x="0" y="15"/>
                    <a:pt x="0" y="28"/>
                  </a:cubicBezTo>
                  <a:cubicBezTo>
                    <a:pt x="0" y="174"/>
                    <a:pt x="0" y="320"/>
                    <a:pt x="0" y="46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01" name="Полилиния 900"/>
            <p:cNvSpPr/>
            <p:nvPr/>
          </p:nvSpPr>
          <p:spPr>
            <a:xfrm>
              <a:off x="11574360" y="3147120"/>
              <a:ext cx="247680" cy="174600"/>
            </a:xfrm>
            <a:custGeom>
              <a:avLst/>
              <a:gdLst/>
              <a:ahLst/>
              <a:cxnLst/>
              <a:rect l="0" t="0" r="r" b="b"/>
              <a:pathLst>
                <a:path w="688" h="485">
                  <a:moveTo>
                    <a:pt x="436" y="30"/>
                  </a:moveTo>
                  <a:cubicBezTo>
                    <a:pt x="447" y="26"/>
                    <a:pt x="451" y="22"/>
                    <a:pt x="451" y="15"/>
                  </a:cubicBezTo>
                  <a:cubicBezTo>
                    <a:pt x="451" y="4"/>
                    <a:pt x="444" y="0"/>
                    <a:pt x="436" y="0"/>
                  </a:cubicBezTo>
                  <a:cubicBezTo>
                    <a:pt x="431" y="0"/>
                    <a:pt x="427" y="2"/>
                    <a:pt x="422" y="4"/>
                  </a:cubicBezTo>
                  <a:cubicBezTo>
                    <a:pt x="287" y="78"/>
                    <a:pt x="151" y="152"/>
                    <a:pt x="15" y="226"/>
                  </a:cubicBezTo>
                  <a:cubicBezTo>
                    <a:pt x="7" y="230"/>
                    <a:pt x="0" y="234"/>
                    <a:pt x="0" y="244"/>
                  </a:cubicBezTo>
                  <a:cubicBezTo>
                    <a:pt x="0" y="253"/>
                    <a:pt x="7" y="255"/>
                    <a:pt x="15" y="259"/>
                  </a:cubicBezTo>
                  <a:cubicBezTo>
                    <a:pt x="151" y="333"/>
                    <a:pt x="287" y="407"/>
                    <a:pt x="422" y="481"/>
                  </a:cubicBezTo>
                  <a:cubicBezTo>
                    <a:pt x="431" y="485"/>
                    <a:pt x="433" y="485"/>
                    <a:pt x="436" y="485"/>
                  </a:cubicBezTo>
                  <a:cubicBezTo>
                    <a:pt x="447" y="485"/>
                    <a:pt x="451" y="479"/>
                    <a:pt x="451" y="470"/>
                  </a:cubicBezTo>
                  <a:cubicBezTo>
                    <a:pt x="451" y="463"/>
                    <a:pt x="447" y="459"/>
                    <a:pt x="436" y="455"/>
                  </a:cubicBezTo>
                  <a:cubicBezTo>
                    <a:pt x="306" y="384"/>
                    <a:pt x="177" y="314"/>
                    <a:pt x="48" y="244"/>
                  </a:cubicBezTo>
                  <a:cubicBezTo>
                    <a:pt x="177" y="173"/>
                    <a:pt x="306" y="102"/>
                    <a:pt x="436" y="30"/>
                  </a:cubicBezTo>
                  <a:moveTo>
                    <a:pt x="673" y="30"/>
                  </a:moveTo>
                  <a:cubicBezTo>
                    <a:pt x="682" y="26"/>
                    <a:pt x="688" y="22"/>
                    <a:pt x="688" y="15"/>
                  </a:cubicBezTo>
                  <a:cubicBezTo>
                    <a:pt x="688" y="4"/>
                    <a:pt x="680" y="0"/>
                    <a:pt x="673" y="0"/>
                  </a:cubicBezTo>
                  <a:cubicBezTo>
                    <a:pt x="666" y="0"/>
                    <a:pt x="662" y="2"/>
                    <a:pt x="658" y="4"/>
                  </a:cubicBezTo>
                  <a:cubicBezTo>
                    <a:pt x="522" y="78"/>
                    <a:pt x="386" y="152"/>
                    <a:pt x="251" y="226"/>
                  </a:cubicBezTo>
                  <a:cubicBezTo>
                    <a:pt x="242" y="230"/>
                    <a:pt x="235" y="234"/>
                    <a:pt x="235" y="244"/>
                  </a:cubicBezTo>
                  <a:cubicBezTo>
                    <a:pt x="235" y="253"/>
                    <a:pt x="242" y="255"/>
                    <a:pt x="251" y="259"/>
                  </a:cubicBezTo>
                  <a:cubicBezTo>
                    <a:pt x="386" y="333"/>
                    <a:pt x="522" y="407"/>
                    <a:pt x="658" y="481"/>
                  </a:cubicBezTo>
                  <a:cubicBezTo>
                    <a:pt x="666" y="485"/>
                    <a:pt x="669" y="485"/>
                    <a:pt x="673" y="485"/>
                  </a:cubicBezTo>
                  <a:cubicBezTo>
                    <a:pt x="682" y="485"/>
                    <a:pt x="688" y="479"/>
                    <a:pt x="688" y="470"/>
                  </a:cubicBezTo>
                  <a:cubicBezTo>
                    <a:pt x="688" y="463"/>
                    <a:pt x="682" y="459"/>
                    <a:pt x="673" y="455"/>
                  </a:cubicBezTo>
                  <a:cubicBezTo>
                    <a:pt x="543" y="384"/>
                    <a:pt x="414" y="314"/>
                    <a:pt x="284" y="244"/>
                  </a:cubicBezTo>
                  <a:cubicBezTo>
                    <a:pt x="414" y="173"/>
                    <a:pt x="543" y="102"/>
                    <a:pt x="673" y="3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02" name="Полилиния 901"/>
            <p:cNvSpPr/>
            <p:nvPr/>
          </p:nvSpPr>
          <p:spPr>
            <a:xfrm>
              <a:off x="11939400" y="3119400"/>
              <a:ext cx="91800" cy="184320"/>
            </a:xfrm>
            <a:custGeom>
              <a:avLst/>
              <a:gdLst/>
              <a:ahLst/>
              <a:cxnLst/>
              <a:rect l="0" t="0" r="r" b="b"/>
              <a:pathLst>
                <a:path w="255" h="512">
                  <a:moveTo>
                    <a:pt x="158" y="20"/>
                  </a:moveTo>
                  <a:cubicBezTo>
                    <a:pt x="158" y="0"/>
                    <a:pt x="158" y="0"/>
                    <a:pt x="141" y="0"/>
                  </a:cubicBezTo>
                  <a:cubicBezTo>
                    <a:pt x="92" y="48"/>
                    <a:pt x="24" y="48"/>
                    <a:pt x="0" y="48"/>
                  </a:cubicBezTo>
                  <a:cubicBezTo>
                    <a:pt x="0" y="56"/>
                    <a:pt x="0" y="64"/>
                    <a:pt x="0" y="72"/>
                  </a:cubicBezTo>
                  <a:cubicBezTo>
                    <a:pt x="15" y="72"/>
                    <a:pt x="61" y="72"/>
                    <a:pt x="101" y="53"/>
                  </a:cubicBezTo>
                  <a:cubicBezTo>
                    <a:pt x="101" y="186"/>
                    <a:pt x="101" y="319"/>
                    <a:pt x="101" y="452"/>
                  </a:cubicBezTo>
                  <a:cubicBezTo>
                    <a:pt x="101" y="479"/>
                    <a:pt x="99" y="488"/>
                    <a:pt x="28" y="488"/>
                  </a:cubicBezTo>
                  <a:cubicBezTo>
                    <a:pt x="20" y="488"/>
                    <a:pt x="12" y="488"/>
                    <a:pt x="4" y="488"/>
                  </a:cubicBezTo>
                  <a:cubicBezTo>
                    <a:pt x="4" y="496"/>
                    <a:pt x="4" y="504"/>
                    <a:pt x="4" y="512"/>
                  </a:cubicBezTo>
                  <a:cubicBezTo>
                    <a:pt x="31" y="510"/>
                    <a:pt x="99" y="510"/>
                    <a:pt x="130" y="510"/>
                  </a:cubicBezTo>
                  <a:cubicBezTo>
                    <a:pt x="160" y="510"/>
                    <a:pt x="229" y="510"/>
                    <a:pt x="255" y="512"/>
                  </a:cubicBezTo>
                  <a:cubicBezTo>
                    <a:pt x="255" y="504"/>
                    <a:pt x="255" y="496"/>
                    <a:pt x="255" y="488"/>
                  </a:cubicBezTo>
                  <a:cubicBezTo>
                    <a:pt x="247" y="488"/>
                    <a:pt x="239" y="488"/>
                    <a:pt x="231" y="488"/>
                  </a:cubicBezTo>
                  <a:cubicBezTo>
                    <a:pt x="160" y="488"/>
                    <a:pt x="158" y="479"/>
                    <a:pt x="158" y="452"/>
                  </a:cubicBezTo>
                  <a:cubicBezTo>
                    <a:pt x="158" y="308"/>
                    <a:pt x="158" y="164"/>
                    <a:pt x="158" y="2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903" name="Группа 902"/>
          <p:cNvGrpSpPr/>
          <p:nvPr/>
        </p:nvGrpSpPr>
        <p:grpSpPr>
          <a:xfrm>
            <a:off x="6792480" y="2973240"/>
            <a:ext cx="2368080" cy="368280"/>
            <a:chOff x="6792480" y="2973240"/>
            <a:chExt cx="2368080" cy="368280"/>
          </a:xfrm>
        </p:grpSpPr>
        <p:sp>
          <p:nvSpPr>
            <p:cNvPr id="904" name="Полилиния 903"/>
            <p:cNvSpPr/>
            <p:nvPr/>
          </p:nvSpPr>
          <p:spPr>
            <a:xfrm>
              <a:off x="6792480" y="3110760"/>
              <a:ext cx="145800" cy="181800"/>
            </a:xfrm>
            <a:custGeom>
              <a:avLst/>
              <a:gdLst/>
              <a:ahLst/>
              <a:cxnLst/>
              <a:rect l="0" t="0" r="r" b="b"/>
              <a:pathLst>
                <a:path w="405" h="505">
                  <a:moveTo>
                    <a:pt x="18" y="145"/>
                  </a:moveTo>
                  <a:cubicBezTo>
                    <a:pt x="46" y="57"/>
                    <a:pt x="132" y="55"/>
                    <a:pt x="139" y="55"/>
                  </a:cubicBezTo>
                  <a:cubicBezTo>
                    <a:pt x="257" y="55"/>
                    <a:pt x="264" y="191"/>
                    <a:pt x="264" y="250"/>
                  </a:cubicBezTo>
                  <a:cubicBezTo>
                    <a:pt x="264" y="299"/>
                    <a:pt x="262" y="312"/>
                    <a:pt x="255" y="327"/>
                  </a:cubicBezTo>
                  <a:cubicBezTo>
                    <a:pt x="238" y="382"/>
                    <a:pt x="216" y="472"/>
                    <a:pt x="216" y="492"/>
                  </a:cubicBezTo>
                  <a:cubicBezTo>
                    <a:pt x="216" y="501"/>
                    <a:pt x="220" y="505"/>
                    <a:pt x="224" y="505"/>
                  </a:cubicBezTo>
                  <a:cubicBezTo>
                    <a:pt x="235" y="505"/>
                    <a:pt x="242" y="490"/>
                    <a:pt x="251" y="459"/>
                  </a:cubicBezTo>
                  <a:cubicBezTo>
                    <a:pt x="268" y="395"/>
                    <a:pt x="275" y="351"/>
                    <a:pt x="279" y="327"/>
                  </a:cubicBezTo>
                  <a:cubicBezTo>
                    <a:pt x="279" y="318"/>
                    <a:pt x="281" y="307"/>
                    <a:pt x="286" y="296"/>
                  </a:cubicBezTo>
                  <a:cubicBezTo>
                    <a:pt x="310" y="222"/>
                    <a:pt x="358" y="105"/>
                    <a:pt x="389" y="46"/>
                  </a:cubicBezTo>
                  <a:cubicBezTo>
                    <a:pt x="396" y="37"/>
                    <a:pt x="405" y="20"/>
                    <a:pt x="405" y="15"/>
                  </a:cubicBezTo>
                  <a:cubicBezTo>
                    <a:pt x="405" y="9"/>
                    <a:pt x="399" y="11"/>
                    <a:pt x="396" y="9"/>
                  </a:cubicBezTo>
                  <a:cubicBezTo>
                    <a:pt x="394" y="9"/>
                    <a:pt x="389" y="9"/>
                    <a:pt x="387" y="13"/>
                  </a:cubicBezTo>
                  <a:cubicBezTo>
                    <a:pt x="345" y="88"/>
                    <a:pt x="314" y="165"/>
                    <a:pt x="284" y="241"/>
                  </a:cubicBezTo>
                  <a:cubicBezTo>
                    <a:pt x="284" y="217"/>
                    <a:pt x="281" y="160"/>
                    <a:pt x="253" y="86"/>
                  </a:cubicBezTo>
                  <a:cubicBezTo>
                    <a:pt x="233" y="37"/>
                    <a:pt x="202" y="0"/>
                    <a:pt x="150" y="0"/>
                  </a:cubicBezTo>
                  <a:cubicBezTo>
                    <a:pt x="53" y="0"/>
                    <a:pt x="0" y="116"/>
                    <a:pt x="0" y="140"/>
                  </a:cubicBezTo>
                  <a:cubicBezTo>
                    <a:pt x="0" y="149"/>
                    <a:pt x="7" y="149"/>
                    <a:pt x="13" y="149"/>
                  </a:cubicBezTo>
                  <a:cubicBezTo>
                    <a:pt x="15" y="148"/>
                    <a:pt x="16" y="146"/>
                    <a:pt x="18" y="14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05" name="Полилиния 904"/>
            <p:cNvSpPr/>
            <p:nvPr/>
          </p:nvSpPr>
          <p:spPr>
            <a:xfrm>
              <a:off x="7039440" y="3131280"/>
              <a:ext cx="185400" cy="64800"/>
            </a:xfrm>
            <a:custGeom>
              <a:avLst/>
              <a:gdLst/>
              <a:ahLst/>
              <a:cxnLst/>
              <a:rect l="0" t="0" r="r" b="b"/>
              <a:pathLst>
                <a:path w="515" h="180">
                  <a:moveTo>
                    <a:pt x="488" y="31"/>
                  </a:moveTo>
                  <a:cubicBezTo>
                    <a:pt x="499" y="31"/>
                    <a:pt x="515" y="31"/>
                    <a:pt x="515" y="15"/>
                  </a:cubicBezTo>
                  <a:cubicBezTo>
                    <a:pt x="515" y="0"/>
                    <a:pt x="499" y="0"/>
                    <a:pt x="488" y="0"/>
                  </a:cubicBezTo>
                  <a:cubicBezTo>
                    <a:pt x="334" y="0"/>
                    <a:pt x="179" y="0"/>
                    <a:pt x="24" y="0"/>
                  </a:cubicBezTo>
                  <a:cubicBezTo>
                    <a:pt x="16" y="0"/>
                    <a:pt x="0" y="0"/>
                    <a:pt x="0" y="15"/>
                  </a:cubicBezTo>
                  <a:cubicBezTo>
                    <a:pt x="0" y="31"/>
                    <a:pt x="16" y="31"/>
                    <a:pt x="27" y="31"/>
                  </a:cubicBezTo>
                  <a:cubicBezTo>
                    <a:pt x="180" y="31"/>
                    <a:pt x="334" y="31"/>
                    <a:pt x="488" y="31"/>
                  </a:cubicBezTo>
                  <a:moveTo>
                    <a:pt x="488" y="180"/>
                  </a:moveTo>
                  <a:cubicBezTo>
                    <a:pt x="499" y="180"/>
                    <a:pt x="515" y="180"/>
                    <a:pt x="515" y="165"/>
                  </a:cubicBezTo>
                  <a:cubicBezTo>
                    <a:pt x="515" y="149"/>
                    <a:pt x="499" y="149"/>
                    <a:pt x="488" y="149"/>
                  </a:cubicBezTo>
                  <a:cubicBezTo>
                    <a:pt x="334" y="149"/>
                    <a:pt x="180" y="149"/>
                    <a:pt x="27" y="149"/>
                  </a:cubicBezTo>
                  <a:cubicBezTo>
                    <a:pt x="16" y="149"/>
                    <a:pt x="0" y="149"/>
                    <a:pt x="0" y="165"/>
                  </a:cubicBezTo>
                  <a:cubicBezTo>
                    <a:pt x="0" y="180"/>
                    <a:pt x="16" y="180"/>
                    <a:pt x="24" y="180"/>
                  </a:cubicBezTo>
                  <a:cubicBezTo>
                    <a:pt x="179" y="180"/>
                    <a:pt x="334" y="180"/>
                    <a:pt x="488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19800" rIns="90000" bIns="198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06" name="Полилиния 905"/>
            <p:cNvSpPr/>
            <p:nvPr/>
          </p:nvSpPr>
          <p:spPr>
            <a:xfrm>
              <a:off x="7336440" y="3044520"/>
              <a:ext cx="192240" cy="195120"/>
            </a:xfrm>
            <a:custGeom>
              <a:avLst/>
              <a:gdLst/>
              <a:ahLst/>
              <a:cxnLst/>
              <a:rect l="0" t="0" r="r" b="b"/>
              <a:pathLst>
                <a:path w="534" h="542">
                  <a:moveTo>
                    <a:pt x="438" y="79"/>
                  </a:moveTo>
                  <a:cubicBezTo>
                    <a:pt x="446" y="48"/>
                    <a:pt x="460" y="24"/>
                    <a:pt x="521" y="21"/>
                  </a:cubicBezTo>
                  <a:cubicBezTo>
                    <a:pt x="526" y="21"/>
                    <a:pt x="534" y="21"/>
                    <a:pt x="534" y="6"/>
                  </a:cubicBezTo>
                  <a:cubicBezTo>
                    <a:pt x="531" y="4"/>
                    <a:pt x="534" y="0"/>
                    <a:pt x="526" y="0"/>
                  </a:cubicBezTo>
                  <a:cubicBezTo>
                    <a:pt x="499" y="0"/>
                    <a:pt x="473" y="2"/>
                    <a:pt x="446" y="2"/>
                  </a:cubicBezTo>
                  <a:cubicBezTo>
                    <a:pt x="420" y="2"/>
                    <a:pt x="391" y="0"/>
                    <a:pt x="365" y="0"/>
                  </a:cubicBezTo>
                  <a:cubicBezTo>
                    <a:pt x="361" y="0"/>
                    <a:pt x="352" y="0"/>
                    <a:pt x="352" y="15"/>
                  </a:cubicBezTo>
                  <a:cubicBezTo>
                    <a:pt x="352" y="21"/>
                    <a:pt x="358" y="21"/>
                    <a:pt x="365" y="21"/>
                  </a:cubicBezTo>
                  <a:cubicBezTo>
                    <a:pt x="409" y="24"/>
                    <a:pt x="418" y="39"/>
                    <a:pt x="418" y="57"/>
                  </a:cubicBezTo>
                  <a:cubicBezTo>
                    <a:pt x="418" y="59"/>
                    <a:pt x="416" y="70"/>
                    <a:pt x="416" y="72"/>
                  </a:cubicBezTo>
                  <a:cubicBezTo>
                    <a:pt x="392" y="163"/>
                    <a:pt x="369" y="255"/>
                    <a:pt x="345" y="346"/>
                  </a:cubicBezTo>
                  <a:cubicBezTo>
                    <a:pt x="319" y="450"/>
                    <a:pt x="231" y="518"/>
                    <a:pt x="154" y="518"/>
                  </a:cubicBezTo>
                  <a:cubicBezTo>
                    <a:pt x="101" y="518"/>
                    <a:pt x="59" y="483"/>
                    <a:pt x="59" y="417"/>
                  </a:cubicBezTo>
                  <a:cubicBezTo>
                    <a:pt x="62" y="397"/>
                    <a:pt x="59" y="390"/>
                    <a:pt x="68" y="357"/>
                  </a:cubicBezTo>
                  <a:cubicBezTo>
                    <a:pt x="93" y="258"/>
                    <a:pt x="118" y="158"/>
                    <a:pt x="143" y="59"/>
                  </a:cubicBezTo>
                  <a:cubicBezTo>
                    <a:pt x="149" y="30"/>
                    <a:pt x="152" y="21"/>
                    <a:pt x="207" y="21"/>
                  </a:cubicBezTo>
                  <a:cubicBezTo>
                    <a:pt x="229" y="21"/>
                    <a:pt x="233" y="21"/>
                    <a:pt x="233" y="6"/>
                  </a:cubicBezTo>
                  <a:cubicBezTo>
                    <a:pt x="233" y="0"/>
                    <a:pt x="226" y="0"/>
                    <a:pt x="222" y="0"/>
                  </a:cubicBezTo>
                  <a:cubicBezTo>
                    <a:pt x="202" y="0"/>
                    <a:pt x="145" y="2"/>
                    <a:pt x="125" y="2"/>
                  </a:cubicBezTo>
                  <a:cubicBezTo>
                    <a:pt x="101" y="2"/>
                    <a:pt x="46" y="0"/>
                    <a:pt x="24" y="0"/>
                  </a:cubicBezTo>
                  <a:cubicBezTo>
                    <a:pt x="17" y="0"/>
                    <a:pt x="11" y="0"/>
                    <a:pt x="11" y="15"/>
                  </a:cubicBezTo>
                  <a:cubicBezTo>
                    <a:pt x="11" y="21"/>
                    <a:pt x="17" y="21"/>
                    <a:pt x="31" y="21"/>
                  </a:cubicBezTo>
                  <a:cubicBezTo>
                    <a:pt x="33" y="21"/>
                    <a:pt x="48" y="21"/>
                    <a:pt x="61" y="24"/>
                  </a:cubicBezTo>
                  <a:cubicBezTo>
                    <a:pt x="75" y="26"/>
                    <a:pt x="81" y="26"/>
                    <a:pt x="81" y="37"/>
                  </a:cubicBezTo>
                  <a:cubicBezTo>
                    <a:pt x="81" y="41"/>
                    <a:pt x="72" y="74"/>
                    <a:pt x="68" y="92"/>
                  </a:cubicBezTo>
                  <a:cubicBezTo>
                    <a:pt x="63" y="114"/>
                    <a:pt x="58" y="137"/>
                    <a:pt x="53" y="160"/>
                  </a:cubicBezTo>
                  <a:cubicBezTo>
                    <a:pt x="44" y="188"/>
                    <a:pt x="6" y="333"/>
                    <a:pt x="4" y="349"/>
                  </a:cubicBezTo>
                  <a:cubicBezTo>
                    <a:pt x="0" y="371"/>
                    <a:pt x="0" y="382"/>
                    <a:pt x="0" y="393"/>
                  </a:cubicBezTo>
                  <a:cubicBezTo>
                    <a:pt x="0" y="487"/>
                    <a:pt x="70" y="542"/>
                    <a:pt x="149" y="542"/>
                  </a:cubicBezTo>
                  <a:cubicBezTo>
                    <a:pt x="248" y="542"/>
                    <a:pt x="343" y="454"/>
                    <a:pt x="369" y="353"/>
                  </a:cubicBezTo>
                  <a:cubicBezTo>
                    <a:pt x="392" y="262"/>
                    <a:pt x="415" y="170"/>
                    <a:pt x="438" y="7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07" name="Полилиния 906"/>
            <p:cNvSpPr/>
            <p:nvPr/>
          </p:nvSpPr>
          <p:spPr>
            <a:xfrm>
              <a:off x="7547040" y="3010320"/>
              <a:ext cx="48960" cy="100440"/>
            </a:xfrm>
            <a:custGeom>
              <a:avLst/>
              <a:gdLst/>
              <a:ahLst/>
              <a:cxnLst/>
              <a:rect l="0" t="0" r="r" b="b"/>
              <a:pathLst>
                <a:path w="136" h="279">
                  <a:moveTo>
                    <a:pt x="132" y="46"/>
                  </a:moveTo>
                  <a:cubicBezTo>
                    <a:pt x="136" y="37"/>
                    <a:pt x="136" y="33"/>
                    <a:pt x="136" y="31"/>
                  </a:cubicBezTo>
                  <a:cubicBezTo>
                    <a:pt x="136" y="13"/>
                    <a:pt x="121" y="0"/>
                    <a:pt x="103" y="0"/>
                  </a:cubicBezTo>
                  <a:cubicBezTo>
                    <a:pt x="83" y="0"/>
                    <a:pt x="77" y="18"/>
                    <a:pt x="75" y="26"/>
                  </a:cubicBezTo>
                  <a:cubicBezTo>
                    <a:pt x="50" y="104"/>
                    <a:pt x="26" y="182"/>
                    <a:pt x="2" y="259"/>
                  </a:cubicBezTo>
                  <a:cubicBezTo>
                    <a:pt x="1" y="262"/>
                    <a:pt x="1" y="265"/>
                    <a:pt x="0" y="268"/>
                  </a:cubicBezTo>
                  <a:cubicBezTo>
                    <a:pt x="0" y="275"/>
                    <a:pt x="17" y="279"/>
                    <a:pt x="22" y="279"/>
                  </a:cubicBezTo>
                  <a:cubicBezTo>
                    <a:pt x="24" y="279"/>
                    <a:pt x="26" y="279"/>
                    <a:pt x="28" y="270"/>
                  </a:cubicBezTo>
                  <a:cubicBezTo>
                    <a:pt x="63" y="196"/>
                    <a:pt x="97" y="121"/>
                    <a:pt x="132" y="4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08" name="Полилиния 907"/>
            <p:cNvSpPr/>
            <p:nvPr/>
          </p:nvSpPr>
          <p:spPr>
            <a:xfrm>
              <a:off x="7611120" y="3010320"/>
              <a:ext cx="48960" cy="100440"/>
            </a:xfrm>
            <a:custGeom>
              <a:avLst/>
              <a:gdLst/>
              <a:ahLst/>
              <a:cxnLst/>
              <a:rect l="0" t="0" r="r" b="b"/>
              <a:pathLst>
                <a:path w="136" h="279">
                  <a:moveTo>
                    <a:pt x="132" y="46"/>
                  </a:moveTo>
                  <a:cubicBezTo>
                    <a:pt x="136" y="37"/>
                    <a:pt x="136" y="33"/>
                    <a:pt x="136" y="31"/>
                  </a:cubicBezTo>
                  <a:cubicBezTo>
                    <a:pt x="136" y="13"/>
                    <a:pt x="121" y="0"/>
                    <a:pt x="103" y="0"/>
                  </a:cubicBezTo>
                  <a:cubicBezTo>
                    <a:pt x="84" y="0"/>
                    <a:pt x="77" y="18"/>
                    <a:pt x="75" y="26"/>
                  </a:cubicBezTo>
                  <a:cubicBezTo>
                    <a:pt x="51" y="104"/>
                    <a:pt x="26" y="182"/>
                    <a:pt x="2" y="259"/>
                  </a:cubicBezTo>
                  <a:cubicBezTo>
                    <a:pt x="1" y="262"/>
                    <a:pt x="1" y="265"/>
                    <a:pt x="0" y="268"/>
                  </a:cubicBezTo>
                  <a:cubicBezTo>
                    <a:pt x="0" y="275"/>
                    <a:pt x="18" y="279"/>
                    <a:pt x="22" y="279"/>
                  </a:cubicBezTo>
                  <a:cubicBezTo>
                    <a:pt x="24" y="279"/>
                    <a:pt x="26" y="279"/>
                    <a:pt x="29" y="270"/>
                  </a:cubicBezTo>
                  <a:cubicBezTo>
                    <a:pt x="63" y="196"/>
                    <a:pt x="98" y="121"/>
                    <a:pt x="132" y="4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09" name="Полилиния 908"/>
            <p:cNvSpPr/>
            <p:nvPr/>
          </p:nvSpPr>
          <p:spPr>
            <a:xfrm>
              <a:off x="7695000" y="3025440"/>
              <a:ext cx="108360" cy="277200"/>
            </a:xfrm>
            <a:custGeom>
              <a:avLst/>
              <a:gdLst/>
              <a:ahLst/>
              <a:cxnLst/>
              <a:rect l="0" t="0" r="r" b="b"/>
              <a:pathLst>
                <a:path w="301" h="770">
                  <a:moveTo>
                    <a:pt x="297" y="28"/>
                  </a:moveTo>
                  <a:cubicBezTo>
                    <a:pt x="301" y="20"/>
                    <a:pt x="300" y="20"/>
                    <a:pt x="301" y="15"/>
                  </a:cubicBezTo>
                  <a:cubicBezTo>
                    <a:pt x="301" y="6"/>
                    <a:pt x="295" y="0"/>
                    <a:pt x="286" y="0"/>
                  </a:cubicBezTo>
                  <a:cubicBezTo>
                    <a:pt x="279" y="0"/>
                    <a:pt x="275" y="2"/>
                    <a:pt x="273" y="6"/>
                  </a:cubicBezTo>
                  <a:cubicBezTo>
                    <a:pt x="183" y="251"/>
                    <a:pt x="94" y="495"/>
                    <a:pt x="5" y="740"/>
                  </a:cubicBezTo>
                  <a:cubicBezTo>
                    <a:pt x="0" y="751"/>
                    <a:pt x="0" y="753"/>
                    <a:pt x="0" y="755"/>
                  </a:cubicBezTo>
                  <a:cubicBezTo>
                    <a:pt x="0" y="764"/>
                    <a:pt x="7" y="770"/>
                    <a:pt x="16" y="770"/>
                  </a:cubicBezTo>
                  <a:cubicBezTo>
                    <a:pt x="27" y="770"/>
                    <a:pt x="29" y="764"/>
                    <a:pt x="33" y="751"/>
                  </a:cubicBezTo>
                  <a:cubicBezTo>
                    <a:pt x="121" y="510"/>
                    <a:pt x="209" y="269"/>
                    <a:pt x="297" y="2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10" name="Полилиния 909"/>
            <p:cNvSpPr/>
            <p:nvPr/>
          </p:nvSpPr>
          <p:spPr>
            <a:xfrm>
              <a:off x="7832880" y="3049200"/>
              <a:ext cx="110880" cy="183960"/>
            </a:xfrm>
            <a:custGeom>
              <a:avLst/>
              <a:gdLst/>
              <a:ahLst/>
              <a:cxnLst/>
              <a:rect l="0" t="0" r="r" b="b"/>
              <a:pathLst>
                <a:path w="308" h="511">
                  <a:moveTo>
                    <a:pt x="59" y="452"/>
                  </a:moveTo>
                  <a:cubicBezTo>
                    <a:pt x="86" y="426"/>
                    <a:pt x="113" y="399"/>
                    <a:pt x="141" y="373"/>
                  </a:cubicBezTo>
                  <a:cubicBezTo>
                    <a:pt x="262" y="268"/>
                    <a:pt x="308" y="226"/>
                    <a:pt x="308" y="149"/>
                  </a:cubicBezTo>
                  <a:cubicBezTo>
                    <a:pt x="308" y="61"/>
                    <a:pt x="240" y="0"/>
                    <a:pt x="145" y="0"/>
                  </a:cubicBezTo>
                  <a:cubicBezTo>
                    <a:pt x="57" y="0"/>
                    <a:pt x="0" y="70"/>
                    <a:pt x="0" y="138"/>
                  </a:cubicBezTo>
                  <a:cubicBezTo>
                    <a:pt x="0" y="182"/>
                    <a:pt x="39" y="182"/>
                    <a:pt x="42" y="182"/>
                  </a:cubicBezTo>
                  <a:cubicBezTo>
                    <a:pt x="55" y="182"/>
                    <a:pt x="81" y="171"/>
                    <a:pt x="81" y="140"/>
                  </a:cubicBezTo>
                  <a:cubicBezTo>
                    <a:pt x="81" y="120"/>
                    <a:pt x="68" y="101"/>
                    <a:pt x="39" y="101"/>
                  </a:cubicBezTo>
                  <a:cubicBezTo>
                    <a:pt x="35" y="101"/>
                    <a:pt x="33" y="101"/>
                    <a:pt x="31" y="101"/>
                  </a:cubicBezTo>
                  <a:cubicBezTo>
                    <a:pt x="48" y="50"/>
                    <a:pt x="90" y="22"/>
                    <a:pt x="134" y="22"/>
                  </a:cubicBezTo>
                  <a:cubicBezTo>
                    <a:pt x="204" y="22"/>
                    <a:pt x="237" y="85"/>
                    <a:pt x="237" y="149"/>
                  </a:cubicBezTo>
                  <a:cubicBezTo>
                    <a:pt x="237" y="210"/>
                    <a:pt x="200" y="270"/>
                    <a:pt x="156" y="318"/>
                  </a:cubicBezTo>
                  <a:cubicBezTo>
                    <a:pt x="107" y="373"/>
                    <a:pt x="58" y="428"/>
                    <a:pt x="9" y="483"/>
                  </a:cubicBezTo>
                  <a:cubicBezTo>
                    <a:pt x="0" y="492"/>
                    <a:pt x="0" y="494"/>
                    <a:pt x="0" y="511"/>
                  </a:cubicBezTo>
                  <a:cubicBezTo>
                    <a:pt x="95" y="511"/>
                    <a:pt x="190" y="511"/>
                    <a:pt x="286" y="511"/>
                  </a:cubicBezTo>
                  <a:cubicBezTo>
                    <a:pt x="293" y="467"/>
                    <a:pt x="300" y="422"/>
                    <a:pt x="308" y="377"/>
                  </a:cubicBezTo>
                  <a:cubicBezTo>
                    <a:pt x="301" y="377"/>
                    <a:pt x="295" y="377"/>
                    <a:pt x="288" y="377"/>
                  </a:cubicBezTo>
                  <a:cubicBezTo>
                    <a:pt x="286" y="401"/>
                    <a:pt x="279" y="434"/>
                    <a:pt x="273" y="445"/>
                  </a:cubicBezTo>
                  <a:cubicBezTo>
                    <a:pt x="266" y="452"/>
                    <a:pt x="215" y="452"/>
                    <a:pt x="198" y="452"/>
                  </a:cubicBezTo>
                  <a:cubicBezTo>
                    <a:pt x="152" y="452"/>
                    <a:pt x="105" y="452"/>
                    <a:pt x="59" y="45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11" name="Полилиния 910"/>
            <p:cNvSpPr/>
            <p:nvPr/>
          </p:nvSpPr>
          <p:spPr>
            <a:xfrm>
              <a:off x="7972920" y="3041280"/>
              <a:ext cx="126720" cy="195120"/>
            </a:xfrm>
            <a:custGeom>
              <a:avLst/>
              <a:gdLst/>
              <a:ahLst/>
              <a:cxnLst/>
              <a:rect l="0" t="0" r="r" b="b"/>
              <a:pathLst>
                <a:path w="352" h="542">
                  <a:moveTo>
                    <a:pt x="180" y="9"/>
                  </a:moveTo>
                  <a:cubicBezTo>
                    <a:pt x="180" y="6"/>
                    <a:pt x="180" y="0"/>
                    <a:pt x="169" y="0"/>
                  </a:cubicBezTo>
                  <a:cubicBezTo>
                    <a:pt x="152" y="0"/>
                    <a:pt x="97" y="6"/>
                    <a:pt x="77" y="6"/>
                  </a:cubicBezTo>
                  <a:cubicBezTo>
                    <a:pt x="70" y="9"/>
                    <a:pt x="62" y="9"/>
                    <a:pt x="62" y="22"/>
                  </a:cubicBezTo>
                  <a:cubicBezTo>
                    <a:pt x="62" y="30"/>
                    <a:pt x="68" y="30"/>
                    <a:pt x="79" y="30"/>
                  </a:cubicBezTo>
                  <a:cubicBezTo>
                    <a:pt x="117" y="30"/>
                    <a:pt x="119" y="37"/>
                    <a:pt x="119" y="44"/>
                  </a:cubicBezTo>
                  <a:cubicBezTo>
                    <a:pt x="118" y="49"/>
                    <a:pt x="117" y="54"/>
                    <a:pt x="117" y="59"/>
                  </a:cubicBezTo>
                  <a:cubicBezTo>
                    <a:pt x="79" y="207"/>
                    <a:pt x="42" y="355"/>
                    <a:pt x="4" y="503"/>
                  </a:cubicBezTo>
                  <a:cubicBezTo>
                    <a:pt x="0" y="514"/>
                    <a:pt x="0" y="516"/>
                    <a:pt x="0" y="520"/>
                  </a:cubicBezTo>
                  <a:cubicBezTo>
                    <a:pt x="0" y="538"/>
                    <a:pt x="18" y="542"/>
                    <a:pt x="24" y="542"/>
                  </a:cubicBezTo>
                  <a:cubicBezTo>
                    <a:pt x="33" y="542"/>
                    <a:pt x="46" y="535"/>
                    <a:pt x="51" y="527"/>
                  </a:cubicBezTo>
                  <a:cubicBezTo>
                    <a:pt x="53" y="518"/>
                    <a:pt x="88" y="377"/>
                    <a:pt x="92" y="358"/>
                  </a:cubicBezTo>
                  <a:cubicBezTo>
                    <a:pt x="119" y="360"/>
                    <a:pt x="183" y="371"/>
                    <a:pt x="183" y="423"/>
                  </a:cubicBezTo>
                  <a:cubicBezTo>
                    <a:pt x="183" y="428"/>
                    <a:pt x="183" y="430"/>
                    <a:pt x="180" y="439"/>
                  </a:cubicBezTo>
                  <a:cubicBezTo>
                    <a:pt x="178" y="448"/>
                    <a:pt x="178" y="456"/>
                    <a:pt x="178" y="465"/>
                  </a:cubicBezTo>
                  <a:cubicBezTo>
                    <a:pt x="178" y="511"/>
                    <a:pt x="209" y="542"/>
                    <a:pt x="249" y="542"/>
                  </a:cubicBezTo>
                  <a:cubicBezTo>
                    <a:pt x="271" y="542"/>
                    <a:pt x="293" y="529"/>
                    <a:pt x="310" y="500"/>
                  </a:cubicBezTo>
                  <a:cubicBezTo>
                    <a:pt x="328" y="467"/>
                    <a:pt x="337" y="426"/>
                    <a:pt x="337" y="423"/>
                  </a:cubicBezTo>
                  <a:cubicBezTo>
                    <a:pt x="337" y="415"/>
                    <a:pt x="330" y="415"/>
                    <a:pt x="328" y="415"/>
                  </a:cubicBezTo>
                  <a:cubicBezTo>
                    <a:pt x="321" y="415"/>
                    <a:pt x="319" y="419"/>
                    <a:pt x="317" y="430"/>
                  </a:cubicBezTo>
                  <a:cubicBezTo>
                    <a:pt x="301" y="485"/>
                    <a:pt x="284" y="524"/>
                    <a:pt x="251" y="524"/>
                  </a:cubicBezTo>
                  <a:cubicBezTo>
                    <a:pt x="235" y="524"/>
                    <a:pt x="224" y="516"/>
                    <a:pt x="224" y="489"/>
                  </a:cubicBezTo>
                  <a:cubicBezTo>
                    <a:pt x="224" y="476"/>
                    <a:pt x="229" y="459"/>
                    <a:pt x="231" y="445"/>
                  </a:cubicBezTo>
                  <a:cubicBezTo>
                    <a:pt x="235" y="432"/>
                    <a:pt x="235" y="430"/>
                    <a:pt x="235" y="421"/>
                  </a:cubicBezTo>
                  <a:cubicBezTo>
                    <a:pt x="235" y="371"/>
                    <a:pt x="185" y="349"/>
                    <a:pt x="121" y="340"/>
                  </a:cubicBezTo>
                  <a:cubicBezTo>
                    <a:pt x="143" y="327"/>
                    <a:pt x="169" y="303"/>
                    <a:pt x="187" y="283"/>
                  </a:cubicBezTo>
                  <a:cubicBezTo>
                    <a:pt x="224" y="243"/>
                    <a:pt x="260" y="211"/>
                    <a:pt x="297" y="211"/>
                  </a:cubicBezTo>
                  <a:cubicBezTo>
                    <a:pt x="301" y="211"/>
                    <a:pt x="301" y="211"/>
                    <a:pt x="304" y="211"/>
                  </a:cubicBezTo>
                  <a:cubicBezTo>
                    <a:pt x="312" y="213"/>
                    <a:pt x="315" y="213"/>
                    <a:pt x="321" y="217"/>
                  </a:cubicBezTo>
                  <a:cubicBezTo>
                    <a:pt x="322" y="218"/>
                    <a:pt x="321" y="219"/>
                    <a:pt x="323" y="219"/>
                  </a:cubicBezTo>
                  <a:cubicBezTo>
                    <a:pt x="286" y="222"/>
                    <a:pt x="279" y="252"/>
                    <a:pt x="279" y="261"/>
                  </a:cubicBezTo>
                  <a:cubicBezTo>
                    <a:pt x="279" y="274"/>
                    <a:pt x="288" y="290"/>
                    <a:pt x="308" y="290"/>
                  </a:cubicBezTo>
                  <a:cubicBezTo>
                    <a:pt x="328" y="290"/>
                    <a:pt x="352" y="272"/>
                    <a:pt x="352" y="241"/>
                  </a:cubicBezTo>
                  <a:cubicBezTo>
                    <a:pt x="352" y="219"/>
                    <a:pt x="334" y="193"/>
                    <a:pt x="299" y="193"/>
                  </a:cubicBezTo>
                  <a:cubicBezTo>
                    <a:pt x="277" y="193"/>
                    <a:pt x="242" y="200"/>
                    <a:pt x="185" y="261"/>
                  </a:cubicBezTo>
                  <a:cubicBezTo>
                    <a:pt x="161" y="290"/>
                    <a:pt x="130" y="320"/>
                    <a:pt x="99" y="333"/>
                  </a:cubicBezTo>
                  <a:cubicBezTo>
                    <a:pt x="126" y="225"/>
                    <a:pt x="153" y="117"/>
                    <a:pt x="180" y="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12" name="Полилиния 911"/>
            <p:cNvSpPr/>
            <p:nvPr/>
          </p:nvSpPr>
          <p:spPr>
            <a:xfrm>
              <a:off x="8133840" y="2973240"/>
              <a:ext cx="50400" cy="193680"/>
            </a:xfrm>
            <a:custGeom>
              <a:avLst/>
              <a:gdLst/>
              <a:ahLst/>
              <a:cxnLst/>
              <a:rect l="0" t="0" r="r" b="b"/>
              <a:pathLst>
                <a:path w="140" h="538">
                  <a:moveTo>
                    <a:pt x="129" y="0"/>
                  </a:moveTo>
                  <a:cubicBezTo>
                    <a:pt x="28" y="72"/>
                    <a:pt x="0" y="187"/>
                    <a:pt x="0" y="270"/>
                  </a:cubicBezTo>
                  <a:cubicBezTo>
                    <a:pt x="0" y="345"/>
                    <a:pt x="24" y="463"/>
                    <a:pt x="129" y="538"/>
                  </a:cubicBezTo>
                  <a:cubicBezTo>
                    <a:pt x="134" y="538"/>
                    <a:pt x="140" y="538"/>
                    <a:pt x="140" y="531"/>
                  </a:cubicBezTo>
                  <a:cubicBezTo>
                    <a:pt x="140" y="529"/>
                    <a:pt x="140" y="527"/>
                    <a:pt x="136" y="525"/>
                  </a:cubicBezTo>
                  <a:cubicBezTo>
                    <a:pt x="63" y="459"/>
                    <a:pt x="37" y="369"/>
                    <a:pt x="37" y="270"/>
                  </a:cubicBezTo>
                  <a:cubicBezTo>
                    <a:pt x="37" y="125"/>
                    <a:pt x="92" y="53"/>
                    <a:pt x="138" y="13"/>
                  </a:cubicBezTo>
                  <a:cubicBezTo>
                    <a:pt x="140" y="11"/>
                    <a:pt x="140" y="9"/>
                    <a:pt x="140" y="7"/>
                  </a:cubicBezTo>
                  <a:cubicBezTo>
                    <a:pt x="140" y="0"/>
                    <a:pt x="134" y="0"/>
                    <a:pt x="1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13" name="Полилиния 912"/>
            <p:cNvSpPr/>
            <p:nvPr/>
          </p:nvSpPr>
          <p:spPr>
            <a:xfrm>
              <a:off x="8208720" y="2989800"/>
              <a:ext cx="90360" cy="132840"/>
            </a:xfrm>
            <a:custGeom>
              <a:avLst/>
              <a:gdLst/>
              <a:ahLst/>
              <a:cxnLst/>
              <a:rect l="0" t="0" r="r" b="b"/>
              <a:pathLst>
                <a:path w="251" h="369">
                  <a:moveTo>
                    <a:pt x="251" y="187"/>
                  </a:moveTo>
                  <a:cubicBezTo>
                    <a:pt x="251" y="127"/>
                    <a:pt x="245" y="86"/>
                    <a:pt x="218" y="46"/>
                  </a:cubicBezTo>
                  <a:cubicBezTo>
                    <a:pt x="203" y="22"/>
                    <a:pt x="168" y="0"/>
                    <a:pt x="126" y="0"/>
                  </a:cubicBezTo>
                  <a:cubicBezTo>
                    <a:pt x="0" y="0"/>
                    <a:pt x="0" y="147"/>
                    <a:pt x="0" y="187"/>
                  </a:cubicBezTo>
                  <a:cubicBezTo>
                    <a:pt x="0" y="226"/>
                    <a:pt x="0" y="369"/>
                    <a:pt x="126" y="369"/>
                  </a:cubicBezTo>
                  <a:cubicBezTo>
                    <a:pt x="251" y="369"/>
                    <a:pt x="251" y="226"/>
                    <a:pt x="251" y="187"/>
                  </a:cubicBezTo>
                  <a:moveTo>
                    <a:pt x="126" y="354"/>
                  </a:moveTo>
                  <a:cubicBezTo>
                    <a:pt x="99" y="354"/>
                    <a:pt x="66" y="340"/>
                    <a:pt x="58" y="296"/>
                  </a:cubicBezTo>
                  <a:cubicBezTo>
                    <a:pt x="49" y="264"/>
                    <a:pt x="49" y="220"/>
                    <a:pt x="49" y="180"/>
                  </a:cubicBezTo>
                  <a:cubicBezTo>
                    <a:pt x="49" y="141"/>
                    <a:pt x="49" y="99"/>
                    <a:pt x="58" y="70"/>
                  </a:cubicBezTo>
                  <a:cubicBezTo>
                    <a:pt x="69" y="26"/>
                    <a:pt x="104" y="15"/>
                    <a:pt x="126" y="15"/>
                  </a:cubicBezTo>
                  <a:cubicBezTo>
                    <a:pt x="154" y="15"/>
                    <a:pt x="183" y="33"/>
                    <a:pt x="192" y="66"/>
                  </a:cubicBezTo>
                  <a:cubicBezTo>
                    <a:pt x="201" y="94"/>
                    <a:pt x="201" y="132"/>
                    <a:pt x="201" y="180"/>
                  </a:cubicBezTo>
                  <a:cubicBezTo>
                    <a:pt x="201" y="220"/>
                    <a:pt x="201" y="259"/>
                    <a:pt x="194" y="294"/>
                  </a:cubicBezTo>
                  <a:cubicBezTo>
                    <a:pt x="183" y="343"/>
                    <a:pt x="148" y="354"/>
                    <a:pt x="126" y="35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14" name="Полилиния 913"/>
            <p:cNvSpPr/>
            <p:nvPr/>
          </p:nvSpPr>
          <p:spPr>
            <a:xfrm>
              <a:off x="8322840" y="2973240"/>
              <a:ext cx="50760" cy="193680"/>
            </a:xfrm>
            <a:custGeom>
              <a:avLst/>
              <a:gdLst/>
              <a:ahLst/>
              <a:cxnLst/>
              <a:rect l="0" t="0" r="r" b="b"/>
              <a:pathLst>
                <a:path w="141" h="538">
                  <a:moveTo>
                    <a:pt x="11" y="0"/>
                  </a:moveTo>
                  <a:cubicBezTo>
                    <a:pt x="7" y="0"/>
                    <a:pt x="0" y="0"/>
                    <a:pt x="0" y="7"/>
                  </a:cubicBezTo>
                  <a:cubicBezTo>
                    <a:pt x="0" y="9"/>
                    <a:pt x="2" y="11"/>
                    <a:pt x="7" y="15"/>
                  </a:cubicBezTo>
                  <a:cubicBezTo>
                    <a:pt x="53" y="57"/>
                    <a:pt x="104" y="129"/>
                    <a:pt x="104" y="270"/>
                  </a:cubicBezTo>
                  <a:cubicBezTo>
                    <a:pt x="104" y="382"/>
                    <a:pt x="68" y="468"/>
                    <a:pt x="11" y="520"/>
                  </a:cubicBezTo>
                  <a:cubicBezTo>
                    <a:pt x="2" y="529"/>
                    <a:pt x="0" y="528"/>
                    <a:pt x="0" y="531"/>
                  </a:cubicBezTo>
                  <a:cubicBezTo>
                    <a:pt x="0" y="535"/>
                    <a:pt x="2" y="538"/>
                    <a:pt x="9" y="538"/>
                  </a:cubicBezTo>
                  <a:cubicBezTo>
                    <a:pt x="16" y="538"/>
                    <a:pt x="66" y="503"/>
                    <a:pt x="101" y="437"/>
                  </a:cubicBezTo>
                  <a:cubicBezTo>
                    <a:pt x="126" y="391"/>
                    <a:pt x="141" y="334"/>
                    <a:pt x="141" y="270"/>
                  </a:cubicBezTo>
                  <a:cubicBezTo>
                    <a:pt x="141" y="193"/>
                    <a:pt x="119" y="77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15" name="Полилиния 914"/>
            <p:cNvSpPr/>
            <p:nvPr/>
          </p:nvSpPr>
          <p:spPr>
            <a:xfrm>
              <a:off x="8112240" y="3215880"/>
              <a:ext cx="99720" cy="125640"/>
            </a:xfrm>
            <a:custGeom>
              <a:avLst/>
              <a:gdLst/>
              <a:ahLst/>
              <a:cxnLst/>
              <a:rect l="0" t="0" r="r" b="b"/>
              <a:pathLst>
                <a:path w="277" h="349">
                  <a:moveTo>
                    <a:pt x="275" y="35"/>
                  </a:moveTo>
                  <a:cubicBezTo>
                    <a:pt x="277" y="29"/>
                    <a:pt x="277" y="26"/>
                    <a:pt x="277" y="24"/>
                  </a:cubicBezTo>
                  <a:cubicBezTo>
                    <a:pt x="277" y="13"/>
                    <a:pt x="268" y="7"/>
                    <a:pt x="260" y="7"/>
                  </a:cubicBezTo>
                  <a:cubicBezTo>
                    <a:pt x="253" y="7"/>
                    <a:pt x="242" y="9"/>
                    <a:pt x="238" y="20"/>
                  </a:cubicBezTo>
                  <a:cubicBezTo>
                    <a:pt x="235" y="22"/>
                    <a:pt x="231" y="39"/>
                    <a:pt x="229" y="50"/>
                  </a:cubicBezTo>
                  <a:cubicBezTo>
                    <a:pt x="224" y="65"/>
                    <a:pt x="220" y="80"/>
                    <a:pt x="216" y="94"/>
                  </a:cubicBezTo>
                  <a:cubicBezTo>
                    <a:pt x="214" y="108"/>
                    <a:pt x="196" y="176"/>
                    <a:pt x="196" y="182"/>
                  </a:cubicBezTo>
                  <a:cubicBezTo>
                    <a:pt x="194" y="182"/>
                    <a:pt x="172" y="228"/>
                    <a:pt x="128" y="228"/>
                  </a:cubicBezTo>
                  <a:cubicBezTo>
                    <a:pt x="93" y="228"/>
                    <a:pt x="93" y="193"/>
                    <a:pt x="93" y="184"/>
                  </a:cubicBezTo>
                  <a:cubicBezTo>
                    <a:pt x="93" y="156"/>
                    <a:pt x="104" y="121"/>
                    <a:pt x="121" y="79"/>
                  </a:cubicBezTo>
                  <a:cubicBezTo>
                    <a:pt x="128" y="61"/>
                    <a:pt x="130" y="57"/>
                    <a:pt x="130" y="46"/>
                  </a:cubicBezTo>
                  <a:cubicBezTo>
                    <a:pt x="130" y="22"/>
                    <a:pt x="108" y="0"/>
                    <a:pt x="79" y="0"/>
                  </a:cubicBezTo>
                  <a:cubicBezTo>
                    <a:pt x="24" y="0"/>
                    <a:pt x="0" y="75"/>
                    <a:pt x="0" y="83"/>
                  </a:cubicBezTo>
                  <a:cubicBezTo>
                    <a:pt x="0" y="90"/>
                    <a:pt x="7" y="90"/>
                    <a:pt x="9" y="90"/>
                  </a:cubicBezTo>
                  <a:cubicBezTo>
                    <a:pt x="16" y="90"/>
                    <a:pt x="16" y="88"/>
                    <a:pt x="18" y="81"/>
                  </a:cubicBezTo>
                  <a:cubicBezTo>
                    <a:pt x="31" y="37"/>
                    <a:pt x="55" y="15"/>
                    <a:pt x="77" y="15"/>
                  </a:cubicBezTo>
                  <a:cubicBezTo>
                    <a:pt x="86" y="15"/>
                    <a:pt x="90" y="22"/>
                    <a:pt x="90" y="35"/>
                  </a:cubicBezTo>
                  <a:cubicBezTo>
                    <a:pt x="90" y="48"/>
                    <a:pt x="86" y="59"/>
                    <a:pt x="82" y="66"/>
                  </a:cubicBezTo>
                  <a:cubicBezTo>
                    <a:pt x="57" y="132"/>
                    <a:pt x="51" y="151"/>
                    <a:pt x="51" y="176"/>
                  </a:cubicBezTo>
                  <a:cubicBezTo>
                    <a:pt x="51" y="184"/>
                    <a:pt x="51" y="211"/>
                    <a:pt x="73" y="228"/>
                  </a:cubicBezTo>
                  <a:cubicBezTo>
                    <a:pt x="88" y="241"/>
                    <a:pt x="112" y="244"/>
                    <a:pt x="126" y="244"/>
                  </a:cubicBezTo>
                  <a:cubicBezTo>
                    <a:pt x="148" y="244"/>
                    <a:pt x="167" y="237"/>
                    <a:pt x="185" y="220"/>
                  </a:cubicBezTo>
                  <a:cubicBezTo>
                    <a:pt x="178" y="250"/>
                    <a:pt x="172" y="272"/>
                    <a:pt x="150" y="299"/>
                  </a:cubicBezTo>
                  <a:cubicBezTo>
                    <a:pt x="134" y="316"/>
                    <a:pt x="115" y="334"/>
                    <a:pt x="84" y="334"/>
                  </a:cubicBezTo>
                  <a:cubicBezTo>
                    <a:pt x="82" y="334"/>
                    <a:pt x="55" y="334"/>
                    <a:pt x="44" y="316"/>
                  </a:cubicBezTo>
                  <a:cubicBezTo>
                    <a:pt x="73" y="312"/>
                    <a:pt x="73" y="288"/>
                    <a:pt x="73" y="285"/>
                  </a:cubicBezTo>
                  <a:cubicBezTo>
                    <a:pt x="73" y="268"/>
                    <a:pt x="57" y="266"/>
                    <a:pt x="53" y="266"/>
                  </a:cubicBezTo>
                  <a:cubicBezTo>
                    <a:pt x="40" y="266"/>
                    <a:pt x="20" y="277"/>
                    <a:pt x="20" y="301"/>
                  </a:cubicBezTo>
                  <a:cubicBezTo>
                    <a:pt x="20" y="329"/>
                    <a:pt x="46" y="349"/>
                    <a:pt x="86" y="349"/>
                  </a:cubicBezTo>
                  <a:cubicBezTo>
                    <a:pt x="141" y="349"/>
                    <a:pt x="207" y="307"/>
                    <a:pt x="222" y="239"/>
                  </a:cubicBezTo>
                  <a:cubicBezTo>
                    <a:pt x="240" y="171"/>
                    <a:pt x="257" y="103"/>
                    <a:pt x="275" y="3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16" name="Полилиния 915"/>
            <p:cNvSpPr/>
            <p:nvPr/>
          </p:nvSpPr>
          <p:spPr>
            <a:xfrm>
              <a:off x="8425800" y="3044520"/>
              <a:ext cx="169560" cy="188640"/>
            </a:xfrm>
            <a:custGeom>
              <a:avLst/>
              <a:gdLst/>
              <a:ahLst/>
              <a:cxnLst/>
              <a:rect l="0" t="0" r="r" b="b"/>
              <a:pathLst>
                <a:path w="471" h="524">
                  <a:moveTo>
                    <a:pt x="244" y="274"/>
                  </a:moveTo>
                  <a:cubicBezTo>
                    <a:pt x="251" y="265"/>
                    <a:pt x="251" y="263"/>
                    <a:pt x="251" y="261"/>
                  </a:cubicBezTo>
                  <a:cubicBezTo>
                    <a:pt x="251" y="256"/>
                    <a:pt x="249" y="254"/>
                    <a:pt x="246" y="250"/>
                  </a:cubicBezTo>
                  <a:cubicBezTo>
                    <a:pt x="194" y="174"/>
                    <a:pt x="141" y="98"/>
                    <a:pt x="88" y="21"/>
                  </a:cubicBezTo>
                  <a:cubicBezTo>
                    <a:pt x="147" y="21"/>
                    <a:pt x="207" y="21"/>
                    <a:pt x="266" y="21"/>
                  </a:cubicBezTo>
                  <a:cubicBezTo>
                    <a:pt x="396" y="21"/>
                    <a:pt x="436" y="50"/>
                    <a:pt x="451" y="171"/>
                  </a:cubicBezTo>
                  <a:cubicBezTo>
                    <a:pt x="458" y="171"/>
                    <a:pt x="464" y="171"/>
                    <a:pt x="471" y="171"/>
                  </a:cubicBezTo>
                  <a:cubicBezTo>
                    <a:pt x="463" y="114"/>
                    <a:pt x="456" y="57"/>
                    <a:pt x="449" y="0"/>
                  </a:cubicBezTo>
                  <a:cubicBezTo>
                    <a:pt x="306" y="0"/>
                    <a:pt x="163" y="0"/>
                    <a:pt x="20" y="0"/>
                  </a:cubicBezTo>
                  <a:cubicBezTo>
                    <a:pt x="2" y="0"/>
                    <a:pt x="0" y="0"/>
                    <a:pt x="0" y="17"/>
                  </a:cubicBezTo>
                  <a:cubicBezTo>
                    <a:pt x="64" y="110"/>
                    <a:pt x="128" y="203"/>
                    <a:pt x="191" y="296"/>
                  </a:cubicBezTo>
                  <a:cubicBezTo>
                    <a:pt x="131" y="365"/>
                    <a:pt x="70" y="435"/>
                    <a:pt x="9" y="505"/>
                  </a:cubicBezTo>
                  <a:cubicBezTo>
                    <a:pt x="0" y="511"/>
                    <a:pt x="0" y="513"/>
                    <a:pt x="0" y="515"/>
                  </a:cubicBezTo>
                  <a:cubicBezTo>
                    <a:pt x="0" y="524"/>
                    <a:pt x="9" y="524"/>
                    <a:pt x="20" y="524"/>
                  </a:cubicBezTo>
                  <a:cubicBezTo>
                    <a:pt x="163" y="524"/>
                    <a:pt x="306" y="524"/>
                    <a:pt x="449" y="524"/>
                  </a:cubicBezTo>
                  <a:cubicBezTo>
                    <a:pt x="456" y="464"/>
                    <a:pt x="463" y="403"/>
                    <a:pt x="471" y="342"/>
                  </a:cubicBezTo>
                  <a:cubicBezTo>
                    <a:pt x="464" y="342"/>
                    <a:pt x="458" y="342"/>
                    <a:pt x="451" y="342"/>
                  </a:cubicBezTo>
                  <a:cubicBezTo>
                    <a:pt x="438" y="472"/>
                    <a:pt x="385" y="491"/>
                    <a:pt x="264" y="491"/>
                  </a:cubicBezTo>
                  <a:cubicBezTo>
                    <a:pt x="193" y="491"/>
                    <a:pt x="122" y="491"/>
                    <a:pt x="51" y="491"/>
                  </a:cubicBezTo>
                  <a:cubicBezTo>
                    <a:pt x="115" y="419"/>
                    <a:pt x="180" y="346"/>
                    <a:pt x="244" y="27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17" name="Полилиния 916"/>
            <p:cNvSpPr/>
            <p:nvPr/>
          </p:nvSpPr>
          <p:spPr>
            <a:xfrm>
              <a:off x="8703720" y="3076920"/>
              <a:ext cx="246960" cy="174600"/>
            </a:xfrm>
            <a:custGeom>
              <a:avLst/>
              <a:gdLst/>
              <a:ahLst/>
              <a:cxnLst/>
              <a:rect l="0" t="0" r="r" b="b"/>
              <a:pathLst>
                <a:path w="686" h="485">
                  <a:moveTo>
                    <a:pt x="435" y="30"/>
                  </a:moveTo>
                  <a:cubicBezTo>
                    <a:pt x="444" y="26"/>
                    <a:pt x="451" y="22"/>
                    <a:pt x="451" y="15"/>
                  </a:cubicBezTo>
                  <a:cubicBezTo>
                    <a:pt x="451" y="4"/>
                    <a:pt x="442" y="0"/>
                    <a:pt x="435" y="0"/>
                  </a:cubicBezTo>
                  <a:cubicBezTo>
                    <a:pt x="431" y="0"/>
                    <a:pt x="424" y="2"/>
                    <a:pt x="422" y="4"/>
                  </a:cubicBezTo>
                  <a:cubicBezTo>
                    <a:pt x="287" y="78"/>
                    <a:pt x="151" y="152"/>
                    <a:pt x="15" y="226"/>
                  </a:cubicBezTo>
                  <a:cubicBezTo>
                    <a:pt x="4" y="230"/>
                    <a:pt x="0" y="231"/>
                    <a:pt x="0" y="241"/>
                  </a:cubicBezTo>
                  <a:cubicBezTo>
                    <a:pt x="0" y="251"/>
                    <a:pt x="4" y="254"/>
                    <a:pt x="15" y="259"/>
                  </a:cubicBezTo>
                  <a:cubicBezTo>
                    <a:pt x="150" y="333"/>
                    <a:pt x="285" y="406"/>
                    <a:pt x="420" y="480"/>
                  </a:cubicBezTo>
                  <a:cubicBezTo>
                    <a:pt x="431" y="485"/>
                    <a:pt x="433" y="485"/>
                    <a:pt x="435" y="485"/>
                  </a:cubicBezTo>
                  <a:cubicBezTo>
                    <a:pt x="446" y="485"/>
                    <a:pt x="451" y="478"/>
                    <a:pt x="451" y="469"/>
                  </a:cubicBezTo>
                  <a:cubicBezTo>
                    <a:pt x="451" y="461"/>
                    <a:pt x="444" y="458"/>
                    <a:pt x="435" y="452"/>
                  </a:cubicBezTo>
                  <a:cubicBezTo>
                    <a:pt x="306" y="382"/>
                    <a:pt x="177" y="311"/>
                    <a:pt x="48" y="241"/>
                  </a:cubicBezTo>
                  <a:cubicBezTo>
                    <a:pt x="177" y="171"/>
                    <a:pt x="306" y="101"/>
                    <a:pt x="435" y="30"/>
                  </a:cubicBezTo>
                  <a:moveTo>
                    <a:pt x="671" y="30"/>
                  </a:moveTo>
                  <a:cubicBezTo>
                    <a:pt x="680" y="26"/>
                    <a:pt x="686" y="22"/>
                    <a:pt x="686" y="15"/>
                  </a:cubicBezTo>
                  <a:cubicBezTo>
                    <a:pt x="686" y="4"/>
                    <a:pt x="677" y="0"/>
                    <a:pt x="671" y="0"/>
                  </a:cubicBezTo>
                  <a:cubicBezTo>
                    <a:pt x="666" y="0"/>
                    <a:pt x="660" y="2"/>
                    <a:pt x="658" y="4"/>
                  </a:cubicBezTo>
                  <a:cubicBezTo>
                    <a:pt x="522" y="78"/>
                    <a:pt x="386" y="152"/>
                    <a:pt x="251" y="226"/>
                  </a:cubicBezTo>
                  <a:cubicBezTo>
                    <a:pt x="242" y="230"/>
                    <a:pt x="235" y="231"/>
                    <a:pt x="235" y="241"/>
                  </a:cubicBezTo>
                  <a:cubicBezTo>
                    <a:pt x="235" y="251"/>
                    <a:pt x="242" y="254"/>
                    <a:pt x="251" y="259"/>
                  </a:cubicBezTo>
                  <a:cubicBezTo>
                    <a:pt x="386" y="333"/>
                    <a:pt x="522" y="406"/>
                    <a:pt x="658" y="480"/>
                  </a:cubicBezTo>
                  <a:cubicBezTo>
                    <a:pt x="666" y="485"/>
                    <a:pt x="669" y="485"/>
                    <a:pt x="671" y="485"/>
                  </a:cubicBezTo>
                  <a:cubicBezTo>
                    <a:pt x="682" y="485"/>
                    <a:pt x="686" y="478"/>
                    <a:pt x="686" y="469"/>
                  </a:cubicBezTo>
                  <a:cubicBezTo>
                    <a:pt x="686" y="461"/>
                    <a:pt x="680" y="458"/>
                    <a:pt x="671" y="452"/>
                  </a:cubicBezTo>
                  <a:cubicBezTo>
                    <a:pt x="542" y="382"/>
                    <a:pt x="413" y="311"/>
                    <a:pt x="284" y="241"/>
                  </a:cubicBezTo>
                  <a:cubicBezTo>
                    <a:pt x="413" y="171"/>
                    <a:pt x="542" y="101"/>
                    <a:pt x="671" y="3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18" name="Полилиния 917"/>
            <p:cNvSpPr/>
            <p:nvPr/>
          </p:nvSpPr>
          <p:spPr>
            <a:xfrm>
              <a:off x="9068760" y="3049200"/>
              <a:ext cx="91800" cy="183960"/>
            </a:xfrm>
            <a:custGeom>
              <a:avLst/>
              <a:gdLst/>
              <a:ahLst/>
              <a:cxnLst/>
              <a:rect l="0" t="0" r="r" b="b"/>
              <a:pathLst>
                <a:path w="255" h="511">
                  <a:moveTo>
                    <a:pt x="158" y="19"/>
                  </a:moveTo>
                  <a:cubicBezTo>
                    <a:pt x="158" y="0"/>
                    <a:pt x="158" y="0"/>
                    <a:pt x="141" y="0"/>
                  </a:cubicBezTo>
                  <a:cubicBezTo>
                    <a:pt x="92" y="48"/>
                    <a:pt x="24" y="48"/>
                    <a:pt x="0" y="48"/>
                  </a:cubicBezTo>
                  <a:cubicBezTo>
                    <a:pt x="0" y="56"/>
                    <a:pt x="0" y="64"/>
                    <a:pt x="0" y="72"/>
                  </a:cubicBezTo>
                  <a:cubicBezTo>
                    <a:pt x="15" y="72"/>
                    <a:pt x="61" y="72"/>
                    <a:pt x="101" y="52"/>
                  </a:cubicBezTo>
                  <a:cubicBezTo>
                    <a:pt x="101" y="185"/>
                    <a:pt x="101" y="317"/>
                    <a:pt x="101" y="450"/>
                  </a:cubicBezTo>
                  <a:cubicBezTo>
                    <a:pt x="101" y="478"/>
                    <a:pt x="99" y="487"/>
                    <a:pt x="28" y="487"/>
                  </a:cubicBezTo>
                  <a:cubicBezTo>
                    <a:pt x="20" y="487"/>
                    <a:pt x="12" y="487"/>
                    <a:pt x="4" y="487"/>
                  </a:cubicBezTo>
                  <a:cubicBezTo>
                    <a:pt x="4" y="495"/>
                    <a:pt x="4" y="503"/>
                    <a:pt x="4" y="511"/>
                  </a:cubicBezTo>
                  <a:cubicBezTo>
                    <a:pt x="31" y="509"/>
                    <a:pt x="99" y="509"/>
                    <a:pt x="130" y="509"/>
                  </a:cubicBezTo>
                  <a:cubicBezTo>
                    <a:pt x="160" y="509"/>
                    <a:pt x="226" y="509"/>
                    <a:pt x="255" y="511"/>
                  </a:cubicBezTo>
                  <a:cubicBezTo>
                    <a:pt x="255" y="503"/>
                    <a:pt x="255" y="495"/>
                    <a:pt x="255" y="487"/>
                  </a:cubicBezTo>
                  <a:cubicBezTo>
                    <a:pt x="247" y="487"/>
                    <a:pt x="239" y="487"/>
                    <a:pt x="231" y="487"/>
                  </a:cubicBezTo>
                  <a:cubicBezTo>
                    <a:pt x="160" y="487"/>
                    <a:pt x="158" y="478"/>
                    <a:pt x="158" y="450"/>
                  </a:cubicBezTo>
                  <a:cubicBezTo>
                    <a:pt x="158" y="306"/>
                    <a:pt x="158" y="163"/>
                    <a:pt x="158" y="1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919" name="Группа 918"/>
          <p:cNvGrpSpPr/>
          <p:nvPr/>
        </p:nvGrpSpPr>
        <p:grpSpPr>
          <a:xfrm>
            <a:off x="1114920" y="3578040"/>
            <a:ext cx="687600" cy="249480"/>
            <a:chOff x="1114920" y="3578040"/>
            <a:chExt cx="687600" cy="249480"/>
          </a:xfrm>
        </p:grpSpPr>
        <p:sp>
          <p:nvSpPr>
            <p:cNvPr id="920" name="Полилиния 919"/>
            <p:cNvSpPr/>
            <p:nvPr/>
          </p:nvSpPr>
          <p:spPr>
            <a:xfrm>
              <a:off x="1114920" y="3578040"/>
              <a:ext cx="117720" cy="249480"/>
            </a:xfrm>
            <a:custGeom>
              <a:avLst/>
              <a:gdLst/>
              <a:ahLst/>
              <a:cxnLst/>
              <a:rect l="0" t="0" r="r" b="b"/>
              <a:pathLst>
                <a:path w="327" h="693">
                  <a:moveTo>
                    <a:pt x="101" y="300"/>
                  </a:moveTo>
                  <a:cubicBezTo>
                    <a:pt x="18" y="355"/>
                    <a:pt x="0" y="428"/>
                    <a:pt x="0" y="456"/>
                  </a:cubicBezTo>
                  <a:cubicBezTo>
                    <a:pt x="0" y="493"/>
                    <a:pt x="22" y="513"/>
                    <a:pt x="22" y="515"/>
                  </a:cubicBezTo>
                  <a:cubicBezTo>
                    <a:pt x="46" y="542"/>
                    <a:pt x="55" y="544"/>
                    <a:pt x="112" y="566"/>
                  </a:cubicBezTo>
                  <a:cubicBezTo>
                    <a:pt x="143" y="578"/>
                    <a:pt x="174" y="591"/>
                    <a:pt x="204" y="603"/>
                  </a:cubicBezTo>
                  <a:cubicBezTo>
                    <a:pt x="218" y="607"/>
                    <a:pt x="233" y="614"/>
                    <a:pt x="233" y="636"/>
                  </a:cubicBezTo>
                  <a:cubicBezTo>
                    <a:pt x="233" y="654"/>
                    <a:pt x="218" y="675"/>
                    <a:pt x="196" y="675"/>
                  </a:cubicBezTo>
                  <a:cubicBezTo>
                    <a:pt x="160" y="675"/>
                    <a:pt x="134" y="658"/>
                    <a:pt x="127" y="651"/>
                  </a:cubicBezTo>
                  <a:cubicBezTo>
                    <a:pt x="123" y="649"/>
                    <a:pt x="121" y="647"/>
                    <a:pt x="119" y="647"/>
                  </a:cubicBezTo>
                  <a:cubicBezTo>
                    <a:pt x="112" y="647"/>
                    <a:pt x="110" y="654"/>
                    <a:pt x="110" y="656"/>
                  </a:cubicBezTo>
                  <a:cubicBezTo>
                    <a:pt x="110" y="664"/>
                    <a:pt x="152" y="693"/>
                    <a:pt x="196" y="693"/>
                  </a:cubicBezTo>
                  <a:cubicBezTo>
                    <a:pt x="242" y="693"/>
                    <a:pt x="275" y="649"/>
                    <a:pt x="275" y="612"/>
                  </a:cubicBezTo>
                  <a:cubicBezTo>
                    <a:pt x="275" y="575"/>
                    <a:pt x="246" y="559"/>
                    <a:pt x="237" y="557"/>
                  </a:cubicBezTo>
                  <a:cubicBezTo>
                    <a:pt x="226" y="553"/>
                    <a:pt x="200" y="542"/>
                    <a:pt x="191" y="539"/>
                  </a:cubicBezTo>
                  <a:cubicBezTo>
                    <a:pt x="176" y="533"/>
                    <a:pt x="160" y="526"/>
                    <a:pt x="143" y="522"/>
                  </a:cubicBezTo>
                  <a:cubicBezTo>
                    <a:pt x="127" y="515"/>
                    <a:pt x="112" y="509"/>
                    <a:pt x="97" y="502"/>
                  </a:cubicBezTo>
                  <a:cubicBezTo>
                    <a:pt x="62" y="489"/>
                    <a:pt x="40" y="467"/>
                    <a:pt x="40" y="434"/>
                  </a:cubicBezTo>
                  <a:cubicBezTo>
                    <a:pt x="40" y="404"/>
                    <a:pt x="70" y="336"/>
                    <a:pt x="134" y="303"/>
                  </a:cubicBezTo>
                  <a:cubicBezTo>
                    <a:pt x="163" y="314"/>
                    <a:pt x="187" y="314"/>
                    <a:pt x="202" y="314"/>
                  </a:cubicBezTo>
                  <a:cubicBezTo>
                    <a:pt x="226" y="314"/>
                    <a:pt x="275" y="314"/>
                    <a:pt x="275" y="289"/>
                  </a:cubicBezTo>
                  <a:cubicBezTo>
                    <a:pt x="275" y="270"/>
                    <a:pt x="242" y="270"/>
                    <a:pt x="211" y="270"/>
                  </a:cubicBezTo>
                  <a:cubicBezTo>
                    <a:pt x="198" y="270"/>
                    <a:pt x="174" y="270"/>
                    <a:pt x="145" y="279"/>
                  </a:cubicBezTo>
                  <a:cubicBezTo>
                    <a:pt x="125" y="259"/>
                    <a:pt x="123" y="232"/>
                    <a:pt x="123" y="217"/>
                  </a:cubicBezTo>
                  <a:cubicBezTo>
                    <a:pt x="123" y="175"/>
                    <a:pt x="152" y="116"/>
                    <a:pt x="209" y="88"/>
                  </a:cubicBezTo>
                  <a:cubicBezTo>
                    <a:pt x="222" y="105"/>
                    <a:pt x="240" y="105"/>
                    <a:pt x="257" y="105"/>
                  </a:cubicBezTo>
                  <a:cubicBezTo>
                    <a:pt x="277" y="105"/>
                    <a:pt x="327" y="105"/>
                    <a:pt x="327" y="81"/>
                  </a:cubicBezTo>
                  <a:cubicBezTo>
                    <a:pt x="327" y="61"/>
                    <a:pt x="292" y="59"/>
                    <a:pt x="262" y="59"/>
                  </a:cubicBezTo>
                  <a:cubicBezTo>
                    <a:pt x="253" y="59"/>
                    <a:pt x="233" y="59"/>
                    <a:pt x="213" y="64"/>
                  </a:cubicBezTo>
                  <a:cubicBezTo>
                    <a:pt x="211" y="57"/>
                    <a:pt x="211" y="50"/>
                    <a:pt x="211" y="39"/>
                  </a:cubicBezTo>
                  <a:cubicBezTo>
                    <a:pt x="211" y="29"/>
                    <a:pt x="212" y="20"/>
                    <a:pt x="213" y="11"/>
                  </a:cubicBezTo>
                  <a:cubicBezTo>
                    <a:pt x="213" y="4"/>
                    <a:pt x="211" y="0"/>
                    <a:pt x="204" y="0"/>
                  </a:cubicBezTo>
                  <a:cubicBezTo>
                    <a:pt x="191" y="0"/>
                    <a:pt x="191" y="35"/>
                    <a:pt x="191" y="37"/>
                  </a:cubicBezTo>
                  <a:cubicBezTo>
                    <a:pt x="191" y="53"/>
                    <a:pt x="196" y="64"/>
                    <a:pt x="196" y="68"/>
                  </a:cubicBezTo>
                  <a:cubicBezTo>
                    <a:pt x="114" y="90"/>
                    <a:pt x="62" y="151"/>
                    <a:pt x="62" y="211"/>
                  </a:cubicBezTo>
                  <a:cubicBezTo>
                    <a:pt x="62" y="239"/>
                    <a:pt x="75" y="272"/>
                    <a:pt x="112" y="292"/>
                  </a:cubicBezTo>
                  <a:cubicBezTo>
                    <a:pt x="108" y="295"/>
                    <a:pt x="105" y="298"/>
                    <a:pt x="101" y="300"/>
                  </a:cubicBezTo>
                  <a:moveTo>
                    <a:pt x="226" y="81"/>
                  </a:moveTo>
                  <a:cubicBezTo>
                    <a:pt x="240" y="77"/>
                    <a:pt x="255" y="77"/>
                    <a:pt x="264" y="77"/>
                  </a:cubicBezTo>
                  <a:cubicBezTo>
                    <a:pt x="290" y="77"/>
                    <a:pt x="292" y="77"/>
                    <a:pt x="305" y="81"/>
                  </a:cubicBezTo>
                  <a:cubicBezTo>
                    <a:pt x="301" y="83"/>
                    <a:pt x="292" y="88"/>
                    <a:pt x="259" y="88"/>
                  </a:cubicBezTo>
                  <a:cubicBezTo>
                    <a:pt x="244" y="88"/>
                    <a:pt x="235" y="88"/>
                    <a:pt x="226" y="81"/>
                  </a:cubicBezTo>
                  <a:moveTo>
                    <a:pt x="167" y="289"/>
                  </a:moveTo>
                  <a:cubicBezTo>
                    <a:pt x="185" y="285"/>
                    <a:pt x="200" y="285"/>
                    <a:pt x="211" y="285"/>
                  </a:cubicBezTo>
                  <a:cubicBezTo>
                    <a:pt x="237" y="285"/>
                    <a:pt x="240" y="287"/>
                    <a:pt x="255" y="289"/>
                  </a:cubicBezTo>
                  <a:cubicBezTo>
                    <a:pt x="248" y="294"/>
                    <a:pt x="240" y="296"/>
                    <a:pt x="204" y="296"/>
                  </a:cubicBezTo>
                  <a:cubicBezTo>
                    <a:pt x="187" y="296"/>
                    <a:pt x="180" y="296"/>
                    <a:pt x="167" y="28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21" name="Полилиния 920"/>
            <p:cNvSpPr/>
            <p:nvPr/>
          </p:nvSpPr>
          <p:spPr>
            <a:xfrm>
              <a:off x="1334880" y="3629520"/>
              <a:ext cx="246960" cy="144360"/>
            </a:xfrm>
            <a:custGeom>
              <a:avLst/>
              <a:gdLst/>
              <a:ahLst/>
              <a:cxnLst/>
              <a:rect l="0" t="0" r="r" b="b"/>
              <a:pathLst>
                <a:path w="686" h="401">
                  <a:moveTo>
                    <a:pt x="602" y="217"/>
                  </a:moveTo>
                  <a:cubicBezTo>
                    <a:pt x="560" y="247"/>
                    <a:pt x="539" y="280"/>
                    <a:pt x="532" y="289"/>
                  </a:cubicBezTo>
                  <a:cubicBezTo>
                    <a:pt x="497" y="342"/>
                    <a:pt x="492" y="390"/>
                    <a:pt x="492" y="392"/>
                  </a:cubicBezTo>
                  <a:cubicBezTo>
                    <a:pt x="492" y="401"/>
                    <a:pt x="501" y="401"/>
                    <a:pt x="508" y="401"/>
                  </a:cubicBezTo>
                  <a:cubicBezTo>
                    <a:pt x="521" y="401"/>
                    <a:pt x="521" y="399"/>
                    <a:pt x="523" y="386"/>
                  </a:cubicBezTo>
                  <a:cubicBezTo>
                    <a:pt x="541" y="311"/>
                    <a:pt x="587" y="245"/>
                    <a:pt x="675" y="210"/>
                  </a:cubicBezTo>
                  <a:cubicBezTo>
                    <a:pt x="684" y="208"/>
                    <a:pt x="686" y="207"/>
                    <a:pt x="686" y="201"/>
                  </a:cubicBezTo>
                  <a:cubicBezTo>
                    <a:pt x="686" y="196"/>
                    <a:pt x="681" y="193"/>
                    <a:pt x="679" y="193"/>
                  </a:cubicBezTo>
                  <a:cubicBezTo>
                    <a:pt x="646" y="179"/>
                    <a:pt x="552" y="140"/>
                    <a:pt x="523" y="11"/>
                  </a:cubicBezTo>
                  <a:cubicBezTo>
                    <a:pt x="521" y="2"/>
                    <a:pt x="521" y="0"/>
                    <a:pt x="508" y="0"/>
                  </a:cubicBezTo>
                  <a:cubicBezTo>
                    <a:pt x="501" y="0"/>
                    <a:pt x="492" y="0"/>
                    <a:pt x="492" y="8"/>
                  </a:cubicBezTo>
                  <a:cubicBezTo>
                    <a:pt x="492" y="11"/>
                    <a:pt x="499" y="59"/>
                    <a:pt x="532" y="111"/>
                  </a:cubicBezTo>
                  <a:cubicBezTo>
                    <a:pt x="547" y="133"/>
                    <a:pt x="569" y="160"/>
                    <a:pt x="602" y="186"/>
                  </a:cubicBezTo>
                  <a:cubicBezTo>
                    <a:pt x="411" y="186"/>
                    <a:pt x="220" y="186"/>
                    <a:pt x="29" y="186"/>
                  </a:cubicBezTo>
                  <a:cubicBezTo>
                    <a:pt x="15" y="186"/>
                    <a:pt x="0" y="186"/>
                    <a:pt x="0" y="201"/>
                  </a:cubicBezTo>
                  <a:cubicBezTo>
                    <a:pt x="0" y="217"/>
                    <a:pt x="15" y="217"/>
                    <a:pt x="29" y="217"/>
                  </a:cubicBezTo>
                  <a:cubicBezTo>
                    <a:pt x="220" y="217"/>
                    <a:pt x="411" y="217"/>
                    <a:pt x="602" y="21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22" name="Полилиния 921"/>
            <p:cNvSpPr/>
            <p:nvPr/>
          </p:nvSpPr>
          <p:spPr>
            <a:xfrm>
              <a:off x="1685520" y="3586680"/>
              <a:ext cx="117000" cy="190440"/>
            </a:xfrm>
            <a:custGeom>
              <a:avLst/>
              <a:gdLst/>
              <a:ahLst/>
              <a:cxnLst/>
              <a:rect l="0" t="0" r="r" b="b"/>
              <a:pathLst>
                <a:path w="325" h="529">
                  <a:moveTo>
                    <a:pt x="325" y="265"/>
                  </a:moveTo>
                  <a:cubicBezTo>
                    <a:pt x="325" y="204"/>
                    <a:pt x="321" y="143"/>
                    <a:pt x="294" y="86"/>
                  </a:cubicBezTo>
                  <a:cubicBezTo>
                    <a:pt x="259" y="11"/>
                    <a:pt x="195" y="0"/>
                    <a:pt x="162" y="0"/>
                  </a:cubicBezTo>
                  <a:cubicBezTo>
                    <a:pt x="116" y="0"/>
                    <a:pt x="61" y="20"/>
                    <a:pt x="28" y="92"/>
                  </a:cubicBezTo>
                  <a:cubicBezTo>
                    <a:pt x="4" y="145"/>
                    <a:pt x="0" y="204"/>
                    <a:pt x="0" y="265"/>
                  </a:cubicBezTo>
                  <a:cubicBezTo>
                    <a:pt x="0" y="323"/>
                    <a:pt x="4" y="393"/>
                    <a:pt x="35" y="452"/>
                  </a:cubicBezTo>
                  <a:cubicBezTo>
                    <a:pt x="68" y="513"/>
                    <a:pt x="125" y="529"/>
                    <a:pt x="162" y="529"/>
                  </a:cubicBezTo>
                  <a:cubicBezTo>
                    <a:pt x="204" y="529"/>
                    <a:pt x="263" y="513"/>
                    <a:pt x="296" y="439"/>
                  </a:cubicBezTo>
                  <a:cubicBezTo>
                    <a:pt x="321" y="386"/>
                    <a:pt x="325" y="327"/>
                    <a:pt x="325" y="265"/>
                  </a:cubicBezTo>
                  <a:moveTo>
                    <a:pt x="162" y="511"/>
                  </a:moveTo>
                  <a:cubicBezTo>
                    <a:pt x="132" y="511"/>
                    <a:pt x="88" y="491"/>
                    <a:pt x="72" y="419"/>
                  </a:cubicBezTo>
                  <a:cubicBezTo>
                    <a:pt x="63" y="373"/>
                    <a:pt x="63" y="303"/>
                    <a:pt x="63" y="257"/>
                  </a:cubicBezTo>
                  <a:cubicBezTo>
                    <a:pt x="63" y="206"/>
                    <a:pt x="63" y="156"/>
                    <a:pt x="70" y="114"/>
                  </a:cubicBezTo>
                  <a:cubicBezTo>
                    <a:pt x="85" y="24"/>
                    <a:pt x="143" y="18"/>
                    <a:pt x="162" y="18"/>
                  </a:cubicBezTo>
                  <a:cubicBezTo>
                    <a:pt x="189" y="18"/>
                    <a:pt x="239" y="31"/>
                    <a:pt x="252" y="108"/>
                  </a:cubicBezTo>
                  <a:cubicBezTo>
                    <a:pt x="261" y="149"/>
                    <a:pt x="261" y="208"/>
                    <a:pt x="261" y="257"/>
                  </a:cubicBezTo>
                  <a:cubicBezTo>
                    <a:pt x="261" y="314"/>
                    <a:pt x="261" y="366"/>
                    <a:pt x="252" y="415"/>
                  </a:cubicBezTo>
                  <a:cubicBezTo>
                    <a:pt x="241" y="489"/>
                    <a:pt x="198" y="511"/>
                    <a:pt x="162" y="51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923" name="Группа 922"/>
          <p:cNvGrpSpPr/>
          <p:nvPr/>
        </p:nvGrpSpPr>
        <p:grpSpPr>
          <a:xfrm>
            <a:off x="4322160" y="3452400"/>
            <a:ext cx="1403280" cy="390600"/>
            <a:chOff x="4322160" y="3452400"/>
            <a:chExt cx="1403280" cy="390600"/>
          </a:xfrm>
        </p:grpSpPr>
        <p:sp>
          <p:nvSpPr>
            <p:cNvPr id="924" name="Полилиния 923"/>
            <p:cNvSpPr/>
            <p:nvPr/>
          </p:nvSpPr>
          <p:spPr>
            <a:xfrm>
              <a:off x="4322160" y="3641400"/>
              <a:ext cx="122760" cy="125640"/>
            </a:xfrm>
            <a:custGeom>
              <a:avLst/>
              <a:gdLst/>
              <a:ahLst/>
              <a:cxnLst/>
              <a:rect l="0" t="0" r="r" b="b"/>
              <a:pathLst>
                <a:path w="341" h="349">
                  <a:moveTo>
                    <a:pt x="341" y="53"/>
                  </a:moveTo>
                  <a:cubicBezTo>
                    <a:pt x="341" y="11"/>
                    <a:pt x="319" y="0"/>
                    <a:pt x="306" y="0"/>
                  </a:cubicBezTo>
                  <a:cubicBezTo>
                    <a:pt x="286" y="0"/>
                    <a:pt x="268" y="20"/>
                    <a:pt x="268" y="37"/>
                  </a:cubicBezTo>
                  <a:cubicBezTo>
                    <a:pt x="268" y="46"/>
                    <a:pt x="273" y="50"/>
                    <a:pt x="281" y="59"/>
                  </a:cubicBezTo>
                  <a:cubicBezTo>
                    <a:pt x="297" y="75"/>
                    <a:pt x="306" y="94"/>
                    <a:pt x="306" y="123"/>
                  </a:cubicBezTo>
                  <a:cubicBezTo>
                    <a:pt x="306" y="156"/>
                    <a:pt x="259" y="332"/>
                    <a:pt x="169" y="332"/>
                  </a:cubicBezTo>
                  <a:cubicBezTo>
                    <a:pt x="130" y="332"/>
                    <a:pt x="112" y="305"/>
                    <a:pt x="112" y="264"/>
                  </a:cubicBezTo>
                  <a:cubicBezTo>
                    <a:pt x="112" y="222"/>
                    <a:pt x="132" y="165"/>
                    <a:pt x="156" y="101"/>
                  </a:cubicBezTo>
                  <a:cubicBezTo>
                    <a:pt x="163" y="88"/>
                    <a:pt x="167" y="77"/>
                    <a:pt x="167" y="61"/>
                  </a:cubicBezTo>
                  <a:cubicBezTo>
                    <a:pt x="167" y="28"/>
                    <a:pt x="141" y="0"/>
                    <a:pt x="103" y="0"/>
                  </a:cubicBezTo>
                  <a:cubicBezTo>
                    <a:pt x="31" y="0"/>
                    <a:pt x="0" y="112"/>
                    <a:pt x="0" y="119"/>
                  </a:cubicBezTo>
                  <a:cubicBezTo>
                    <a:pt x="0" y="125"/>
                    <a:pt x="9" y="125"/>
                    <a:pt x="11" y="125"/>
                  </a:cubicBezTo>
                  <a:cubicBezTo>
                    <a:pt x="18" y="125"/>
                    <a:pt x="18" y="125"/>
                    <a:pt x="22" y="112"/>
                  </a:cubicBezTo>
                  <a:cubicBezTo>
                    <a:pt x="44" y="33"/>
                    <a:pt x="79" y="15"/>
                    <a:pt x="101" y="15"/>
                  </a:cubicBezTo>
                  <a:cubicBezTo>
                    <a:pt x="108" y="15"/>
                    <a:pt x="119" y="15"/>
                    <a:pt x="119" y="42"/>
                  </a:cubicBezTo>
                  <a:cubicBezTo>
                    <a:pt x="119" y="59"/>
                    <a:pt x="112" y="81"/>
                    <a:pt x="108" y="94"/>
                  </a:cubicBezTo>
                  <a:cubicBezTo>
                    <a:pt x="73" y="184"/>
                    <a:pt x="62" y="220"/>
                    <a:pt x="62" y="253"/>
                  </a:cubicBezTo>
                  <a:cubicBezTo>
                    <a:pt x="62" y="336"/>
                    <a:pt x="130" y="349"/>
                    <a:pt x="167" y="349"/>
                  </a:cubicBezTo>
                  <a:cubicBezTo>
                    <a:pt x="297" y="349"/>
                    <a:pt x="341" y="92"/>
                    <a:pt x="341" y="5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25" name="Полилиния 924"/>
            <p:cNvSpPr/>
            <p:nvPr/>
          </p:nvSpPr>
          <p:spPr>
            <a:xfrm>
              <a:off x="4470120" y="3676320"/>
              <a:ext cx="71280" cy="128880"/>
            </a:xfrm>
            <a:custGeom>
              <a:avLst/>
              <a:gdLst/>
              <a:ahLst/>
              <a:cxnLst/>
              <a:rect l="0" t="0" r="r" b="b"/>
              <a:pathLst>
                <a:path w="198" h="358">
                  <a:moveTo>
                    <a:pt x="123" y="15"/>
                  </a:moveTo>
                  <a:cubicBezTo>
                    <a:pt x="123" y="2"/>
                    <a:pt x="121" y="0"/>
                    <a:pt x="106" y="0"/>
                  </a:cubicBezTo>
                  <a:cubicBezTo>
                    <a:pt x="73" y="35"/>
                    <a:pt x="22" y="35"/>
                    <a:pt x="0" y="35"/>
                  </a:cubicBezTo>
                  <a:cubicBezTo>
                    <a:pt x="0" y="41"/>
                    <a:pt x="0" y="48"/>
                    <a:pt x="0" y="54"/>
                  </a:cubicBezTo>
                  <a:cubicBezTo>
                    <a:pt x="13" y="54"/>
                    <a:pt x="48" y="54"/>
                    <a:pt x="79" y="39"/>
                  </a:cubicBezTo>
                  <a:cubicBezTo>
                    <a:pt x="79" y="131"/>
                    <a:pt x="79" y="222"/>
                    <a:pt x="79" y="314"/>
                  </a:cubicBezTo>
                  <a:cubicBezTo>
                    <a:pt x="79" y="331"/>
                    <a:pt x="79" y="340"/>
                    <a:pt x="24" y="340"/>
                  </a:cubicBezTo>
                  <a:cubicBezTo>
                    <a:pt x="18" y="340"/>
                    <a:pt x="11" y="340"/>
                    <a:pt x="4" y="340"/>
                  </a:cubicBezTo>
                  <a:cubicBezTo>
                    <a:pt x="4" y="346"/>
                    <a:pt x="4" y="352"/>
                    <a:pt x="4" y="358"/>
                  </a:cubicBezTo>
                  <a:cubicBezTo>
                    <a:pt x="13" y="358"/>
                    <a:pt x="81" y="355"/>
                    <a:pt x="101" y="355"/>
                  </a:cubicBezTo>
                  <a:cubicBezTo>
                    <a:pt x="117" y="355"/>
                    <a:pt x="185" y="358"/>
                    <a:pt x="198" y="358"/>
                  </a:cubicBezTo>
                  <a:cubicBezTo>
                    <a:pt x="198" y="352"/>
                    <a:pt x="198" y="346"/>
                    <a:pt x="198" y="340"/>
                  </a:cubicBezTo>
                  <a:cubicBezTo>
                    <a:pt x="191" y="340"/>
                    <a:pt x="183" y="340"/>
                    <a:pt x="176" y="340"/>
                  </a:cubicBezTo>
                  <a:cubicBezTo>
                    <a:pt x="123" y="340"/>
                    <a:pt x="123" y="331"/>
                    <a:pt x="123" y="314"/>
                  </a:cubicBezTo>
                  <a:cubicBezTo>
                    <a:pt x="123" y="214"/>
                    <a:pt x="123" y="115"/>
                    <a:pt x="123" y="1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26" name="Полилиния 925"/>
            <p:cNvSpPr/>
            <p:nvPr/>
          </p:nvSpPr>
          <p:spPr>
            <a:xfrm>
              <a:off x="4581720" y="3782880"/>
              <a:ext cx="24480" cy="60120"/>
            </a:xfrm>
            <a:custGeom>
              <a:avLst/>
              <a:gdLst/>
              <a:ahLst/>
              <a:cxnLst/>
              <a:rect l="0" t="0" r="r" b="b"/>
              <a:pathLst>
                <a:path w="68" h="167">
                  <a:moveTo>
                    <a:pt x="53" y="53"/>
                  </a:moveTo>
                  <a:cubicBezTo>
                    <a:pt x="53" y="84"/>
                    <a:pt x="48" y="119"/>
                    <a:pt x="11" y="152"/>
                  </a:cubicBezTo>
                  <a:cubicBezTo>
                    <a:pt x="9" y="154"/>
                    <a:pt x="7" y="156"/>
                    <a:pt x="7" y="158"/>
                  </a:cubicBezTo>
                  <a:cubicBezTo>
                    <a:pt x="7" y="163"/>
                    <a:pt x="11" y="167"/>
                    <a:pt x="15" y="167"/>
                  </a:cubicBezTo>
                  <a:cubicBezTo>
                    <a:pt x="22" y="167"/>
                    <a:pt x="68" y="123"/>
                    <a:pt x="68" y="59"/>
                  </a:cubicBezTo>
                  <a:cubicBezTo>
                    <a:pt x="68" y="26"/>
                    <a:pt x="55" y="0"/>
                    <a:pt x="31" y="0"/>
                  </a:cubicBezTo>
                  <a:cubicBezTo>
                    <a:pt x="13" y="0"/>
                    <a:pt x="0" y="15"/>
                    <a:pt x="0" y="31"/>
                  </a:cubicBezTo>
                  <a:cubicBezTo>
                    <a:pt x="0" y="48"/>
                    <a:pt x="13" y="62"/>
                    <a:pt x="31" y="62"/>
                  </a:cubicBezTo>
                  <a:cubicBezTo>
                    <a:pt x="44" y="62"/>
                    <a:pt x="46" y="56"/>
                    <a:pt x="53" y="5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15120" rIns="90000" bIns="1512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27" name="Полилиния 926"/>
            <p:cNvSpPr/>
            <p:nvPr/>
          </p:nvSpPr>
          <p:spPr>
            <a:xfrm>
              <a:off x="4637880" y="3676320"/>
              <a:ext cx="86400" cy="128880"/>
            </a:xfrm>
            <a:custGeom>
              <a:avLst/>
              <a:gdLst/>
              <a:ahLst/>
              <a:cxnLst/>
              <a:rect l="0" t="0" r="r" b="b"/>
              <a:pathLst>
                <a:path w="240" h="358">
                  <a:moveTo>
                    <a:pt x="240" y="261"/>
                  </a:moveTo>
                  <a:cubicBezTo>
                    <a:pt x="234" y="261"/>
                    <a:pt x="228" y="261"/>
                    <a:pt x="222" y="261"/>
                  </a:cubicBezTo>
                  <a:cubicBezTo>
                    <a:pt x="220" y="272"/>
                    <a:pt x="213" y="305"/>
                    <a:pt x="207" y="309"/>
                  </a:cubicBezTo>
                  <a:cubicBezTo>
                    <a:pt x="202" y="314"/>
                    <a:pt x="161" y="314"/>
                    <a:pt x="154" y="314"/>
                  </a:cubicBezTo>
                  <a:cubicBezTo>
                    <a:pt x="121" y="314"/>
                    <a:pt x="88" y="314"/>
                    <a:pt x="55" y="314"/>
                  </a:cubicBezTo>
                  <a:cubicBezTo>
                    <a:pt x="110" y="263"/>
                    <a:pt x="130" y="248"/>
                    <a:pt x="163" y="221"/>
                  </a:cubicBezTo>
                  <a:cubicBezTo>
                    <a:pt x="202" y="191"/>
                    <a:pt x="240" y="158"/>
                    <a:pt x="240" y="105"/>
                  </a:cubicBezTo>
                  <a:cubicBezTo>
                    <a:pt x="240" y="39"/>
                    <a:pt x="183" y="0"/>
                    <a:pt x="112" y="0"/>
                  </a:cubicBezTo>
                  <a:cubicBezTo>
                    <a:pt x="46" y="0"/>
                    <a:pt x="0" y="48"/>
                    <a:pt x="0" y="96"/>
                  </a:cubicBezTo>
                  <a:cubicBezTo>
                    <a:pt x="0" y="125"/>
                    <a:pt x="24" y="127"/>
                    <a:pt x="29" y="127"/>
                  </a:cubicBezTo>
                  <a:cubicBezTo>
                    <a:pt x="42" y="127"/>
                    <a:pt x="57" y="118"/>
                    <a:pt x="57" y="98"/>
                  </a:cubicBezTo>
                  <a:cubicBezTo>
                    <a:pt x="57" y="90"/>
                    <a:pt x="55" y="70"/>
                    <a:pt x="27" y="70"/>
                  </a:cubicBezTo>
                  <a:cubicBezTo>
                    <a:pt x="42" y="33"/>
                    <a:pt x="79" y="19"/>
                    <a:pt x="106" y="19"/>
                  </a:cubicBezTo>
                  <a:cubicBezTo>
                    <a:pt x="158" y="19"/>
                    <a:pt x="187" y="61"/>
                    <a:pt x="187" y="105"/>
                  </a:cubicBezTo>
                  <a:cubicBezTo>
                    <a:pt x="187" y="153"/>
                    <a:pt x="154" y="191"/>
                    <a:pt x="137" y="208"/>
                  </a:cubicBezTo>
                  <a:cubicBezTo>
                    <a:pt x="93" y="251"/>
                    <a:pt x="50" y="295"/>
                    <a:pt x="7" y="338"/>
                  </a:cubicBezTo>
                  <a:cubicBezTo>
                    <a:pt x="0" y="342"/>
                    <a:pt x="0" y="344"/>
                    <a:pt x="0" y="358"/>
                  </a:cubicBezTo>
                  <a:cubicBezTo>
                    <a:pt x="75" y="358"/>
                    <a:pt x="150" y="358"/>
                    <a:pt x="224" y="358"/>
                  </a:cubicBezTo>
                  <a:cubicBezTo>
                    <a:pt x="230" y="325"/>
                    <a:pt x="235" y="293"/>
                    <a:pt x="240" y="2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28" name="Полилиния 927"/>
            <p:cNvSpPr/>
            <p:nvPr/>
          </p:nvSpPr>
          <p:spPr>
            <a:xfrm>
              <a:off x="4843080" y="3661920"/>
              <a:ext cx="185040" cy="64800"/>
            </a:xfrm>
            <a:custGeom>
              <a:avLst/>
              <a:gdLst/>
              <a:ahLst/>
              <a:cxnLst/>
              <a:rect l="0" t="0" r="r" b="b"/>
              <a:pathLst>
                <a:path w="514" h="180">
                  <a:moveTo>
                    <a:pt x="514" y="26"/>
                  </a:moveTo>
                  <a:cubicBezTo>
                    <a:pt x="514" y="9"/>
                    <a:pt x="510" y="0"/>
                    <a:pt x="505" y="0"/>
                  </a:cubicBezTo>
                  <a:cubicBezTo>
                    <a:pt x="501" y="0"/>
                    <a:pt x="494" y="7"/>
                    <a:pt x="494" y="20"/>
                  </a:cubicBezTo>
                  <a:cubicBezTo>
                    <a:pt x="490" y="94"/>
                    <a:pt x="439" y="136"/>
                    <a:pt x="384" y="136"/>
                  </a:cubicBezTo>
                  <a:cubicBezTo>
                    <a:pt x="336" y="136"/>
                    <a:pt x="299" y="103"/>
                    <a:pt x="261" y="70"/>
                  </a:cubicBezTo>
                  <a:cubicBezTo>
                    <a:pt x="222" y="35"/>
                    <a:pt x="182" y="0"/>
                    <a:pt x="129" y="0"/>
                  </a:cubicBezTo>
                  <a:cubicBezTo>
                    <a:pt x="46" y="0"/>
                    <a:pt x="0" y="86"/>
                    <a:pt x="0" y="156"/>
                  </a:cubicBezTo>
                  <a:cubicBezTo>
                    <a:pt x="0" y="180"/>
                    <a:pt x="7" y="172"/>
                    <a:pt x="11" y="180"/>
                  </a:cubicBezTo>
                  <a:cubicBezTo>
                    <a:pt x="19" y="180"/>
                    <a:pt x="22" y="165"/>
                    <a:pt x="22" y="163"/>
                  </a:cubicBezTo>
                  <a:cubicBezTo>
                    <a:pt x="24" y="77"/>
                    <a:pt x="83" y="44"/>
                    <a:pt x="129" y="44"/>
                  </a:cubicBezTo>
                  <a:cubicBezTo>
                    <a:pt x="178" y="44"/>
                    <a:pt x="215" y="77"/>
                    <a:pt x="252" y="110"/>
                  </a:cubicBezTo>
                  <a:cubicBezTo>
                    <a:pt x="292" y="145"/>
                    <a:pt x="334" y="180"/>
                    <a:pt x="384" y="180"/>
                  </a:cubicBezTo>
                  <a:cubicBezTo>
                    <a:pt x="470" y="180"/>
                    <a:pt x="514" y="94"/>
                    <a:pt x="514" y="2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19800" rIns="90000" bIns="198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29" name="Полилиния 928"/>
            <p:cNvSpPr/>
            <p:nvPr/>
          </p:nvSpPr>
          <p:spPr>
            <a:xfrm>
              <a:off x="5127840" y="3570120"/>
              <a:ext cx="117000" cy="250920"/>
            </a:xfrm>
            <a:custGeom>
              <a:avLst/>
              <a:gdLst/>
              <a:ahLst/>
              <a:cxnLst/>
              <a:rect l="0" t="0" r="r" b="b"/>
              <a:pathLst>
                <a:path w="325" h="697">
                  <a:moveTo>
                    <a:pt x="101" y="301"/>
                  </a:moveTo>
                  <a:cubicBezTo>
                    <a:pt x="15" y="358"/>
                    <a:pt x="0" y="431"/>
                    <a:pt x="0" y="457"/>
                  </a:cubicBezTo>
                  <a:cubicBezTo>
                    <a:pt x="0" y="494"/>
                    <a:pt x="20" y="516"/>
                    <a:pt x="22" y="519"/>
                  </a:cubicBezTo>
                  <a:cubicBezTo>
                    <a:pt x="46" y="545"/>
                    <a:pt x="53" y="547"/>
                    <a:pt x="112" y="569"/>
                  </a:cubicBezTo>
                  <a:cubicBezTo>
                    <a:pt x="143" y="581"/>
                    <a:pt x="174" y="593"/>
                    <a:pt x="205" y="604"/>
                  </a:cubicBezTo>
                  <a:cubicBezTo>
                    <a:pt x="216" y="611"/>
                    <a:pt x="231" y="615"/>
                    <a:pt x="231" y="637"/>
                  </a:cubicBezTo>
                  <a:cubicBezTo>
                    <a:pt x="231" y="655"/>
                    <a:pt x="218" y="679"/>
                    <a:pt x="194" y="679"/>
                  </a:cubicBezTo>
                  <a:cubicBezTo>
                    <a:pt x="161" y="679"/>
                    <a:pt x="134" y="661"/>
                    <a:pt x="125" y="655"/>
                  </a:cubicBezTo>
                  <a:cubicBezTo>
                    <a:pt x="121" y="650"/>
                    <a:pt x="121" y="650"/>
                    <a:pt x="117" y="650"/>
                  </a:cubicBezTo>
                  <a:cubicBezTo>
                    <a:pt x="112" y="650"/>
                    <a:pt x="110" y="655"/>
                    <a:pt x="110" y="659"/>
                  </a:cubicBezTo>
                  <a:cubicBezTo>
                    <a:pt x="110" y="668"/>
                    <a:pt x="150" y="697"/>
                    <a:pt x="194" y="697"/>
                  </a:cubicBezTo>
                  <a:cubicBezTo>
                    <a:pt x="242" y="697"/>
                    <a:pt x="275" y="650"/>
                    <a:pt x="275" y="613"/>
                  </a:cubicBezTo>
                  <a:cubicBezTo>
                    <a:pt x="275" y="576"/>
                    <a:pt x="246" y="563"/>
                    <a:pt x="238" y="558"/>
                  </a:cubicBezTo>
                  <a:cubicBezTo>
                    <a:pt x="227" y="554"/>
                    <a:pt x="200" y="545"/>
                    <a:pt x="189" y="541"/>
                  </a:cubicBezTo>
                  <a:cubicBezTo>
                    <a:pt x="174" y="534"/>
                    <a:pt x="158" y="530"/>
                    <a:pt x="143" y="523"/>
                  </a:cubicBezTo>
                  <a:cubicBezTo>
                    <a:pt x="128" y="517"/>
                    <a:pt x="112" y="511"/>
                    <a:pt x="97" y="505"/>
                  </a:cubicBezTo>
                  <a:cubicBezTo>
                    <a:pt x="62" y="490"/>
                    <a:pt x="40" y="468"/>
                    <a:pt x="40" y="435"/>
                  </a:cubicBezTo>
                  <a:cubicBezTo>
                    <a:pt x="40" y="404"/>
                    <a:pt x="68" y="339"/>
                    <a:pt x="134" y="306"/>
                  </a:cubicBezTo>
                  <a:cubicBezTo>
                    <a:pt x="163" y="314"/>
                    <a:pt x="185" y="314"/>
                    <a:pt x="202" y="314"/>
                  </a:cubicBezTo>
                  <a:cubicBezTo>
                    <a:pt x="224" y="314"/>
                    <a:pt x="273" y="314"/>
                    <a:pt x="273" y="290"/>
                  </a:cubicBezTo>
                  <a:cubicBezTo>
                    <a:pt x="273" y="273"/>
                    <a:pt x="240" y="270"/>
                    <a:pt x="211" y="270"/>
                  </a:cubicBezTo>
                  <a:cubicBezTo>
                    <a:pt x="196" y="270"/>
                    <a:pt x="174" y="270"/>
                    <a:pt x="145" y="279"/>
                  </a:cubicBezTo>
                  <a:cubicBezTo>
                    <a:pt x="125" y="259"/>
                    <a:pt x="123" y="235"/>
                    <a:pt x="123" y="220"/>
                  </a:cubicBezTo>
                  <a:cubicBezTo>
                    <a:pt x="123" y="176"/>
                    <a:pt x="150" y="117"/>
                    <a:pt x="207" y="88"/>
                  </a:cubicBezTo>
                  <a:cubicBezTo>
                    <a:pt x="222" y="106"/>
                    <a:pt x="240" y="106"/>
                    <a:pt x="257" y="106"/>
                  </a:cubicBezTo>
                  <a:cubicBezTo>
                    <a:pt x="277" y="106"/>
                    <a:pt x="325" y="106"/>
                    <a:pt x="325" y="82"/>
                  </a:cubicBezTo>
                  <a:cubicBezTo>
                    <a:pt x="325" y="62"/>
                    <a:pt x="293" y="62"/>
                    <a:pt x="262" y="62"/>
                  </a:cubicBezTo>
                  <a:cubicBezTo>
                    <a:pt x="253" y="62"/>
                    <a:pt x="233" y="62"/>
                    <a:pt x="213" y="64"/>
                  </a:cubicBezTo>
                  <a:cubicBezTo>
                    <a:pt x="211" y="57"/>
                    <a:pt x="209" y="53"/>
                    <a:pt x="209" y="40"/>
                  </a:cubicBezTo>
                  <a:cubicBezTo>
                    <a:pt x="209" y="29"/>
                    <a:pt x="212" y="21"/>
                    <a:pt x="213" y="11"/>
                  </a:cubicBezTo>
                  <a:cubicBezTo>
                    <a:pt x="213" y="5"/>
                    <a:pt x="209" y="0"/>
                    <a:pt x="205" y="0"/>
                  </a:cubicBezTo>
                  <a:cubicBezTo>
                    <a:pt x="189" y="0"/>
                    <a:pt x="189" y="35"/>
                    <a:pt x="189" y="38"/>
                  </a:cubicBezTo>
                  <a:cubicBezTo>
                    <a:pt x="189" y="53"/>
                    <a:pt x="196" y="66"/>
                    <a:pt x="196" y="68"/>
                  </a:cubicBezTo>
                  <a:cubicBezTo>
                    <a:pt x="112" y="92"/>
                    <a:pt x="59" y="154"/>
                    <a:pt x="59" y="213"/>
                  </a:cubicBezTo>
                  <a:cubicBezTo>
                    <a:pt x="59" y="242"/>
                    <a:pt x="75" y="273"/>
                    <a:pt x="110" y="295"/>
                  </a:cubicBezTo>
                  <a:cubicBezTo>
                    <a:pt x="107" y="297"/>
                    <a:pt x="104" y="299"/>
                    <a:pt x="101" y="301"/>
                  </a:cubicBezTo>
                  <a:moveTo>
                    <a:pt x="227" y="82"/>
                  </a:moveTo>
                  <a:cubicBezTo>
                    <a:pt x="238" y="77"/>
                    <a:pt x="255" y="77"/>
                    <a:pt x="262" y="77"/>
                  </a:cubicBezTo>
                  <a:cubicBezTo>
                    <a:pt x="288" y="77"/>
                    <a:pt x="293" y="79"/>
                    <a:pt x="306" y="82"/>
                  </a:cubicBezTo>
                  <a:cubicBezTo>
                    <a:pt x="299" y="84"/>
                    <a:pt x="293" y="88"/>
                    <a:pt x="257" y="88"/>
                  </a:cubicBezTo>
                  <a:cubicBezTo>
                    <a:pt x="244" y="88"/>
                    <a:pt x="233" y="88"/>
                    <a:pt x="227" y="82"/>
                  </a:cubicBezTo>
                  <a:moveTo>
                    <a:pt x="165" y="292"/>
                  </a:moveTo>
                  <a:cubicBezTo>
                    <a:pt x="183" y="288"/>
                    <a:pt x="200" y="288"/>
                    <a:pt x="209" y="288"/>
                  </a:cubicBezTo>
                  <a:cubicBezTo>
                    <a:pt x="235" y="288"/>
                    <a:pt x="240" y="288"/>
                    <a:pt x="253" y="292"/>
                  </a:cubicBezTo>
                  <a:cubicBezTo>
                    <a:pt x="246" y="295"/>
                    <a:pt x="240" y="299"/>
                    <a:pt x="205" y="299"/>
                  </a:cubicBezTo>
                  <a:cubicBezTo>
                    <a:pt x="187" y="299"/>
                    <a:pt x="178" y="299"/>
                    <a:pt x="165" y="29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30" name="Полилиния 929"/>
            <p:cNvSpPr/>
            <p:nvPr/>
          </p:nvSpPr>
          <p:spPr>
            <a:xfrm>
              <a:off x="5309280" y="3467520"/>
              <a:ext cx="56880" cy="91440"/>
            </a:xfrm>
            <a:custGeom>
              <a:avLst/>
              <a:gdLst/>
              <a:ahLst/>
              <a:cxnLst/>
              <a:rect l="0" t="0" r="r" b="b"/>
              <a:pathLst>
                <a:path w="158" h="254">
                  <a:moveTo>
                    <a:pt x="96" y="11"/>
                  </a:moveTo>
                  <a:cubicBezTo>
                    <a:pt x="96" y="0"/>
                    <a:pt x="96" y="0"/>
                    <a:pt x="83" y="0"/>
                  </a:cubicBezTo>
                  <a:cubicBezTo>
                    <a:pt x="57" y="24"/>
                    <a:pt x="13" y="24"/>
                    <a:pt x="6" y="24"/>
                  </a:cubicBezTo>
                  <a:cubicBezTo>
                    <a:pt x="4" y="24"/>
                    <a:pt x="2" y="24"/>
                    <a:pt x="0" y="24"/>
                  </a:cubicBezTo>
                  <a:cubicBezTo>
                    <a:pt x="0" y="30"/>
                    <a:pt x="0" y="36"/>
                    <a:pt x="0" y="41"/>
                  </a:cubicBezTo>
                  <a:cubicBezTo>
                    <a:pt x="2" y="41"/>
                    <a:pt x="4" y="41"/>
                    <a:pt x="6" y="41"/>
                  </a:cubicBezTo>
                  <a:cubicBezTo>
                    <a:pt x="15" y="41"/>
                    <a:pt x="39" y="39"/>
                    <a:pt x="61" y="30"/>
                  </a:cubicBezTo>
                  <a:cubicBezTo>
                    <a:pt x="61" y="94"/>
                    <a:pt x="61" y="158"/>
                    <a:pt x="61" y="222"/>
                  </a:cubicBezTo>
                  <a:cubicBezTo>
                    <a:pt x="61" y="235"/>
                    <a:pt x="61" y="239"/>
                    <a:pt x="22" y="239"/>
                  </a:cubicBezTo>
                  <a:cubicBezTo>
                    <a:pt x="15" y="239"/>
                    <a:pt x="8" y="239"/>
                    <a:pt x="2" y="239"/>
                  </a:cubicBezTo>
                  <a:cubicBezTo>
                    <a:pt x="2" y="244"/>
                    <a:pt x="2" y="249"/>
                    <a:pt x="2" y="254"/>
                  </a:cubicBezTo>
                  <a:cubicBezTo>
                    <a:pt x="24" y="254"/>
                    <a:pt x="56" y="254"/>
                    <a:pt x="79" y="254"/>
                  </a:cubicBezTo>
                  <a:cubicBezTo>
                    <a:pt x="102" y="254"/>
                    <a:pt x="136" y="254"/>
                    <a:pt x="158" y="254"/>
                  </a:cubicBezTo>
                  <a:cubicBezTo>
                    <a:pt x="158" y="249"/>
                    <a:pt x="158" y="244"/>
                    <a:pt x="158" y="239"/>
                  </a:cubicBezTo>
                  <a:cubicBezTo>
                    <a:pt x="151" y="239"/>
                    <a:pt x="145" y="239"/>
                    <a:pt x="138" y="239"/>
                  </a:cubicBezTo>
                  <a:cubicBezTo>
                    <a:pt x="96" y="239"/>
                    <a:pt x="96" y="235"/>
                    <a:pt x="96" y="222"/>
                  </a:cubicBezTo>
                  <a:cubicBezTo>
                    <a:pt x="96" y="151"/>
                    <a:pt x="96" y="81"/>
                    <a:pt x="96" y="1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31" name="Полилиния 930"/>
            <p:cNvSpPr/>
            <p:nvPr/>
          </p:nvSpPr>
          <p:spPr>
            <a:xfrm>
              <a:off x="5401080" y="3452400"/>
              <a:ext cx="115560" cy="116280"/>
            </a:xfrm>
            <a:custGeom>
              <a:avLst/>
              <a:gdLst/>
              <a:ahLst/>
              <a:cxnLst/>
              <a:rect l="0" t="0" r="r" b="b"/>
              <a:pathLst>
                <a:path w="321" h="323">
                  <a:moveTo>
                    <a:pt x="171" y="171"/>
                  </a:moveTo>
                  <a:cubicBezTo>
                    <a:pt x="216" y="171"/>
                    <a:pt x="261" y="171"/>
                    <a:pt x="305" y="171"/>
                  </a:cubicBezTo>
                  <a:cubicBezTo>
                    <a:pt x="310" y="171"/>
                    <a:pt x="321" y="171"/>
                    <a:pt x="321" y="160"/>
                  </a:cubicBezTo>
                  <a:cubicBezTo>
                    <a:pt x="321" y="149"/>
                    <a:pt x="310" y="149"/>
                    <a:pt x="305" y="149"/>
                  </a:cubicBezTo>
                  <a:cubicBezTo>
                    <a:pt x="261" y="149"/>
                    <a:pt x="216" y="149"/>
                    <a:pt x="171" y="149"/>
                  </a:cubicBezTo>
                  <a:cubicBezTo>
                    <a:pt x="171" y="105"/>
                    <a:pt x="171" y="61"/>
                    <a:pt x="171" y="18"/>
                  </a:cubicBezTo>
                  <a:cubicBezTo>
                    <a:pt x="171" y="11"/>
                    <a:pt x="171" y="0"/>
                    <a:pt x="160" y="0"/>
                  </a:cubicBezTo>
                  <a:cubicBezTo>
                    <a:pt x="149" y="0"/>
                    <a:pt x="149" y="11"/>
                    <a:pt x="149" y="15"/>
                  </a:cubicBezTo>
                  <a:cubicBezTo>
                    <a:pt x="149" y="60"/>
                    <a:pt x="149" y="105"/>
                    <a:pt x="149" y="149"/>
                  </a:cubicBezTo>
                  <a:cubicBezTo>
                    <a:pt x="105" y="149"/>
                    <a:pt x="61" y="149"/>
                    <a:pt x="17" y="149"/>
                  </a:cubicBezTo>
                  <a:cubicBezTo>
                    <a:pt x="11" y="149"/>
                    <a:pt x="0" y="149"/>
                    <a:pt x="0" y="160"/>
                  </a:cubicBezTo>
                  <a:cubicBezTo>
                    <a:pt x="0" y="171"/>
                    <a:pt x="11" y="171"/>
                    <a:pt x="17" y="171"/>
                  </a:cubicBezTo>
                  <a:cubicBezTo>
                    <a:pt x="61" y="171"/>
                    <a:pt x="105" y="171"/>
                    <a:pt x="149" y="171"/>
                  </a:cubicBezTo>
                  <a:cubicBezTo>
                    <a:pt x="149" y="214"/>
                    <a:pt x="149" y="258"/>
                    <a:pt x="149" y="301"/>
                  </a:cubicBezTo>
                  <a:cubicBezTo>
                    <a:pt x="105" y="301"/>
                    <a:pt x="61" y="301"/>
                    <a:pt x="17" y="301"/>
                  </a:cubicBezTo>
                  <a:cubicBezTo>
                    <a:pt x="11" y="301"/>
                    <a:pt x="0" y="301"/>
                    <a:pt x="0" y="312"/>
                  </a:cubicBezTo>
                  <a:cubicBezTo>
                    <a:pt x="0" y="323"/>
                    <a:pt x="11" y="323"/>
                    <a:pt x="17" y="323"/>
                  </a:cubicBezTo>
                  <a:cubicBezTo>
                    <a:pt x="113" y="323"/>
                    <a:pt x="209" y="323"/>
                    <a:pt x="305" y="323"/>
                  </a:cubicBezTo>
                  <a:cubicBezTo>
                    <a:pt x="310" y="323"/>
                    <a:pt x="321" y="323"/>
                    <a:pt x="321" y="312"/>
                  </a:cubicBezTo>
                  <a:cubicBezTo>
                    <a:pt x="321" y="301"/>
                    <a:pt x="310" y="301"/>
                    <a:pt x="305" y="301"/>
                  </a:cubicBezTo>
                  <a:cubicBezTo>
                    <a:pt x="261" y="301"/>
                    <a:pt x="216" y="301"/>
                    <a:pt x="171" y="301"/>
                  </a:cubicBezTo>
                  <a:cubicBezTo>
                    <a:pt x="171" y="258"/>
                    <a:pt x="171" y="214"/>
                    <a:pt x="171" y="17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32" name="Полилиния 931"/>
            <p:cNvSpPr/>
            <p:nvPr/>
          </p:nvSpPr>
          <p:spPr>
            <a:xfrm>
              <a:off x="5546520" y="3466440"/>
              <a:ext cx="48960" cy="94320"/>
            </a:xfrm>
            <a:custGeom>
              <a:avLst/>
              <a:gdLst/>
              <a:ahLst/>
              <a:cxnLst/>
              <a:rect l="0" t="0" r="r" b="b"/>
              <a:pathLst>
                <a:path w="136" h="262">
                  <a:moveTo>
                    <a:pt x="119" y="18"/>
                  </a:moveTo>
                  <a:cubicBezTo>
                    <a:pt x="119" y="9"/>
                    <a:pt x="112" y="0"/>
                    <a:pt x="101" y="0"/>
                  </a:cubicBezTo>
                  <a:cubicBezTo>
                    <a:pt x="90" y="0"/>
                    <a:pt x="77" y="11"/>
                    <a:pt x="77" y="25"/>
                  </a:cubicBezTo>
                  <a:cubicBezTo>
                    <a:pt x="77" y="36"/>
                    <a:pt x="86" y="42"/>
                    <a:pt x="95" y="42"/>
                  </a:cubicBezTo>
                  <a:cubicBezTo>
                    <a:pt x="108" y="42"/>
                    <a:pt x="119" y="29"/>
                    <a:pt x="119" y="18"/>
                  </a:cubicBezTo>
                  <a:moveTo>
                    <a:pt x="136" y="203"/>
                  </a:moveTo>
                  <a:cubicBezTo>
                    <a:pt x="136" y="198"/>
                    <a:pt x="130" y="198"/>
                    <a:pt x="128" y="198"/>
                  </a:cubicBezTo>
                  <a:cubicBezTo>
                    <a:pt x="121" y="198"/>
                    <a:pt x="121" y="198"/>
                    <a:pt x="119" y="207"/>
                  </a:cubicBezTo>
                  <a:cubicBezTo>
                    <a:pt x="112" y="227"/>
                    <a:pt x="95" y="249"/>
                    <a:pt x="75" y="249"/>
                  </a:cubicBezTo>
                  <a:cubicBezTo>
                    <a:pt x="66" y="249"/>
                    <a:pt x="64" y="244"/>
                    <a:pt x="64" y="236"/>
                  </a:cubicBezTo>
                  <a:cubicBezTo>
                    <a:pt x="64" y="227"/>
                    <a:pt x="66" y="222"/>
                    <a:pt x="68" y="216"/>
                  </a:cubicBezTo>
                  <a:cubicBezTo>
                    <a:pt x="73" y="207"/>
                    <a:pt x="75" y="200"/>
                    <a:pt x="77" y="194"/>
                  </a:cubicBezTo>
                  <a:cubicBezTo>
                    <a:pt x="79" y="192"/>
                    <a:pt x="95" y="154"/>
                    <a:pt x="99" y="141"/>
                  </a:cubicBezTo>
                  <a:cubicBezTo>
                    <a:pt x="103" y="134"/>
                    <a:pt x="106" y="128"/>
                    <a:pt x="106" y="121"/>
                  </a:cubicBezTo>
                  <a:cubicBezTo>
                    <a:pt x="106" y="104"/>
                    <a:pt x="88" y="88"/>
                    <a:pt x="62" y="88"/>
                  </a:cubicBezTo>
                  <a:cubicBezTo>
                    <a:pt x="22" y="88"/>
                    <a:pt x="0" y="137"/>
                    <a:pt x="0" y="148"/>
                  </a:cubicBezTo>
                  <a:cubicBezTo>
                    <a:pt x="0" y="154"/>
                    <a:pt x="7" y="154"/>
                    <a:pt x="9" y="154"/>
                  </a:cubicBezTo>
                  <a:cubicBezTo>
                    <a:pt x="16" y="154"/>
                    <a:pt x="16" y="152"/>
                    <a:pt x="18" y="145"/>
                  </a:cubicBezTo>
                  <a:cubicBezTo>
                    <a:pt x="27" y="119"/>
                    <a:pt x="44" y="102"/>
                    <a:pt x="62" y="102"/>
                  </a:cubicBezTo>
                  <a:cubicBezTo>
                    <a:pt x="68" y="102"/>
                    <a:pt x="73" y="106"/>
                    <a:pt x="73" y="117"/>
                  </a:cubicBezTo>
                  <a:cubicBezTo>
                    <a:pt x="72" y="121"/>
                    <a:pt x="73" y="123"/>
                    <a:pt x="70" y="130"/>
                  </a:cubicBezTo>
                  <a:cubicBezTo>
                    <a:pt x="68" y="137"/>
                    <a:pt x="51" y="178"/>
                    <a:pt x="44" y="192"/>
                  </a:cubicBezTo>
                  <a:cubicBezTo>
                    <a:pt x="42" y="198"/>
                    <a:pt x="42" y="198"/>
                    <a:pt x="38" y="211"/>
                  </a:cubicBezTo>
                  <a:cubicBezTo>
                    <a:pt x="35" y="218"/>
                    <a:pt x="33" y="222"/>
                    <a:pt x="33" y="229"/>
                  </a:cubicBezTo>
                  <a:cubicBezTo>
                    <a:pt x="33" y="249"/>
                    <a:pt x="51" y="262"/>
                    <a:pt x="75" y="262"/>
                  </a:cubicBezTo>
                  <a:cubicBezTo>
                    <a:pt x="114" y="262"/>
                    <a:pt x="136" y="214"/>
                    <a:pt x="136" y="20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33" name="Полилиния 932"/>
            <p:cNvSpPr/>
            <p:nvPr/>
          </p:nvSpPr>
          <p:spPr>
            <a:xfrm>
              <a:off x="5621040" y="3461760"/>
              <a:ext cx="88560" cy="124920"/>
            </a:xfrm>
            <a:custGeom>
              <a:avLst/>
              <a:gdLst/>
              <a:ahLst/>
              <a:cxnLst/>
              <a:rect l="0" t="0" r="r" b="b"/>
              <a:pathLst>
                <a:path w="246" h="347">
                  <a:moveTo>
                    <a:pt x="246" y="55"/>
                  </a:moveTo>
                  <a:cubicBezTo>
                    <a:pt x="246" y="16"/>
                    <a:pt x="206" y="0"/>
                    <a:pt x="171" y="0"/>
                  </a:cubicBezTo>
                  <a:cubicBezTo>
                    <a:pt x="121" y="0"/>
                    <a:pt x="72" y="53"/>
                    <a:pt x="61" y="97"/>
                  </a:cubicBezTo>
                  <a:cubicBezTo>
                    <a:pt x="41" y="178"/>
                    <a:pt x="20" y="260"/>
                    <a:pt x="0" y="341"/>
                  </a:cubicBezTo>
                  <a:cubicBezTo>
                    <a:pt x="0" y="345"/>
                    <a:pt x="4" y="347"/>
                    <a:pt x="9" y="347"/>
                  </a:cubicBezTo>
                  <a:cubicBezTo>
                    <a:pt x="13" y="347"/>
                    <a:pt x="15" y="345"/>
                    <a:pt x="17" y="341"/>
                  </a:cubicBezTo>
                  <a:cubicBezTo>
                    <a:pt x="25" y="308"/>
                    <a:pt x="34" y="275"/>
                    <a:pt x="42" y="242"/>
                  </a:cubicBezTo>
                  <a:lnTo>
                    <a:pt x="42" y="242"/>
                  </a:lnTo>
                  <a:cubicBezTo>
                    <a:pt x="57" y="266"/>
                    <a:pt x="79" y="275"/>
                    <a:pt x="105" y="275"/>
                  </a:cubicBezTo>
                  <a:cubicBezTo>
                    <a:pt x="173" y="275"/>
                    <a:pt x="235" y="233"/>
                    <a:pt x="235" y="180"/>
                  </a:cubicBezTo>
                  <a:cubicBezTo>
                    <a:pt x="235" y="152"/>
                    <a:pt x="222" y="134"/>
                    <a:pt x="200" y="119"/>
                  </a:cubicBezTo>
                  <a:cubicBezTo>
                    <a:pt x="220" y="108"/>
                    <a:pt x="246" y="86"/>
                    <a:pt x="246" y="55"/>
                  </a:cubicBezTo>
                  <a:moveTo>
                    <a:pt x="158" y="119"/>
                  </a:moveTo>
                  <a:cubicBezTo>
                    <a:pt x="152" y="121"/>
                    <a:pt x="145" y="121"/>
                    <a:pt x="138" y="121"/>
                  </a:cubicBezTo>
                  <a:cubicBezTo>
                    <a:pt x="132" y="121"/>
                    <a:pt x="125" y="121"/>
                    <a:pt x="121" y="121"/>
                  </a:cubicBezTo>
                  <a:cubicBezTo>
                    <a:pt x="127" y="119"/>
                    <a:pt x="136" y="119"/>
                    <a:pt x="143" y="119"/>
                  </a:cubicBezTo>
                  <a:cubicBezTo>
                    <a:pt x="149" y="119"/>
                    <a:pt x="154" y="119"/>
                    <a:pt x="158" y="119"/>
                  </a:cubicBezTo>
                  <a:moveTo>
                    <a:pt x="217" y="49"/>
                  </a:moveTo>
                  <a:cubicBezTo>
                    <a:pt x="217" y="73"/>
                    <a:pt x="204" y="97"/>
                    <a:pt x="182" y="110"/>
                  </a:cubicBezTo>
                  <a:cubicBezTo>
                    <a:pt x="173" y="108"/>
                    <a:pt x="154" y="106"/>
                    <a:pt x="143" y="106"/>
                  </a:cubicBezTo>
                  <a:cubicBezTo>
                    <a:pt x="132" y="106"/>
                    <a:pt x="101" y="106"/>
                    <a:pt x="101" y="121"/>
                  </a:cubicBezTo>
                  <a:cubicBezTo>
                    <a:pt x="101" y="132"/>
                    <a:pt x="114" y="134"/>
                    <a:pt x="136" y="134"/>
                  </a:cubicBezTo>
                  <a:cubicBezTo>
                    <a:pt x="158" y="134"/>
                    <a:pt x="167" y="132"/>
                    <a:pt x="180" y="128"/>
                  </a:cubicBezTo>
                  <a:cubicBezTo>
                    <a:pt x="195" y="139"/>
                    <a:pt x="202" y="154"/>
                    <a:pt x="202" y="172"/>
                  </a:cubicBezTo>
                  <a:cubicBezTo>
                    <a:pt x="202" y="224"/>
                    <a:pt x="163" y="262"/>
                    <a:pt x="110" y="262"/>
                  </a:cubicBezTo>
                  <a:cubicBezTo>
                    <a:pt x="79" y="262"/>
                    <a:pt x="50" y="246"/>
                    <a:pt x="50" y="213"/>
                  </a:cubicBezTo>
                  <a:cubicBezTo>
                    <a:pt x="50" y="211"/>
                    <a:pt x="50" y="205"/>
                    <a:pt x="53" y="200"/>
                  </a:cubicBezTo>
                  <a:cubicBezTo>
                    <a:pt x="61" y="168"/>
                    <a:pt x="69" y="136"/>
                    <a:pt x="77" y="104"/>
                  </a:cubicBezTo>
                  <a:cubicBezTo>
                    <a:pt x="88" y="60"/>
                    <a:pt x="127" y="13"/>
                    <a:pt x="171" y="13"/>
                  </a:cubicBezTo>
                  <a:cubicBezTo>
                    <a:pt x="191" y="13"/>
                    <a:pt x="217" y="20"/>
                    <a:pt x="217" y="4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34" name="Полилиния 933"/>
            <p:cNvSpPr/>
            <p:nvPr/>
          </p:nvSpPr>
          <p:spPr>
            <a:xfrm>
              <a:off x="5289480" y="3596400"/>
              <a:ext cx="435960" cy="8640"/>
            </a:xfrm>
            <a:custGeom>
              <a:avLst/>
              <a:gdLst/>
              <a:ahLst/>
              <a:cxnLst/>
              <a:rect l="0" t="0" r="r" b="b"/>
              <a:pathLst>
                <a:path w="1211" h="24">
                  <a:moveTo>
                    <a:pt x="0" y="0"/>
                  </a:moveTo>
                  <a:cubicBezTo>
                    <a:pt x="403" y="0"/>
                    <a:pt x="807" y="0"/>
                    <a:pt x="1211" y="0"/>
                  </a:cubicBezTo>
                  <a:cubicBezTo>
                    <a:pt x="1211" y="8"/>
                    <a:pt x="1211" y="16"/>
                    <a:pt x="1211" y="24"/>
                  </a:cubicBezTo>
                  <a:cubicBezTo>
                    <a:pt x="807" y="24"/>
                    <a:pt x="403" y="24"/>
                    <a:pt x="0" y="24"/>
                  </a:cubicBezTo>
                  <a:cubicBezTo>
                    <a:pt x="0" y="16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6360" rIns="90000" bIns="-3636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35" name="Полилиния 934"/>
            <p:cNvSpPr/>
            <p:nvPr/>
          </p:nvSpPr>
          <p:spPr>
            <a:xfrm>
              <a:off x="5472000" y="3624120"/>
              <a:ext cx="69840" cy="91440"/>
            </a:xfrm>
            <a:custGeom>
              <a:avLst/>
              <a:gdLst/>
              <a:ahLst/>
              <a:cxnLst/>
              <a:rect l="0" t="0" r="r" b="b"/>
              <a:pathLst>
                <a:path w="194" h="254">
                  <a:moveTo>
                    <a:pt x="194" y="182"/>
                  </a:moveTo>
                  <a:cubicBezTo>
                    <a:pt x="188" y="182"/>
                    <a:pt x="182" y="182"/>
                    <a:pt x="176" y="182"/>
                  </a:cubicBezTo>
                  <a:cubicBezTo>
                    <a:pt x="176" y="189"/>
                    <a:pt x="172" y="213"/>
                    <a:pt x="165" y="217"/>
                  </a:cubicBezTo>
                  <a:cubicBezTo>
                    <a:pt x="163" y="219"/>
                    <a:pt x="130" y="219"/>
                    <a:pt x="126" y="219"/>
                  </a:cubicBezTo>
                  <a:cubicBezTo>
                    <a:pt x="100" y="219"/>
                    <a:pt x="74" y="219"/>
                    <a:pt x="49" y="219"/>
                  </a:cubicBezTo>
                  <a:cubicBezTo>
                    <a:pt x="75" y="199"/>
                    <a:pt x="104" y="178"/>
                    <a:pt x="126" y="162"/>
                  </a:cubicBezTo>
                  <a:cubicBezTo>
                    <a:pt x="161" y="138"/>
                    <a:pt x="194" y="116"/>
                    <a:pt x="194" y="74"/>
                  </a:cubicBezTo>
                  <a:cubicBezTo>
                    <a:pt x="194" y="26"/>
                    <a:pt x="148" y="0"/>
                    <a:pt x="91" y="0"/>
                  </a:cubicBezTo>
                  <a:cubicBezTo>
                    <a:pt x="40" y="0"/>
                    <a:pt x="0" y="28"/>
                    <a:pt x="0" y="66"/>
                  </a:cubicBezTo>
                  <a:cubicBezTo>
                    <a:pt x="0" y="87"/>
                    <a:pt x="18" y="90"/>
                    <a:pt x="25" y="90"/>
                  </a:cubicBezTo>
                  <a:cubicBezTo>
                    <a:pt x="33" y="90"/>
                    <a:pt x="47" y="83"/>
                    <a:pt x="47" y="68"/>
                  </a:cubicBezTo>
                  <a:cubicBezTo>
                    <a:pt x="47" y="52"/>
                    <a:pt x="36" y="46"/>
                    <a:pt x="25" y="44"/>
                  </a:cubicBezTo>
                  <a:cubicBezTo>
                    <a:pt x="36" y="28"/>
                    <a:pt x="58" y="15"/>
                    <a:pt x="84" y="15"/>
                  </a:cubicBezTo>
                  <a:cubicBezTo>
                    <a:pt x="121" y="15"/>
                    <a:pt x="152" y="37"/>
                    <a:pt x="152" y="76"/>
                  </a:cubicBezTo>
                  <a:cubicBezTo>
                    <a:pt x="152" y="107"/>
                    <a:pt x="130" y="134"/>
                    <a:pt x="99" y="158"/>
                  </a:cubicBezTo>
                  <a:cubicBezTo>
                    <a:pt x="68" y="184"/>
                    <a:pt x="36" y="210"/>
                    <a:pt x="5" y="237"/>
                  </a:cubicBezTo>
                  <a:cubicBezTo>
                    <a:pt x="3" y="241"/>
                    <a:pt x="3" y="241"/>
                    <a:pt x="0" y="243"/>
                  </a:cubicBezTo>
                  <a:cubicBezTo>
                    <a:pt x="0" y="247"/>
                    <a:pt x="0" y="251"/>
                    <a:pt x="0" y="254"/>
                  </a:cubicBezTo>
                  <a:cubicBezTo>
                    <a:pt x="61" y="254"/>
                    <a:pt x="121" y="254"/>
                    <a:pt x="181" y="254"/>
                  </a:cubicBezTo>
                  <a:cubicBezTo>
                    <a:pt x="185" y="230"/>
                    <a:pt x="190" y="206"/>
                    <a:pt x="194" y="18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936" name="Группа 935"/>
          <p:cNvGrpSpPr/>
          <p:nvPr/>
        </p:nvGrpSpPr>
        <p:grpSpPr>
          <a:xfrm>
            <a:off x="5831280" y="3384720"/>
            <a:ext cx="2054880" cy="499680"/>
            <a:chOff x="5831280" y="3384720"/>
            <a:chExt cx="2054880" cy="499680"/>
          </a:xfrm>
        </p:grpSpPr>
        <p:sp>
          <p:nvSpPr>
            <p:cNvPr id="937" name="Полилиния 936"/>
            <p:cNvSpPr/>
            <p:nvPr/>
          </p:nvSpPr>
          <p:spPr>
            <a:xfrm>
              <a:off x="5831280" y="3562560"/>
              <a:ext cx="151560" cy="249120"/>
            </a:xfrm>
            <a:custGeom>
              <a:avLst/>
              <a:gdLst/>
              <a:ahLst/>
              <a:cxnLst/>
              <a:rect l="0" t="0" r="r" b="b"/>
              <a:pathLst>
                <a:path w="421" h="692">
                  <a:moveTo>
                    <a:pt x="421" y="106"/>
                  </a:moveTo>
                  <a:cubicBezTo>
                    <a:pt x="421" y="46"/>
                    <a:pt x="379" y="0"/>
                    <a:pt x="315" y="0"/>
                  </a:cubicBezTo>
                  <a:cubicBezTo>
                    <a:pt x="271" y="0"/>
                    <a:pt x="249" y="11"/>
                    <a:pt x="223" y="31"/>
                  </a:cubicBezTo>
                  <a:cubicBezTo>
                    <a:pt x="181" y="62"/>
                    <a:pt x="137" y="136"/>
                    <a:pt x="124" y="196"/>
                  </a:cubicBezTo>
                  <a:cubicBezTo>
                    <a:pt x="83" y="359"/>
                    <a:pt x="42" y="522"/>
                    <a:pt x="1" y="685"/>
                  </a:cubicBezTo>
                  <a:cubicBezTo>
                    <a:pt x="-1" y="688"/>
                    <a:pt x="3" y="692"/>
                    <a:pt x="10" y="692"/>
                  </a:cubicBezTo>
                  <a:cubicBezTo>
                    <a:pt x="16" y="692"/>
                    <a:pt x="19" y="692"/>
                    <a:pt x="19" y="690"/>
                  </a:cubicBezTo>
                  <a:cubicBezTo>
                    <a:pt x="37" y="619"/>
                    <a:pt x="55" y="548"/>
                    <a:pt x="74" y="477"/>
                  </a:cubicBezTo>
                  <a:cubicBezTo>
                    <a:pt x="87" y="523"/>
                    <a:pt x="123" y="551"/>
                    <a:pt x="179" y="551"/>
                  </a:cubicBezTo>
                  <a:cubicBezTo>
                    <a:pt x="235" y="551"/>
                    <a:pt x="293" y="525"/>
                    <a:pt x="326" y="490"/>
                  </a:cubicBezTo>
                  <a:cubicBezTo>
                    <a:pt x="364" y="455"/>
                    <a:pt x="388" y="406"/>
                    <a:pt x="388" y="349"/>
                  </a:cubicBezTo>
                  <a:cubicBezTo>
                    <a:pt x="388" y="292"/>
                    <a:pt x="359" y="253"/>
                    <a:pt x="333" y="233"/>
                  </a:cubicBezTo>
                  <a:cubicBezTo>
                    <a:pt x="377" y="209"/>
                    <a:pt x="421" y="160"/>
                    <a:pt x="421" y="106"/>
                  </a:cubicBezTo>
                  <a:moveTo>
                    <a:pt x="282" y="233"/>
                  </a:moveTo>
                  <a:cubicBezTo>
                    <a:pt x="271" y="237"/>
                    <a:pt x="265" y="237"/>
                    <a:pt x="245" y="237"/>
                  </a:cubicBezTo>
                  <a:cubicBezTo>
                    <a:pt x="234" y="237"/>
                    <a:pt x="219" y="240"/>
                    <a:pt x="212" y="235"/>
                  </a:cubicBezTo>
                  <a:cubicBezTo>
                    <a:pt x="212" y="229"/>
                    <a:pt x="241" y="229"/>
                    <a:pt x="249" y="229"/>
                  </a:cubicBezTo>
                  <a:cubicBezTo>
                    <a:pt x="265" y="229"/>
                    <a:pt x="271" y="229"/>
                    <a:pt x="282" y="233"/>
                  </a:cubicBezTo>
                  <a:moveTo>
                    <a:pt x="379" y="88"/>
                  </a:moveTo>
                  <a:cubicBezTo>
                    <a:pt x="379" y="141"/>
                    <a:pt x="348" y="198"/>
                    <a:pt x="309" y="220"/>
                  </a:cubicBezTo>
                  <a:cubicBezTo>
                    <a:pt x="287" y="213"/>
                    <a:pt x="271" y="211"/>
                    <a:pt x="249" y="211"/>
                  </a:cubicBezTo>
                  <a:cubicBezTo>
                    <a:pt x="232" y="211"/>
                    <a:pt x="190" y="211"/>
                    <a:pt x="190" y="235"/>
                  </a:cubicBezTo>
                  <a:cubicBezTo>
                    <a:pt x="188" y="257"/>
                    <a:pt x="230" y="255"/>
                    <a:pt x="243" y="255"/>
                  </a:cubicBezTo>
                  <a:cubicBezTo>
                    <a:pt x="271" y="255"/>
                    <a:pt x="282" y="255"/>
                    <a:pt x="307" y="246"/>
                  </a:cubicBezTo>
                  <a:cubicBezTo>
                    <a:pt x="335" y="272"/>
                    <a:pt x="340" y="297"/>
                    <a:pt x="340" y="332"/>
                  </a:cubicBezTo>
                  <a:cubicBezTo>
                    <a:pt x="342" y="378"/>
                    <a:pt x="324" y="435"/>
                    <a:pt x="302" y="466"/>
                  </a:cubicBezTo>
                  <a:cubicBezTo>
                    <a:pt x="271" y="507"/>
                    <a:pt x="221" y="534"/>
                    <a:pt x="177" y="534"/>
                  </a:cubicBezTo>
                  <a:cubicBezTo>
                    <a:pt x="118" y="534"/>
                    <a:pt x="87" y="490"/>
                    <a:pt x="87" y="435"/>
                  </a:cubicBezTo>
                  <a:cubicBezTo>
                    <a:pt x="87" y="426"/>
                    <a:pt x="87" y="415"/>
                    <a:pt x="91" y="402"/>
                  </a:cubicBezTo>
                  <a:cubicBezTo>
                    <a:pt x="108" y="337"/>
                    <a:pt x="125" y="272"/>
                    <a:pt x="142" y="207"/>
                  </a:cubicBezTo>
                  <a:cubicBezTo>
                    <a:pt x="157" y="141"/>
                    <a:pt x="214" y="18"/>
                    <a:pt x="307" y="18"/>
                  </a:cubicBezTo>
                  <a:cubicBezTo>
                    <a:pt x="351" y="18"/>
                    <a:pt x="379" y="42"/>
                    <a:pt x="379" y="8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38" name="Полилиния 937"/>
            <p:cNvSpPr/>
            <p:nvPr/>
          </p:nvSpPr>
          <p:spPr>
            <a:xfrm>
              <a:off x="6088320" y="3656520"/>
              <a:ext cx="184320" cy="65160"/>
            </a:xfrm>
            <a:custGeom>
              <a:avLst/>
              <a:gdLst/>
              <a:ahLst/>
              <a:cxnLst/>
              <a:rect l="0" t="0" r="r" b="b"/>
              <a:pathLst>
                <a:path w="512" h="181">
                  <a:moveTo>
                    <a:pt x="486" y="31"/>
                  </a:moveTo>
                  <a:cubicBezTo>
                    <a:pt x="499" y="31"/>
                    <a:pt x="512" y="31"/>
                    <a:pt x="512" y="16"/>
                  </a:cubicBezTo>
                  <a:cubicBezTo>
                    <a:pt x="512" y="0"/>
                    <a:pt x="499" y="0"/>
                    <a:pt x="488" y="0"/>
                  </a:cubicBezTo>
                  <a:cubicBezTo>
                    <a:pt x="333" y="0"/>
                    <a:pt x="178" y="0"/>
                    <a:pt x="24" y="0"/>
                  </a:cubicBezTo>
                  <a:cubicBezTo>
                    <a:pt x="13" y="0"/>
                    <a:pt x="0" y="0"/>
                    <a:pt x="0" y="16"/>
                  </a:cubicBezTo>
                  <a:cubicBezTo>
                    <a:pt x="0" y="31"/>
                    <a:pt x="13" y="31"/>
                    <a:pt x="26" y="31"/>
                  </a:cubicBezTo>
                  <a:cubicBezTo>
                    <a:pt x="179" y="31"/>
                    <a:pt x="332" y="31"/>
                    <a:pt x="486" y="31"/>
                  </a:cubicBezTo>
                  <a:moveTo>
                    <a:pt x="488" y="181"/>
                  </a:moveTo>
                  <a:cubicBezTo>
                    <a:pt x="499" y="181"/>
                    <a:pt x="512" y="181"/>
                    <a:pt x="512" y="165"/>
                  </a:cubicBezTo>
                  <a:cubicBezTo>
                    <a:pt x="512" y="150"/>
                    <a:pt x="499" y="150"/>
                    <a:pt x="486" y="150"/>
                  </a:cubicBezTo>
                  <a:cubicBezTo>
                    <a:pt x="332" y="150"/>
                    <a:pt x="179" y="150"/>
                    <a:pt x="26" y="150"/>
                  </a:cubicBezTo>
                  <a:cubicBezTo>
                    <a:pt x="13" y="150"/>
                    <a:pt x="0" y="150"/>
                    <a:pt x="0" y="165"/>
                  </a:cubicBezTo>
                  <a:cubicBezTo>
                    <a:pt x="0" y="181"/>
                    <a:pt x="13" y="181"/>
                    <a:pt x="24" y="181"/>
                  </a:cubicBezTo>
                  <a:cubicBezTo>
                    <a:pt x="178" y="181"/>
                    <a:pt x="333" y="181"/>
                    <a:pt x="488" y="18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20160" rIns="90000" bIns="2016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39" name="Полилиния 938"/>
            <p:cNvSpPr/>
            <p:nvPr/>
          </p:nvSpPr>
          <p:spPr>
            <a:xfrm>
              <a:off x="6396120" y="3384720"/>
              <a:ext cx="253440" cy="499680"/>
            </a:xfrm>
            <a:custGeom>
              <a:avLst/>
              <a:gdLst/>
              <a:ahLst/>
              <a:cxnLst/>
              <a:rect l="0" t="0" r="r" b="b"/>
              <a:pathLst>
                <a:path w="704" h="1388">
                  <a:moveTo>
                    <a:pt x="275" y="1272"/>
                  </a:moveTo>
                  <a:cubicBezTo>
                    <a:pt x="219" y="1079"/>
                    <a:pt x="164" y="887"/>
                    <a:pt x="108" y="694"/>
                  </a:cubicBezTo>
                  <a:cubicBezTo>
                    <a:pt x="72" y="736"/>
                    <a:pt x="36" y="777"/>
                    <a:pt x="0" y="819"/>
                  </a:cubicBezTo>
                  <a:cubicBezTo>
                    <a:pt x="4" y="823"/>
                    <a:pt x="9" y="827"/>
                    <a:pt x="13" y="830"/>
                  </a:cubicBezTo>
                  <a:cubicBezTo>
                    <a:pt x="31" y="810"/>
                    <a:pt x="48" y="789"/>
                    <a:pt x="66" y="769"/>
                  </a:cubicBezTo>
                  <a:cubicBezTo>
                    <a:pt x="125" y="975"/>
                    <a:pt x="185" y="1182"/>
                    <a:pt x="244" y="1388"/>
                  </a:cubicBezTo>
                  <a:cubicBezTo>
                    <a:pt x="268" y="1388"/>
                    <a:pt x="271" y="1388"/>
                    <a:pt x="277" y="1368"/>
                  </a:cubicBezTo>
                  <a:cubicBezTo>
                    <a:pt x="418" y="922"/>
                    <a:pt x="559" y="477"/>
                    <a:pt x="699" y="31"/>
                  </a:cubicBezTo>
                  <a:cubicBezTo>
                    <a:pt x="704" y="20"/>
                    <a:pt x="704" y="18"/>
                    <a:pt x="704" y="15"/>
                  </a:cubicBezTo>
                  <a:cubicBezTo>
                    <a:pt x="704" y="7"/>
                    <a:pt x="697" y="0"/>
                    <a:pt x="688" y="0"/>
                  </a:cubicBezTo>
                  <a:cubicBezTo>
                    <a:pt x="677" y="0"/>
                    <a:pt x="673" y="11"/>
                    <a:pt x="671" y="20"/>
                  </a:cubicBezTo>
                  <a:cubicBezTo>
                    <a:pt x="539" y="437"/>
                    <a:pt x="407" y="854"/>
                    <a:pt x="275" y="127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40" name="Полилиния 939"/>
            <p:cNvSpPr/>
            <p:nvPr/>
          </p:nvSpPr>
          <p:spPr>
            <a:xfrm>
              <a:off x="6643800" y="3384720"/>
              <a:ext cx="1242360" cy="11160"/>
            </a:xfrm>
            <a:custGeom>
              <a:avLst/>
              <a:gdLst/>
              <a:ahLst/>
              <a:cxnLst/>
              <a:rect l="0" t="0" r="r" b="b"/>
              <a:pathLst>
                <a:path w="3451" h="31">
                  <a:moveTo>
                    <a:pt x="0" y="0"/>
                  </a:moveTo>
                  <a:cubicBezTo>
                    <a:pt x="1151" y="0"/>
                    <a:pt x="2301" y="0"/>
                    <a:pt x="3451" y="0"/>
                  </a:cubicBezTo>
                  <a:cubicBezTo>
                    <a:pt x="3451" y="10"/>
                    <a:pt x="3451" y="20"/>
                    <a:pt x="3451" y="31"/>
                  </a:cubicBezTo>
                  <a:cubicBezTo>
                    <a:pt x="2301" y="31"/>
                    <a:pt x="1151" y="31"/>
                    <a:pt x="0" y="31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3840" rIns="90000" bIns="-3384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41" name="Полилиния 940"/>
            <p:cNvSpPr/>
            <p:nvPr/>
          </p:nvSpPr>
          <p:spPr>
            <a:xfrm>
              <a:off x="6671520" y="3549960"/>
              <a:ext cx="64440" cy="277560"/>
            </a:xfrm>
            <a:custGeom>
              <a:avLst/>
              <a:gdLst/>
              <a:ahLst/>
              <a:cxnLst/>
              <a:rect l="0" t="0" r="r" b="b"/>
              <a:pathLst>
                <a:path w="179" h="771">
                  <a:moveTo>
                    <a:pt x="179" y="764"/>
                  </a:moveTo>
                  <a:cubicBezTo>
                    <a:pt x="179" y="762"/>
                    <a:pt x="179" y="760"/>
                    <a:pt x="165" y="747"/>
                  </a:cubicBezTo>
                  <a:cubicBezTo>
                    <a:pt x="69" y="650"/>
                    <a:pt x="44" y="503"/>
                    <a:pt x="44" y="387"/>
                  </a:cubicBezTo>
                  <a:cubicBezTo>
                    <a:pt x="44" y="253"/>
                    <a:pt x="75" y="119"/>
                    <a:pt x="170" y="22"/>
                  </a:cubicBezTo>
                  <a:cubicBezTo>
                    <a:pt x="179" y="13"/>
                    <a:pt x="179" y="11"/>
                    <a:pt x="179" y="9"/>
                  </a:cubicBezTo>
                  <a:cubicBezTo>
                    <a:pt x="179" y="2"/>
                    <a:pt x="176" y="0"/>
                    <a:pt x="172" y="0"/>
                  </a:cubicBezTo>
                  <a:cubicBezTo>
                    <a:pt x="163" y="0"/>
                    <a:pt x="95" y="53"/>
                    <a:pt x="49" y="152"/>
                  </a:cubicBezTo>
                  <a:cubicBezTo>
                    <a:pt x="9" y="235"/>
                    <a:pt x="0" y="321"/>
                    <a:pt x="0" y="387"/>
                  </a:cubicBezTo>
                  <a:cubicBezTo>
                    <a:pt x="0" y="446"/>
                    <a:pt x="9" y="540"/>
                    <a:pt x="51" y="626"/>
                  </a:cubicBezTo>
                  <a:cubicBezTo>
                    <a:pt x="97" y="720"/>
                    <a:pt x="163" y="771"/>
                    <a:pt x="172" y="771"/>
                  </a:cubicBezTo>
                  <a:cubicBezTo>
                    <a:pt x="176" y="771"/>
                    <a:pt x="179" y="769"/>
                    <a:pt x="179" y="76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42" name="Полилиния 941"/>
            <p:cNvSpPr/>
            <p:nvPr/>
          </p:nvSpPr>
          <p:spPr>
            <a:xfrm>
              <a:off x="6765840" y="3573720"/>
              <a:ext cx="110880" cy="184320"/>
            </a:xfrm>
            <a:custGeom>
              <a:avLst/>
              <a:gdLst/>
              <a:ahLst/>
              <a:cxnLst/>
              <a:rect l="0" t="0" r="r" b="b"/>
              <a:pathLst>
                <a:path w="308" h="512">
                  <a:moveTo>
                    <a:pt x="59" y="452"/>
                  </a:moveTo>
                  <a:cubicBezTo>
                    <a:pt x="87" y="426"/>
                    <a:pt x="115" y="400"/>
                    <a:pt x="143" y="373"/>
                  </a:cubicBezTo>
                  <a:cubicBezTo>
                    <a:pt x="262" y="268"/>
                    <a:pt x="308" y="226"/>
                    <a:pt x="308" y="149"/>
                  </a:cubicBezTo>
                  <a:cubicBezTo>
                    <a:pt x="308" y="61"/>
                    <a:pt x="240" y="0"/>
                    <a:pt x="145" y="0"/>
                  </a:cubicBezTo>
                  <a:cubicBezTo>
                    <a:pt x="57" y="0"/>
                    <a:pt x="0" y="70"/>
                    <a:pt x="0" y="138"/>
                  </a:cubicBezTo>
                  <a:cubicBezTo>
                    <a:pt x="0" y="182"/>
                    <a:pt x="40" y="182"/>
                    <a:pt x="42" y="182"/>
                  </a:cubicBezTo>
                  <a:cubicBezTo>
                    <a:pt x="55" y="182"/>
                    <a:pt x="81" y="173"/>
                    <a:pt x="81" y="140"/>
                  </a:cubicBezTo>
                  <a:cubicBezTo>
                    <a:pt x="81" y="121"/>
                    <a:pt x="68" y="101"/>
                    <a:pt x="42" y="101"/>
                  </a:cubicBezTo>
                  <a:cubicBezTo>
                    <a:pt x="35" y="101"/>
                    <a:pt x="33" y="101"/>
                    <a:pt x="31" y="101"/>
                  </a:cubicBezTo>
                  <a:cubicBezTo>
                    <a:pt x="48" y="53"/>
                    <a:pt x="90" y="24"/>
                    <a:pt x="134" y="24"/>
                  </a:cubicBezTo>
                  <a:cubicBezTo>
                    <a:pt x="205" y="24"/>
                    <a:pt x="238" y="86"/>
                    <a:pt x="238" y="149"/>
                  </a:cubicBezTo>
                  <a:cubicBezTo>
                    <a:pt x="238" y="211"/>
                    <a:pt x="200" y="272"/>
                    <a:pt x="158" y="318"/>
                  </a:cubicBezTo>
                  <a:cubicBezTo>
                    <a:pt x="109" y="373"/>
                    <a:pt x="59" y="428"/>
                    <a:pt x="9" y="483"/>
                  </a:cubicBezTo>
                  <a:cubicBezTo>
                    <a:pt x="0" y="492"/>
                    <a:pt x="0" y="494"/>
                    <a:pt x="0" y="512"/>
                  </a:cubicBezTo>
                  <a:cubicBezTo>
                    <a:pt x="96" y="512"/>
                    <a:pt x="192" y="512"/>
                    <a:pt x="288" y="512"/>
                  </a:cubicBezTo>
                  <a:cubicBezTo>
                    <a:pt x="295" y="467"/>
                    <a:pt x="301" y="422"/>
                    <a:pt x="308" y="378"/>
                  </a:cubicBezTo>
                  <a:cubicBezTo>
                    <a:pt x="302" y="378"/>
                    <a:pt x="296" y="378"/>
                    <a:pt x="290" y="378"/>
                  </a:cubicBezTo>
                  <a:cubicBezTo>
                    <a:pt x="286" y="402"/>
                    <a:pt x="279" y="435"/>
                    <a:pt x="273" y="448"/>
                  </a:cubicBezTo>
                  <a:cubicBezTo>
                    <a:pt x="266" y="452"/>
                    <a:pt x="216" y="452"/>
                    <a:pt x="200" y="452"/>
                  </a:cubicBezTo>
                  <a:cubicBezTo>
                    <a:pt x="153" y="452"/>
                    <a:pt x="106" y="452"/>
                    <a:pt x="59" y="45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43" name="Полилиния 942"/>
            <p:cNvSpPr/>
            <p:nvPr/>
          </p:nvSpPr>
          <p:spPr>
            <a:xfrm>
              <a:off x="6906960" y="3549960"/>
              <a:ext cx="107640" cy="277560"/>
            </a:xfrm>
            <a:custGeom>
              <a:avLst/>
              <a:gdLst/>
              <a:ahLst/>
              <a:cxnLst/>
              <a:rect l="0" t="0" r="r" b="b"/>
              <a:pathLst>
                <a:path w="299" h="771">
                  <a:moveTo>
                    <a:pt x="296" y="31"/>
                  </a:moveTo>
                  <a:cubicBezTo>
                    <a:pt x="299" y="20"/>
                    <a:pt x="299" y="18"/>
                    <a:pt x="299" y="15"/>
                  </a:cubicBezTo>
                  <a:cubicBezTo>
                    <a:pt x="299" y="7"/>
                    <a:pt x="292" y="0"/>
                    <a:pt x="283" y="0"/>
                  </a:cubicBezTo>
                  <a:cubicBezTo>
                    <a:pt x="279" y="0"/>
                    <a:pt x="272" y="2"/>
                    <a:pt x="270" y="7"/>
                  </a:cubicBezTo>
                  <a:cubicBezTo>
                    <a:pt x="181" y="252"/>
                    <a:pt x="91" y="497"/>
                    <a:pt x="2" y="742"/>
                  </a:cubicBezTo>
                  <a:cubicBezTo>
                    <a:pt x="0" y="751"/>
                    <a:pt x="0" y="751"/>
                    <a:pt x="0" y="756"/>
                  </a:cubicBezTo>
                  <a:cubicBezTo>
                    <a:pt x="0" y="764"/>
                    <a:pt x="6" y="771"/>
                    <a:pt x="15" y="771"/>
                  </a:cubicBezTo>
                  <a:cubicBezTo>
                    <a:pt x="24" y="771"/>
                    <a:pt x="26" y="767"/>
                    <a:pt x="30" y="753"/>
                  </a:cubicBezTo>
                  <a:cubicBezTo>
                    <a:pt x="119" y="512"/>
                    <a:pt x="208" y="272"/>
                    <a:pt x="296" y="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44" name="Полилиния 943"/>
            <p:cNvSpPr/>
            <p:nvPr/>
          </p:nvSpPr>
          <p:spPr>
            <a:xfrm>
              <a:off x="7039080" y="3635280"/>
              <a:ext cx="130680" cy="182880"/>
            </a:xfrm>
            <a:custGeom>
              <a:avLst/>
              <a:gdLst/>
              <a:ahLst/>
              <a:cxnLst/>
              <a:rect l="0" t="0" r="r" b="b"/>
              <a:pathLst>
                <a:path w="363" h="508">
                  <a:moveTo>
                    <a:pt x="2" y="475"/>
                  </a:moveTo>
                  <a:cubicBezTo>
                    <a:pt x="0" y="483"/>
                    <a:pt x="0" y="486"/>
                    <a:pt x="0" y="488"/>
                  </a:cubicBezTo>
                  <a:cubicBezTo>
                    <a:pt x="0" y="499"/>
                    <a:pt x="6" y="508"/>
                    <a:pt x="20" y="508"/>
                  </a:cubicBezTo>
                  <a:cubicBezTo>
                    <a:pt x="37" y="508"/>
                    <a:pt x="46" y="494"/>
                    <a:pt x="48" y="492"/>
                  </a:cubicBezTo>
                  <a:cubicBezTo>
                    <a:pt x="50" y="486"/>
                    <a:pt x="77" y="382"/>
                    <a:pt x="97" y="299"/>
                  </a:cubicBezTo>
                  <a:cubicBezTo>
                    <a:pt x="112" y="330"/>
                    <a:pt x="136" y="349"/>
                    <a:pt x="174" y="349"/>
                  </a:cubicBezTo>
                  <a:cubicBezTo>
                    <a:pt x="264" y="349"/>
                    <a:pt x="363" y="242"/>
                    <a:pt x="363" y="128"/>
                  </a:cubicBezTo>
                  <a:cubicBezTo>
                    <a:pt x="363" y="44"/>
                    <a:pt x="312" y="0"/>
                    <a:pt x="257" y="0"/>
                  </a:cubicBezTo>
                  <a:cubicBezTo>
                    <a:pt x="180" y="0"/>
                    <a:pt x="101" y="77"/>
                    <a:pt x="77" y="172"/>
                  </a:cubicBezTo>
                  <a:cubicBezTo>
                    <a:pt x="52" y="273"/>
                    <a:pt x="27" y="374"/>
                    <a:pt x="2" y="475"/>
                  </a:cubicBezTo>
                  <a:moveTo>
                    <a:pt x="174" y="334"/>
                  </a:moveTo>
                  <a:cubicBezTo>
                    <a:pt x="119" y="334"/>
                    <a:pt x="105" y="270"/>
                    <a:pt x="105" y="264"/>
                  </a:cubicBezTo>
                  <a:cubicBezTo>
                    <a:pt x="105" y="262"/>
                    <a:pt x="110" y="246"/>
                    <a:pt x="112" y="235"/>
                  </a:cubicBezTo>
                  <a:cubicBezTo>
                    <a:pt x="134" y="150"/>
                    <a:pt x="143" y="121"/>
                    <a:pt x="158" y="90"/>
                  </a:cubicBezTo>
                  <a:cubicBezTo>
                    <a:pt x="191" y="35"/>
                    <a:pt x="231" y="18"/>
                    <a:pt x="255" y="18"/>
                  </a:cubicBezTo>
                  <a:cubicBezTo>
                    <a:pt x="284" y="18"/>
                    <a:pt x="308" y="40"/>
                    <a:pt x="308" y="92"/>
                  </a:cubicBezTo>
                  <a:cubicBezTo>
                    <a:pt x="308" y="136"/>
                    <a:pt x="286" y="222"/>
                    <a:pt x="264" y="259"/>
                  </a:cubicBezTo>
                  <a:cubicBezTo>
                    <a:pt x="240" y="308"/>
                    <a:pt x="202" y="334"/>
                    <a:pt x="174" y="33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45" name="Полилиния 944"/>
            <p:cNvSpPr/>
            <p:nvPr/>
          </p:nvSpPr>
          <p:spPr>
            <a:xfrm>
              <a:off x="7190280" y="3549960"/>
              <a:ext cx="64080" cy="277560"/>
            </a:xfrm>
            <a:custGeom>
              <a:avLst/>
              <a:gdLst/>
              <a:ahLst/>
              <a:cxnLst/>
              <a:rect l="0" t="0" r="r" b="b"/>
              <a:pathLst>
                <a:path w="178" h="771">
                  <a:moveTo>
                    <a:pt x="178" y="387"/>
                  </a:moveTo>
                  <a:cubicBezTo>
                    <a:pt x="178" y="325"/>
                    <a:pt x="169" y="233"/>
                    <a:pt x="127" y="145"/>
                  </a:cubicBezTo>
                  <a:cubicBezTo>
                    <a:pt x="81" y="51"/>
                    <a:pt x="15" y="0"/>
                    <a:pt x="6" y="0"/>
                  </a:cubicBezTo>
                  <a:cubicBezTo>
                    <a:pt x="2" y="0"/>
                    <a:pt x="0" y="4"/>
                    <a:pt x="0" y="9"/>
                  </a:cubicBezTo>
                  <a:cubicBezTo>
                    <a:pt x="0" y="11"/>
                    <a:pt x="0" y="13"/>
                    <a:pt x="13" y="26"/>
                  </a:cubicBezTo>
                  <a:cubicBezTo>
                    <a:pt x="90" y="103"/>
                    <a:pt x="134" y="224"/>
                    <a:pt x="134" y="387"/>
                  </a:cubicBezTo>
                  <a:cubicBezTo>
                    <a:pt x="134" y="518"/>
                    <a:pt x="105" y="652"/>
                    <a:pt x="9" y="751"/>
                  </a:cubicBezTo>
                  <a:cubicBezTo>
                    <a:pt x="0" y="760"/>
                    <a:pt x="0" y="762"/>
                    <a:pt x="0" y="764"/>
                  </a:cubicBezTo>
                  <a:cubicBezTo>
                    <a:pt x="0" y="769"/>
                    <a:pt x="2" y="771"/>
                    <a:pt x="6" y="771"/>
                  </a:cubicBezTo>
                  <a:cubicBezTo>
                    <a:pt x="15" y="771"/>
                    <a:pt x="83" y="718"/>
                    <a:pt x="130" y="622"/>
                  </a:cubicBezTo>
                  <a:cubicBezTo>
                    <a:pt x="169" y="536"/>
                    <a:pt x="178" y="450"/>
                    <a:pt x="178" y="38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46" name="Полилиния 945"/>
            <p:cNvSpPr/>
            <p:nvPr/>
          </p:nvSpPr>
          <p:spPr>
            <a:xfrm>
              <a:off x="7294680" y="3489840"/>
              <a:ext cx="85680" cy="128880"/>
            </a:xfrm>
            <a:custGeom>
              <a:avLst/>
              <a:gdLst/>
              <a:ahLst/>
              <a:cxnLst/>
              <a:rect l="0" t="0" r="r" b="b"/>
              <a:pathLst>
                <a:path w="238" h="358">
                  <a:moveTo>
                    <a:pt x="238" y="259"/>
                  </a:moveTo>
                  <a:cubicBezTo>
                    <a:pt x="232" y="259"/>
                    <a:pt x="226" y="259"/>
                    <a:pt x="220" y="259"/>
                  </a:cubicBezTo>
                  <a:cubicBezTo>
                    <a:pt x="218" y="272"/>
                    <a:pt x="214" y="303"/>
                    <a:pt x="207" y="310"/>
                  </a:cubicBezTo>
                  <a:cubicBezTo>
                    <a:pt x="203" y="312"/>
                    <a:pt x="161" y="312"/>
                    <a:pt x="152" y="312"/>
                  </a:cubicBezTo>
                  <a:cubicBezTo>
                    <a:pt x="119" y="312"/>
                    <a:pt x="86" y="312"/>
                    <a:pt x="53" y="312"/>
                  </a:cubicBezTo>
                  <a:cubicBezTo>
                    <a:pt x="110" y="261"/>
                    <a:pt x="128" y="246"/>
                    <a:pt x="161" y="222"/>
                  </a:cubicBezTo>
                  <a:cubicBezTo>
                    <a:pt x="200" y="189"/>
                    <a:pt x="238" y="156"/>
                    <a:pt x="238" y="105"/>
                  </a:cubicBezTo>
                  <a:cubicBezTo>
                    <a:pt x="238" y="40"/>
                    <a:pt x="181" y="0"/>
                    <a:pt x="112" y="0"/>
                  </a:cubicBezTo>
                  <a:cubicBezTo>
                    <a:pt x="44" y="0"/>
                    <a:pt x="0" y="46"/>
                    <a:pt x="0" y="97"/>
                  </a:cubicBezTo>
                  <a:cubicBezTo>
                    <a:pt x="0" y="123"/>
                    <a:pt x="22" y="127"/>
                    <a:pt x="29" y="127"/>
                  </a:cubicBezTo>
                  <a:cubicBezTo>
                    <a:pt x="42" y="127"/>
                    <a:pt x="57" y="116"/>
                    <a:pt x="57" y="99"/>
                  </a:cubicBezTo>
                  <a:cubicBezTo>
                    <a:pt x="57" y="88"/>
                    <a:pt x="53" y="70"/>
                    <a:pt x="24" y="70"/>
                  </a:cubicBezTo>
                  <a:cubicBezTo>
                    <a:pt x="42" y="31"/>
                    <a:pt x="79" y="20"/>
                    <a:pt x="104" y="20"/>
                  </a:cubicBezTo>
                  <a:cubicBezTo>
                    <a:pt x="159" y="20"/>
                    <a:pt x="187" y="62"/>
                    <a:pt x="187" y="105"/>
                  </a:cubicBezTo>
                  <a:cubicBezTo>
                    <a:pt x="187" y="152"/>
                    <a:pt x="152" y="189"/>
                    <a:pt x="134" y="209"/>
                  </a:cubicBezTo>
                  <a:cubicBezTo>
                    <a:pt x="91" y="251"/>
                    <a:pt x="48" y="294"/>
                    <a:pt x="5" y="336"/>
                  </a:cubicBezTo>
                  <a:cubicBezTo>
                    <a:pt x="0" y="343"/>
                    <a:pt x="0" y="343"/>
                    <a:pt x="0" y="358"/>
                  </a:cubicBezTo>
                  <a:cubicBezTo>
                    <a:pt x="74" y="358"/>
                    <a:pt x="148" y="358"/>
                    <a:pt x="222" y="358"/>
                  </a:cubicBezTo>
                  <a:cubicBezTo>
                    <a:pt x="227" y="325"/>
                    <a:pt x="233" y="292"/>
                    <a:pt x="238" y="2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47" name="Полилиния 946"/>
            <p:cNvSpPr/>
            <p:nvPr/>
          </p:nvSpPr>
          <p:spPr>
            <a:xfrm>
              <a:off x="7491960" y="3683520"/>
              <a:ext cx="170280" cy="11160"/>
            </a:xfrm>
            <a:custGeom>
              <a:avLst/>
              <a:gdLst/>
              <a:ahLst/>
              <a:cxnLst/>
              <a:rect l="0" t="0" r="r" b="b"/>
              <a:pathLst>
                <a:path w="473" h="31">
                  <a:moveTo>
                    <a:pt x="444" y="31"/>
                  </a:moveTo>
                  <a:cubicBezTo>
                    <a:pt x="457" y="31"/>
                    <a:pt x="473" y="31"/>
                    <a:pt x="473" y="16"/>
                  </a:cubicBezTo>
                  <a:cubicBezTo>
                    <a:pt x="473" y="0"/>
                    <a:pt x="457" y="0"/>
                    <a:pt x="444" y="0"/>
                  </a:cubicBezTo>
                  <a:cubicBezTo>
                    <a:pt x="305" y="0"/>
                    <a:pt x="165" y="0"/>
                    <a:pt x="26" y="0"/>
                  </a:cubicBezTo>
                  <a:cubicBezTo>
                    <a:pt x="13" y="0"/>
                    <a:pt x="0" y="0"/>
                    <a:pt x="0" y="16"/>
                  </a:cubicBezTo>
                  <a:cubicBezTo>
                    <a:pt x="0" y="31"/>
                    <a:pt x="13" y="31"/>
                    <a:pt x="26" y="31"/>
                  </a:cubicBezTo>
                  <a:cubicBezTo>
                    <a:pt x="165" y="31"/>
                    <a:pt x="305" y="31"/>
                    <a:pt x="444" y="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3840" rIns="90000" bIns="-3384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48" name="Полилиния 947"/>
            <p:cNvSpPr/>
            <p:nvPr/>
          </p:nvSpPr>
          <p:spPr>
            <a:xfrm>
              <a:off x="7771320" y="3573720"/>
              <a:ext cx="91800" cy="184320"/>
            </a:xfrm>
            <a:custGeom>
              <a:avLst/>
              <a:gdLst/>
              <a:ahLst/>
              <a:cxnLst/>
              <a:rect l="0" t="0" r="r" b="b"/>
              <a:pathLst>
                <a:path w="255" h="512">
                  <a:moveTo>
                    <a:pt x="158" y="20"/>
                  </a:moveTo>
                  <a:cubicBezTo>
                    <a:pt x="158" y="0"/>
                    <a:pt x="158" y="0"/>
                    <a:pt x="141" y="0"/>
                  </a:cubicBezTo>
                  <a:cubicBezTo>
                    <a:pt x="95" y="48"/>
                    <a:pt x="27" y="48"/>
                    <a:pt x="0" y="48"/>
                  </a:cubicBezTo>
                  <a:cubicBezTo>
                    <a:pt x="0" y="56"/>
                    <a:pt x="0" y="64"/>
                    <a:pt x="0" y="72"/>
                  </a:cubicBezTo>
                  <a:cubicBezTo>
                    <a:pt x="16" y="72"/>
                    <a:pt x="62" y="72"/>
                    <a:pt x="101" y="53"/>
                  </a:cubicBezTo>
                  <a:cubicBezTo>
                    <a:pt x="101" y="186"/>
                    <a:pt x="101" y="319"/>
                    <a:pt x="101" y="452"/>
                  </a:cubicBezTo>
                  <a:cubicBezTo>
                    <a:pt x="101" y="479"/>
                    <a:pt x="99" y="490"/>
                    <a:pt x="31" y="490"/>
                  </a:cubicBezTo>
                  <a:cubicBezTo>
                    <a:pt x="23" y="490"/>
                    <a:pt x="15" y="490"/>
                    <a:pt x="7" y="490"/>
                  </a:cubicBezTo>
                  <a:cubicBezTo>
                    <a:pt x="7" y="497"/>
                    <a:pt x="7" y="504"/>
                    <a:pt x="7" y="512"/>
                  </a:cubicBezTo>
                  <a:cubicBezTo>
                    <a:pt x="33" y="509"/>
                    <a:pt x="99" y="509"/>
                    <a:pt x="130" y="509"/>
                  </a:cubicBezTo>
                  <a:cubicBezTo>
                    <a:pt x="161" y="509"/>
                    <a:pt x="229" y="509"/>
                    <a:pt x="255" y="512"/>
                  </a:cubicBezTo>
                  <a:cubicBezTo>
                    <a:pt x="255" y="504"/>
                    <a:pt x="255" y="497"/>
                    <a:pt x="255" y="490"/>
                  </a:cubicBezTo>
                  <a:cubicBezTo>
                    <a:pt x="247" y="490"/>
                    <a:pt x="239" y="490"/>
                    <a:pt x="231" y="490"/>
                  </a:cubicBezTo>
                  <a:cubicBezTo>
                    <a:pt x="161" y="490"/>
                    <a:pt x="158" y="481"/>
                    <a:pt x="158" y="452"/>
                  </a:cubicBezTo>
                  <a:cubicBezTo>
                    <a:pt x="158" y="308"/>
                    <a:pt x="158" y="164"/>
                    <a:pt x="158" y="2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949" name="Группа 948"/>
          <p:cNvGrpSpPr/>
          <p:nvPr/>
        </p:nvGrpSpPr>
        <p:grpSpPr>
          <a:xfrm>
            <a:off x="1096200" y="3999600"/>
            <a:ext cx="630360" cy="244080"/>
            <a:chOff x="1096200" y="3999600"/>
            <a:chExt cx="630360" cy="244080"/>
          </a:xfrm>
        </p:grpSpPr>
        <p:sp>
          <p:nvSpPr>
            <p:cNvPr id="950" name="Полилиния 949"/>
            <p:cNvSpPr/>
            <p:nvPr/>
          </p:nvSpPr>
          <p:spPr>
            <a:xfrm>
              <a:off x="1096200" y="4061880"/>
              <a:ext cx="131400" cy="181800"/>
            </a:xfrm>
            <a:custGeom>
              <a:avLst/>
              <a:gdLst/>
              <a:ahLst/>
              <a:cxnLst/>
              <a:rect l="0" t="0" r="r" b="b"/>
              <a:pathLst>
                <a:path w="365" h="505">
                  <a:moveTo>
                    <a:pt x="2" y="472"/>
                  </a:moveTo>
                  <a:cubicBezTo>
                    <a:pt x="0" y="481"/>
                    <a:pt x="1" y="479"/>
                    <a:pt x="0" y="483"/>
                  </a:cubicBezTo>
                  <a:cubicBezTo>
                    <a:pt x="0" y="496"/>
                    <a:pt x="9" y="505"/>
                    <a:pt x="22" y="505"/>
                  </a:cubicBezTo>
                  <a:cubicBezTo>
                    <a:pt x="37" y="505"/>
                    <a:pt x="46" y="492"/>
                    <a:pt x="48" y="488"/>
                  </a:cubicBezTo>
                  <a:cubicBezTo>
                    <a:pt x="53" y="481"/>
                    <a:pt x="77" y="378"/>
                    <a:pt x="97" y="297"/>
                  </a:cubicBezTo>
                  <a:cubicBezTo>
                    <a:pt x="112" y="327"/>
                    <a:pt x="138" y="347"/>
                    <a:pt x="174" y="347"/>
                  </a:cubicBezTo>
                  <a:cubicBezTo>
                    <a:pt x="264" y="347"/>
                    <a:pt x="365" y="240"/>
                    <a:pt x="365" y="125"/>
                  </a:cubicBezTo>
                  <a:cubicBezTo>
                    <a:pt x="365" y="44"/>
                    <a:pt x="312" y="0"/>
                    <a:pt x="257" y="0"/>
                  </a:cubicBezTo>
                  <a:cubicBezTo>
                    <a:pt x="182" y="0"/>
                    <a:pt x="101" y="77"/>
                    <a:pt x="77" y="169"/>
                  </a:cubicBezTo>
                  <a:cubicBezTo>
                    <a:pt x="52" y="270"/>
                    <a:pt x="27" y="371"/>
                    <a:pt x="2" y="472"/>
                  </a:cubicBezTo>
                  <a:moveTo>
                    <a:pt x="174" y="330"/>
                  </a:moveTo>
                  <a:cubicBezTo>
                    <a:pt x="119" y="330"/>
                    <a:pt x="108" y="268"/>
                    <a:pt x="108" y="261"/>
                  </a:cubicBezTo>
                  <a:cubicBezTo>
                    <a:pt x="108" y="259"/>
                    <a:pt x="110" y="244"/>
                    <a:pt x="112" y="233"/>
                  </a:cubicBezTo>
                  <a:cubicBezTo>
                    <a:pt x="134" y="147"/>
                    <a:pt x="143" y="121"/>
                    <a:pt x="158" y="90"/>
                  </a:cubicBezTo>
                  <a:cubicBezTo>
                    <a:pt x="193" y="33"/>
                    <a:pt x="231" y="16"/>
                    <a:pt x="255" y="16"/>
                  </a:cubicBezTo>
                  <a:cubicBezTo>
                    <a:pt x="283" y="16"/>
                    <a:pt x="308" y="38"/>
                    <a:pt x="308" y="92"/>
                  </a:cubicBezTo>
                  <a:cubicBezTo>
                    <a:pt x="308" y="134"/>
                    <a:pt x="286" y="220"/>
                    <a:pt x="266" y="257"/>
                  </a:cubicBezTo>
                  <a:cubicBezTo>
                    <a:pt x="239" y="305"/>
                    <a:pt x="202" y="330"/>
                    <a:pt x="174" y="33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51" name="Полилиния 950"/>
            <p:cNvSpPr/>
            <p:nvPr/>
          </p:nvSpPr>
          <p:spPr>
            <a:xfrm>
              <a:off x="1332000" y="4034160"/>
              <a:ext cx="169200" cy="160560"/>
            </a:xfrm>
            <a:custGeom>
              <a:avLst/>
              <a:gdLst/>
              <a:ahLst/>
              <a:cxnLst/>
              <a:rect l="0" t="0" r="r" b="b"/>
              <a:pathLst>
                <a:path w="470" h="446">
                  <a:moveTo>
                    <a:pt x="454" y="33"/>
                  </a:moveTo>
                  <a:cubicBezTo>
                    <a:pt x="465" y="29"/>
                    <a:pt x="470" y="25"/>
                    <a:pt x="470" y="16"/>
                  </a:cubicBezTo>
                  <a:cubicBezTo>
                    <a:pt x="470" y="7"/>
                    <a:pt x="463" y="0"/>
                    <a:pt x="454" y="0"/>
                  </a:cubicBezTo>
                  <a:cubicBezTo>
                    <a:pt x="452" y="0"/>
                    <a:pt x="450" y="0"/>
                    <a:pt x="441" y="7"/>
                  </a:cubicBezTo>
                  <a:cubicBezTo>
                    <a:pt x="298" y="74"/>
                    <a:pt x="156" y="140"/>
                    <a:pt x="13" y="207"/>
                  </a:cubicBezTo>
                  <a:cubicBezTo>
                    <a:pt x="4" y="211"/>
                    <a:pt x="0" y="216"/>
                    <a:pt x="0" y="224"/>
                  </a:cubicBezTo>
                  <a:cubicBezTo>
                    <a:pt x="0" y="233"/>
                    <a:pt x="4" y="238"/>
                    <a:pt x="13" y="240"/>
                  </a:cubicBezTo>
                  <a:cubicBezTo>
                    <a:pt x="156" y="307"/>
                    <a:pt x="298" y="374"/>
                    <a:pt x="441" y="442"/>
                  </a:cubicBezTo>
                  <a:cubicBezTo>
                    <a:pt x="450" y="446"/>
                    <a:pt x="452" y="446"/>
                    <a:pt x="454" y="446"/>
                  </a:cubicBezTo>
                  <a:cubicBezTo>
                    <a:pt x="463" y="446"/>
                    <a:pt x="470" y="439"/>
                    <a:pt x="470" y="431"/>
                  </a:cubicBezTo>
                  <a:cubicBezTo>
                    <a:pt x="470" y="422"/>
                    <a:pt x="465" y="420"/>
                    <a:pt x="454" y="415"/>
                  </a:cubicBezTo>
                  <a:cubicBezTo>
                    <a:pt x="320" y="352"/>
                    <a:pt x="185" y="288"/>
                    <a:pt x="50" y="224"/>
                  </a:cubicBezTo>
                  <a:cubicBezTo>
                    <a:pt x="185" y="161"/>
                    <a:pt x="320" y="97"/>
                    <a:pt x="454" y="3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52" name="Полилиния 951"/>
            <p:cNvSpPr/>
            <p:nvPr/>
          </p:nvSpPr>
          <p:spPr>
            <a:xfrm>
              <a:off x="1615680" y="3999600"/>
              <a:ext cx="110880" cy="183960"/>
            </a:xfrm>
            <a:custGeom>
              <a:avLst/>
              <a:gdLst/>
              <a:ahLst/>
              <a:cxnLst/>
              <a:rect l="0" t="0" r="r" b="b"/>
              <a:pathLst>
                <a:path w="308" h="511">
                  <a:moveTo>
                    <a:pt x="60" y="452"/>
                  </a:moveTo>
                  <a:cubicBezTo>
                    <a:pt x="87" y="426"/>
                    <a:pt x="114" y="399"/>
                    <a:pt x="141" y="373"/>
                  </a:cubicBezTo>
                  <a:cubicBezTo>
                    <a:pt x="262" y="268"/>
                    <a:pt x="308" y="226"/>
                    <a:pt x="308" y="149"/>
                  </a:cubicBezTo>
                  <a:cubicBezTo>
                    <a:pt x="308" y="61"/>
                    <a:pt x="238" y="0"/>
                    <a:pt x="143" y="0"/>
                  </a:cubicBezTo>
                  <a:cubicBezTo>
                    <a:pt x="58" y="0"/>
                    <a:pt x="0" y="70"/>
                    <a:pt x="0" y="140"/>
                  </a:cubicBezTo>
                  <a:cubicBezTo>
                    <a:pt x="0" y="182"/>
                    <a:pt x="38" y="182"/>
                    <a:pt x="40" y="182"/>
                  </a:cubicBezTo>
                  <a:cubicBezTo>
                    <a:pt x="53" y="182"/>
                    <a:pt x="82" y="173"/>
                    <a:pt x="82" y="143"/>
                  </a:cubicBezTo>
                  <a:cubicBezTo>
                    <a:pt x="82" y="121"/>
                    <a:pt x="66" y="101"/>
                    <a:pt x="40" y="101"/>
                  </a:cubicBezTo>
                  <a:cubicBezTo>
                    <a:pt x="33" y="101"/>
                    <a:pt x="31" y="101"/>
                    <a:pt x="29" y="103"/>
                  </a:cubicBezTo>
                  <a:cubicBezTo>
                    <a:pt x="47" y="53"/>
                    <a:pt x="88" y="24"/>
                    <a:pt x="134" y="24"/>
                  </a:cubicBezTo>
                  <a:cubicBezTo>
                    <a:pt x="205" y="24"/>
                    <a:pt x="238" y="86"/>
                    <a:pt x="238" y="149"/>
                  </a:cubicBezTo>
                  <a:cubicBezTo>
                    <a:pt x="238" y="211"/>
                    <a:pt x="198" y="272"/>
                    <a:pt x="156" y="318"/>
                  </a:cubicBezTo>
                  <a:cubicBezTo>
                    <a:pt x="107" y="373"/>
                    <a:pt x="58" y="428"/>
                    <a:pt x="9" y="483"/>
                  </a:cubicBezTo>
                  <a:cubicBezTo>
                    <a:pt x="0" y="492"/>
                    <a:pt x="0" y="494"/>
                    <a:pt x="0" y="511"/>
                  </a:cubicBezTo>
                  <a:cubicBezTo>
                    <a:pt x="96" y="511"/>
                    <a:pt x="191" y="511"/>
                    <a:pt x="286" y="511"/>
                  </a:cubicBezTo>
                  <a:cubicBezTo>
                    <a:pt x="293" y="467"/>
                    <a:pt x="301" y="422"/>
                    <a:pt x="308" y="377"/>
                  </a:cubicBezTo>
                  <a:cubicBezTo>
                    <a:pt x="301" y="377"/>
                    <a:pt x="295" y="377"/>
                    <a:pt x="288" y="377"/>
                  </a:cubicBezTo>
                  <a:cubicBezTo>
                    <a:pt x="284" y="402"/>
                    <a:pt x="279" y="434"/>
                    <a:pt x="271" y="445"/>
                  </a:cubicBezTo>
                  <a:cubicBezTo>
                    <a:pt x="266" y="452"/>
                    <a:pt x="216" y="452"/>
                    <a:pt x="198" y="452"/>
                  </a:cubicBezTo>
                  <a:cubicBezTo>
                    <a:pt x="152" y="452"/>
                    <a:pt x="106" y="452"/>
                    <a:pt x="60" y="45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953" name="Группа 952"/>
          <p:cNvGrpSpPr/>
          <p:nvPr/>
        </p:nvGrpSpPr>
        <p:grpSpPr>
          <a:xfrm>
            <a:off x="1123560" y="5232240"/>
            <a:ext cx="683640" cy="244080"/>
            <a:chOff x="1123560" y="5232240"/>
            <a:chExt cx="683640" cy="244080"/>
          </a:xfrm>
        </p:grpSpPr>
        <p:sp>
          <p:nvSpPr>
            <p:cNvPr id="954" name="Полилиния 953"/>
            <p:cNvSpPr/>
            <p:nvPr/>
          </p:nvSpPr>
          <p:spPr>
            <a:xfrm>
              <a:off x="1123560" y="5294520"/>
              <a:ext cx="130680" cy="181800"/>
            </a:xfrm>
            <a:custGeom>
              <a:avLst/>
              <a:gdLst/>
              <a:ahLst/>
              <a:cxnLst/>
              <a:rect l="0" t="0" r="r" b="b"/>
              <a:pathLst>
                <a:path w="363" h="505">
                  <a:moveTo>
                    <a:pt x="2" y="472"/>
                  </a:moveTo>
                  <a:cubicBezTo>
                    <a:pt x="0" y="481"/>
                    <a:pt x="1" y="479"/>
                    <a:pt x="0" y="483"/>
                  </a:cubicBezTo>
                  <a:cubicBezTo>
                    <a:pt x="0" y="496"/>
                    <a:pt x="9" y="505"/>
                    <a:pt x="22" y="505"/>
                  </a:cubicBezTo>
                  <a:cubicBezTo>
                    <a:pt x="37" y="505"/>
                    <a:pt x="46" y="492"/>
                    <a:pt x="48" y="488"/>
                  </a:cubicBezTo>
                  <a:cubicBezTo>
                    <a:pt x="53" y="481"/>
                    <a:pt x="77" y="378"/>
                    <a:pt x="97" y="297"/>
                  </a:cubicBezTo>
                  <a:cubicBezTo>
                    <a:pt x="112" y="327"/>
                    <a:pt x="138" y="347"/>
                    <a:pt x="174" y="347"/>
                  </a:cubicBezTo>
                  <a:cubicBezTo>
                    <a:pt x="264" y="347"/>
                    <a:pt x="363" y="240"/>
                    <a:pt x="363" y="125"/>
                  </a:cubicBezTo>
                  <a:cubicBezTo>
                    <a:pt x="363" y="44"/>
                    <a:pt x="312" y="0"/>
                    <a:pt x="257" y="0"/>
                  </a:cubicBezTo>
                  <a:cubicBezTo>
                    <a:pt x="182" y="0"/>
                    <a:pt x="101" y="77"/>
                    <a:pt x="77" y="169"/>
                  </a:cubicBezTo>
                  <a:cubicBezTo>
                    <a:pt x="52" y="270"/>
                    <a:pt x="27" y="371"/>
                    <a:pt x="2" y="472"/>
                  </a:cubicBezTo>
                  <a:moveTo>
                    <a:pt x="174" y="330"/>
                  </a:moveTo>
                  <a:cubicBezTo>
                    <a:pt x="119" y="330"/>
                    <a:pt x="108" y="268"/>
                    <a:pt x="108" y="261"/>
                  </a:cubicBezTo>
                  <a:cubicBezTo>
                    <a:pt x="108" y="259"/>
                    <a:pt x="110" y="244"/>
                    <a:pt x="112" y="233"/>
                  </a:cubicBezTo>
                  <a:cubicBezTo>
                    <a:pt x="134" y="147"/>
                    <a:pt x="143" y="121"/>
                    <a:pt x="158" y="90"/>
                  </a:cubicBezTo>
                  <a:cubicBezTo>
                    <a:pt x="191" y="33"/>
                    <a:pt x="231" y="16"/>
                    <a:pt x="255" y="16"/>
                  </a:cubicBezTo>
                  <a:cubicBezTo>
                    <a:pt x="283" y="16"/>
                    <a:pt x="308" y="38"/>
                    <a:pt x="308" y="92"/>
                  </a:cubicBezTo>
                  <a:cubicBezTo>
                    <a:pt x="308" y="134"/>
                    <a:pt x="286" y="220"/>
                    <a:pt x="264" y="257"/>
                  </a:cubicBezTo>
                  <a:cubicBezTo>
                    <a:pt x="240" y="305"/>
                    <a:pt x="202" y="330"/>
                    <a:pt x="174" y="33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55" name="Полилиния 954"/>
            <p:cNvSpPr/>
            <p:nvPr/>
          </p:nvSpPr>
          <p:spPr>
            <a:xfrm>
              <a:off x="1351440" y="5259960"/>
              <a:ext cx="246960" cy="174600"/>
            </a:xfrm>
            <a:custGeom>
              <a:avLst/>
              <a:gdLst/>
              <a:ahLst/>
              <a:cxnLst/>
              <a:rect l="0" t="0" r="r" b="b"/>
              <a:pathLst>
                <a:path w="686" h="485">
                  <a:moveTo>
                    <a:pt x="433" y="33"/>
                  </a:moveTo>
                  <a:cubicBezTo>
                    <a:pt x="444" y="26"/>
                    <a:pt x="448" y="24"/>
                    <a:pt x="448" y="15"/>
                  </a:cubicBezTo>
                  <a:cubicBezTo>
                    <a:pt x="448" y="4"/>
                    <a:pt x="442" y="0"/>
                    <a:pt x="433" y="0"/>
                  </a:cubicBezTo>
                  <a:cubicBezTo>
                    <a:pt x="429" y="0"/>
                    <a:pt x="424" y="4"/>
                    <a:pt x="420" y="4"/>
                  </a:cubicBezTo>
                  <a:cubicBezTo>
                    <a:pt x="284" y="78"/>
                    <a:pt x="149" y="152"/>
                    <a:pt x="13" y="226"/>
                  </a:cubicBezTo>
                  <a:cubicBezTo>
                    <a:pt x="4" y="232"/>
                    <a:pt x="0" y="235"/>
                    <a:pt x="0" y="243"/>
                  </a:cubicBezTo>
                  <a:cubicBezTo>
                    <a:pt x="0" y="252"/>
                    <a:pt x="4" y="254"/>
                    <a:pt x="13" y="259"/>
                  </a:cubicBezTo>
                  <a:cubicBezTo>
                    <a:pt x="149" y="333"/>
                    <a:pt x="284" y="406"/>
                    <a:pt x="420" y="480"/>
                  </a:cubicBezTo>
                  <a:cubicBezTo>
                    <a:pt x="429" y="485"/>
                    <a:pt x="431" y="485"/>
                    <a:pt x="433" y="485"/>
                  </a:cubicBezTo>
                  <a:cubicBezTo>
                    <a:pt x="444" y="485"/>
                    <a:pt x="448" y="478"/>
                    <a:pt x="448" y="469"/>
                  </a:cubicBezTo>
                  <a:cubicBezTo>
                    <a:pt x="448" y="461"/>
                    <a:pt x="444" y="458"/>
                    <a:pt x="433" y="454"/>
                  </a:cubicBezTo>
                  <a:cubicBezTo>
                    <a:pt x="304" y="384"/>
                    <a:pt x="175" y="314"/>
                    <a:pt x="46" y="243"/>
                  </a:cubicBezTo>
                  <a:cubicBezTo>
                    <a:pt x="175" y="173"/>
                    <a:pt x="304" y="103"/>
                    <a:pt x="433" y="33"/>
                  </a:cubicBezTo>
                  <a:moveTo>
                    <a:pt x="670" y="33"/>
                  </a:moveTo>
                  <a:cubicBezTo>
                    <a:pt x="679" y="26"/>
                    <a:pt x="686" y="24"/>
                    <a:pt x="686" y="15"/>
                  </a:cubicBezTo>
                  <a:cubicBezTo>
                    <a:pt x="686" y="4"/>
                    <a:pt x="677" y="0"/>
                    <a:pt x="670" y="0"/>
                  </a:cubicBezTo>
                  <a:cubicBezTo>
                    <a:pt x="664" y="0"/>
                    <a:pt x="659" y="4"/>
                    <a:pt x="655" y="4"/>
                  </a:cubicBezTo>
                  <a:cubicBezTo>
                    <a:pt x="519" y="78"/>
                    <a:pt x="384" y="152"/>
                    <a:pt x="248" y="226"/>
                  </a:cubicBezTo>
                  <a:cubicBezTo>
                    <a:pt x="240" y="232"/>
                    <a:pt x="235" y="235"/>
                    <a:pt x="235" y="243"/>
                  </a:cubicBezTo>
                  <a:cubicBezTo>
                    <a:pt x="235" y="252"/>
                    <a:pt x="240" y="254"/>
                    <a:pt x="248" y="259"/>
                  </a:cubicBezTo>
                  <a:cubicBezTo>
                    <a:pt x="384" y="333"/>
                    <a:pt x="519" y="406"/>
                    <a:pt x="655" y="480"/>
                  </a:cubicBezTo>
                  <a:cubicBezTo>
                    <a:pt x="664" y="485"/>
                    <a:pt x="666" y="485"/>
                    <a:pt x="670" y="485"/>
                  </a:cubicBezTo>
                  <a:cubicBezTo>
                    <a:pt x="679" y="485"/>
                    <a:pt x="686" y="478"/>
                    <a:pt x="686" y="469"/>
                  </a:cubicBezTo>
                  <a:cubicBezTo>
                    <a:pt x="686" y="461"/>
                    <a:pt x="679" y="458"/>
                    <a:pt x="670" y="454"/>
                  </a:cubicBezTo>
                  <a:cubicBezTo>
                    <a:pt x="541" y="384"/>
                    <a:pt x="411" y="314"/>
                    <a:pt x="281" y="243"/>
                  </a:cubicBezTo>
                  <a:cubicBezTo>
                    <a:pt x="411" y="173"/>
                    <a:pt x="541" y="103"/>
                    <a:pt x="670" y="3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56" name="Полилиния 955"/>
            <p:cNvSpPr/>
            <p:nvPr/>
          </p:nvSpPr>
          <p:spPr>
            <a:xfrm>
              <a:off x="1715400" y="5232240"/>
              <a:ext cx="91800" cy="183960"/>
            </a:xfrm>
            <a:custGeom>
              <a:avLst/>
              <a:gdLst/>
              <a:ahLst/>
              <a:cxnLst/>
              <a:rect l="0" t="0" r="r" b="b"/>
              <a:pathLst>
                <a:path w="255" h="511">
                  <a:moveTo>
                    <a:pt x="158" y="20"/>
                  </a:moveTo>
                  <a:cubicBezTo>
                    <a:pt x="158" y="2"/>
                    <a:pt x="158" y="0"/>
                    <a:pt x="141" y="0"/>
                  </a:cubicBezTo>
                  <a:cubicBezTo>
                    <a:pt x="92" y="50"/>
                    <a:pt x="24" y="50"/>
                    <a:pt x="0" y="50"/>
                  </a:cubicBezTo>
                  <a:cubicBezTo>
                    <a:pt x="0" y="58"/>
                    <a:pt x="0" y="65"/>
                    <a:pt x="0" y="72"/>
                  </a:cubicBezTo>
                  <a:cubicBezTo>
                    <a:pt x="15" y="72"/>
                    <a:pt x="62" y="72"/>
                    <a:pt x="101" y="53"/>
                  </a:cubicBezTo>
                  <a:cubicBezTo>
                    <a:pt x="101" y="186"/>
                    <a:pt x="101" y="319"/>
                    <a:pt x="101" y="452"/>
                  </a:cubicBezTo>
                  <a:cubicBezTo>
                    <a:pt x="101" y="478"/>
                    <a:pt x="99" y="487"/>
                    <a:pt x="29" y="487"/>
                  </a:cubicBezTo>
                  <a:cubicBezTo>
                    <a:pt x="21" y="487"/>
                    <a:pt x="13" y="487"/>
                    <a:pt x="4" y="487"/>
                  </a:cubicBezTo>
                  <a:cubicBezTo>
                    <a:pt x="4" y="495"/>
                    <a:pt x="4" y="503"/>
                    <a:pt x="4" y="511"/>
                  </a:cubicBezTo>
                  <a:cubicBezTo>
                    <a:pt x="31" y="509"/>
                    <a:pt x="99" y="509"/>
                    <a:pt x="130" y="509"/>
                  </a:cubicBezTo>
                  <a:cubicBezTo>
                    <a:pt x="161" y="509"/>
                    <a:pt x="229" y="509"/>
                    <a:pt x="255" y="511"/>
                  </a:cubicBezTo>
                  <a:cubicBezTo>
                    <a:pt x="255" y="503"/>
                    <a:pt x="255" y="495"/>
                    <a:pt x="255" y="487"/>
                  </a:cubicBezTo>
                  <a:cubicBezTo>
                    <a:pt x="247" y="487"/>
                    <a:pt x="239" y="487"/>
                    <a:pt x="231" y="487"/>
                  </a:cubicBezTo>
                  <a:cubicBezTo>
                    <a:pt x="161" y="487"/>
                    <a:pt x="158" y="481"/>
                    <a:pt x="158" y="452"/>
                  </a:cubicBezTo>
                  <a:cubicBezTo>
                    <a:pt x="158" y="308"/>
                    <a:pt x="158" y="164"/>
                    <a:pt x="158" y="2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957" name="Группа 956"/>
          <p:cNvGrpSpPr/>
          <p:nvPr/>
        </p:nvGrpSpPr>
        <p:grpSpPr>
          <a:xfrm>
            <a:off x="2705400" y="4400640"/>
            <a:ext cx="625680" cy="249480"/>
            <a:chOff x="2705400" y="4400640"/>
            <a:chExt cx="625680" cy="249480"/>
          </a:xfrm>
        </p:grpSpPr>
        <p:sp>
          <p:nvSpPr>
            <p:cNvPr id="958" name="Полилиния 957"/>
            <p:cNvSpPr/>
            <p:nvPr/>
          </p:nvSpPr>
          <p:spPr>
            <a:xfrm>
              <a:off x="2705400" y="4400640"/>
              <a:ext cx="117720" cy="249480"/>
            </a:xfrm>
            <a:custGeom>
              <a:avLst/>
              <a:gdLst/>
              <a:ahLst/>
              <a:cxnLst/>
              <a:rect l="0" t="0" r="r" b="b"/>
              <a:pathLst>
                <a:path w="327" h="693">
                  <a:moveTo>
                    <a:pt x="101" y="300"/>
                  </a:moveTo>
                  <a:cubicBezTo>
                    <a:pt x="18" y="355"/>
                    <a:pt x="0" y="428"/>
                    <a:pt x="0" y="456"/>
                  </a:cubicBezTo>
                  <a:cubicBezTo>
                    <a:pt x="0" y="493"/>
                    <a:pt x="22" y="513"/>
                    <a:pt x="22" y="515"/>
                  </a:cubicBezTo>
                  <a:cubicBezTo>
                    <a:pt x="46" y="542"/>
                    <a:pt x="55" y="544"/>
                    <a:pt x="112" y="566"/>
                  </a:cubicBezTo>
                  <a:cubicBezTo>
                    <a:pt x="143" y="578"/>
                    <a:pt x="174" y="591"/>
                    <a:pt x="204" y="603"/>
                  </a:cubicBezTo>
                  <a:cubicBezTo>
                    <a:pt x="218" y="607"/>
                    <a:pt x="233" y="614"/>
                    <a:pt x="233" y="636"/>
                  </a:cubicBezTo>
                  <a:cubicBezTo>
                    <a:pt x="233" y="654"/>
                    <a:pt x="218" y="675"/>
                    <a:pt x="196" y="675"/>
                  </a:cubicBezTo>
                  <a:cubicBezTo>
                    <a:pt x="160" y="675"/>
                    <a:pt x="134" y="658"/>
                    <a:pt x="127" y="651"/>
                  </a:cubicBezTo>
                  <a:cubicBezTo>
                    <a:pt x="123" y="649"/>
                    <a:pt x="121" y="647"/>
                    <a:pt x="119" y="647"/>
                  </a:cubicBezTo>
                  <a:cubicBezTo>
                    <a:pt x="112" y="647"/>
                    <a:pt x="110" y="654"/>
                    <a:pt x="110" y="656"/>
                  </a:cubicBezTo>
                  <a:cubicBezTo>
                    <a:pt x="110" y="664"/>
                    <a:pt x="152" y="693"/>
                    <a:pt x="196" y="693"/>
                  </a:cubicBezTo>
                  <a:cubicBezTo>
                    <a:pt x="242" y="693"/>
                    <a:pt x="275" y="649"/>
                    <a:pt x="275" y="612"/>
                  </a:cubicBezTo>
                  <a:cubicBezTo>
                    <a:pt x="275" y="575"/>
                    <a:pt x="246" y="559"/>
                    <a:pt x="237" y="557"/>
                  </a:cubicBezTo>
                  <a:cubicBezTo>
                    <a:pt x="226" y="553"/>
                    <a:pt x="200" y="542"/>
                    <a:pt x="191" y="539"/>
                  </a:cubicBezTo>
                  <a:cubicBezTo>
                    <a:pt x="176" y="533"/>
                    <a:pt x="160" y="526"/>
                    <a:pt x="143" y="522"/>
                  </a:cubicBezTo>
                  <a:cubicBezTo>
                    <a:pt x="127" y="515"/>
                    <a:pt x="112" y="509"/>
                    <a:pt x="97" y="502"/>
                  </a:cubicBezTo>
                  <a:cubicBezTo>
                    <a:pt x="62" y="489"/>
                    <a:pt x="40" y="467"/>
                    <a:pt x="40" y="434"/>
                  </a:cubicBezTo>
                  <a:cubicBezTo>
                    <a:pt x="40" y="404"/>
                    <a:pt x="70" y="336"/>
                    <a:pt x="134" y="303"/>
                  </a:cubicBezTo>
                  <a:cubicBezTo>
                    <a:pt x="163" y="314"/>
                    <a:pt x="187" y="314"/>
                    <a:pt x="202" y="314"/>
                  </a:cubicBezTo>
                  <a:cubicBezTo>
                    <a:pt x="226" y="314"/>
                    <a:pt x="275" y="314"/>
                    <a:pt x="275" y="289"/>
                  </a:cubicBezTo>
                  <a:cubicBezTo>
                    <a:pt x="275" y="270"/>
                    <a:pt x="242" y="270"/>
                    <a:pt x="211" y="270"/>
                  </a:cubicBezTo>
                  <a:cubicBezTo>
                    <a:pt x="198" y="270"/>
                    <a:pt x="174" y="270"/>
                    <a:pt x="145" y="279"/>
                  </a:cubicBezTo>
                  <a:cubicBezTo>
                    <a:pt x="125" y="259"/>
                    <a:pt x="123" y="232"/>
                    <a:pt x="123" y="217"/>
                  </a:cubicBezTo>
                  <a:cubicBezTo>
                    <a:pt x="123" y="175"/>
                    <a:pt x="152" y="116"/>
                    <a:pt x="209" y="88"/>
                  </a:cubicBezTo>
                  <a:cubicBezTo>
                    <a:pt x="222" y="105"/>
                    <a:pt x="239" y="105"/>
                    <a:pt x="257" y="105"/>
                  </a:cubicBezTo>
                  <a:cubicBezTo>
                    <a:pt x="277" y="105"/>
                    <a:pt x="327" y="105"/>
                    <a:pt x="327" y="81"/>
                  </a:cubicBezTo>
                  <a:cubicBezTo>
                    <a:pt x="327" y="61"/>
                    <a:pt x="292" y="59"/>
                    <a:pt x="261" y="59"/>
                  </a:cubicBezTo>
                  <a:cubicBezTo>
                    <a:pt x="253" y="59"/>
                    <a:pt x="233" y="59"/>
                    <a:pt x="213" y="64"/>
                  </a:cubicBezTo>
                  <a:cubicBezTo>
                    <a:pt x="211" y="57"/>
                    <a:pt x="211" y="50"/>
                    <a:pt x="211" y="39"/>
                  </a:cubicBezTo>
                  <a:cubicBezTo>
                    <a:pt x="211" y="29"/>
                    <a:pt x="212" y="20"/>
                    <a:pt x="213" y="11"/>
                  </a:cubicBezTo>
                  <a:cubicBezTo>
                    <a:pt x="213" y="4"/>
                    <a:pt x="211" y="0"/>
                    <a:pt x="204" y="0"/>
                  </a:cubicBezTo>
                  <a:cubicBezTo>
                    <a:pt x="191" y="0"/>
                    <a:pt x="191" y="35"/>
                    <a:pt x="191" y="37"/>
                  </a:cubicBezTo>
                  <a:cubicBezTo>
                    <a:pt x="191" y="53"/>
                    <a:pt x="196" y="64"/>
                    <a:pt x="196" y="68"/>
                  </a:cubicBezTo>
                  <a:cubicBezTo>
                    <a:pt x="114" y="90"/>
                    <a:pt x="62" y="151"/>
                    <a:pt x="62" y="211"/>
                  </a:cubicBezTo>
                  <a:cubicBezTo>
                    <a:pt x="62" y="239"/>
                    <a:pt x="75" y="272"/>
                    <a:pt x="112" y="292"/>
                  </a:cubicBezTo>
                  <a:cubicBezTo>
                    <a:pt x="108" y="295"/>
                    <a:pt x="105" y="298"/>
                    <a:pt x="101" y="300"/>
                  </a:cubicBezTo>
                  <a:moveTo>
                    <a:pt x="226" y="81"/>
                  </a:moveTo>
                  <a:cubicBezTo>
                    <a:pt x="239" y="77"/>
                    <a:pt x="255" y="77"/>
                    <a:pt x="264" y="77"/>
                  </a:cubicBezTo>
                  <a:cubicBezTo>
                    <a:pt x="290" y="77"/>
                    <a:pt x="292" y="77"/>
                    <a:pt x="305" y="81"/>
                  </a:cubicBezTo>
                  <a:cubicBezTo>
                    <a:pt x="301" y="83"/>
                    <a:pt x="292" y="88"/>
                    <a:pt x="259" y="88"/>
                  </a:cubicBezTo>
                  <a:cubicBezTo>
                    <a:pt x="244" y="88"/>
                    <a:pt x="235" y="88"/>
                    <a:pt x="226" y="81"/>
                  </a:cubicBezTo>
                  <a:moveTo>
                    <a:pt x="167" y="289"/>
                  </a:moveTo>
                  <a:cubicBezTo>
                    <a:pt x="185" y="285"/>
                    <a:pt x="200" y="285"/>
                    <a:pt x="211" y="285"/>
                  </a:cubicBezTo>
                  <a:cubicBezTo>
                    <a:pt x="237" y="285"/>
                    <a:pt x="239" y="287"/>
                    <a:pt x="255" y="289"/>
                  </a:cubicBezTo>
                  <a:cubicBezTo>
                    <a:pt x="248" y="294"/>
                    <a:pt x="239" y="296"/>
                    <a:pt x="204" y="296"/>
                  </a:cubicBezTo>
                  <a:cubicBezTo>
                    <a:pt x="187" y="296"/>
                    <a:pt x="180" y="296"/>
                    <a:pt x="167" y="28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59" name="Полилиния 958"/>
            <p:cNvSpPr/>
            <p:nvPr/>
          </p:nvSpPr>
          <p:spPr>
            <a:xfrm>
              <a:off x="2926080" y="4492080"/>
              <a:ext cx="184320" cy="64800"/>
            </a:xfrm>
            <a:custGeom>
              <a:avLst/>
              <a:gdLst/>
              <a:ahLst/>
              <a:cxnLst/>
              <a:rect l="0" t="0" r="r" b="b"/>
              <a:pathLst>
                <a:path w="512" h="180">
                  <a:moveTo>
                    <a:pt x="486" y="31"/>
                  </a:moveTo>
                  <a:cubicBezTo>
                    <a:pt x="499" y="31"/>
                    <a:pt x="512" y="31"/>
                    <a:pt x="512" y="16"/>
                  </a:cubicBezTo>
                  <a:cubicBezTo>
                    <a:pt x="512" y="0"/>
                    <a:pt x="499" y="0"/>
                    <a:pt x="488" y="0"/>
                  </a:cubicBezTo>
                  <a:cubicBezTo>
                    <a:pt x="333" y="0"/>
                    <a:pt x="179" y="0"/>
                    <a:pt x="24" y="0"/>
                  </a:cubicBezTo>
                  <a:cubicBezTo>
                    <a:pt x="13" y="0"/>
                    <a:pt x="0" y="0"/>
                    <a:pt x="0" y="16"/>
                  </a:cubicBezTo>
                  <a:cubicBezTo>
                    <a:pt x="0" y="31"/>
                    <a:pt x="13" y="31"/>
                    <a:pt x="26" y="31"/>
                  </a:cubicBezTo>
                  <a:cubicBezTo>
                    <a:pt x="179" y="31"/>
                    <a:pt x="333" y="31"/>
                    <a:pt x="486" y="31"/>
                  </a:cubicBezTo>
                  <a:moveTo>
                    <a:pt x="488" y="180"/>
                  </a:moveTo>
                  <a:cubicBezTo>
                    <a:pt x="499" y="180"/>
                    <a:pt x="512" y="180"/>
                    <a:pt x="512" y="165"/>
                  </a:cubicBezTo>
                  <a:cubicBezTo>
                    <a:pt x="512" y="150"/>
                    <a:pt x="499" y="150"/>
                    <a:pt x="486" y="150"/>
                  </a:cubicBezTo>
                  <a:cubicBezTo>
                    <a:pt x="333" y="150"/>
                    <a:pt x="179" y="150"/>
                    <a:pt x="26" y="150"/>
                  </a:cubicBezTo>
                  <a:cubicBezTo>
                    <a:pt x="13" y="150"/>
                    <a:pt x="0" y="150"/>
                    <a:pt x="0" y="165"/>
                  </a:cubicBezTo>
                  <a:cubicBezTo>
                    <a:pt x="0" y="180"/>
                    <a:pt x="13" y="180"/>
                    <a:pt x="24" y="180"/>
                  </a:cubicBezTo>
                  <a:cubicBezTo>
                    <a:pt x="179" y="180"/>
                    <a:pt x="333" y="180"/>
                    <a:pt x="488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19800" rIns="90000" bIns="198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60" name="Полилиния 959"/>
            <p:cNvSpPr/>
            <p:nvPr/>
          </p:nvSpPr>
          <p:spPr>
            <a:xfrm>
              <a:off x="3214080" y="4409280"/>
              <a:ext cx="117000" cy="190440"/>
            </a:xfrm>
            <a:custGeom>
              <a:avLst/>
              <a:gdLst/>
              <a:ahLst/>
              <a:cxnLst/>
              <a:rect l="0" t="0" r="r" b="b"/>
              <a:pathLst>
                <a:path w="325" h="529">
                  <a:moveTo>
                    <a:pt x="325" y="265"/>
                  </a:moveTo>
                  <a:cubicBezTo>
                    <a:pt x="325" y="204"/>
                    <a:pt x="321" y="143"/>
                    <a:pt x="294" y="86"/>
                  </a:cubicBezTo>
                  <a:cubicBezTo>
                    <a:pt x="259" y="11"/>
                    <a:pt x="195" y="0"/>
                    <a:pt x="162" y="0"/>
                  </a:cubicBezTo>
                  <a:cubicBezTo>
                    <a:pt x="116" y="0"/>
                    <a:pt x="61" y="20"/>
                    <a:pt x="28" y="92"/>
                  </a:cubicBezTo>
                  <a:cubicBezTo>
                    <a:pt x="4" y="145"/>
                    <a:pt x="0" y="204"/>
                    <a:pt x="0" y="265"/>
                  </a:cubicBezTo>
                  <a:cubicBezTo>
                    <a:pt x="0" y="323"/>
                    <a:pt x="4" y="393"/>
                    <a:pt x="35" y="452"/>
                  </a:cubicBezTo>
                  <a:cubicBezTo>
                    <a:pt x="68" y="513"/>
                    <a:pt x="125" y="529"/>
                    <a:pt x="162" y="529"/>
                  </a:cubicBezTo>
                  <a:cubicBezTo>
                    <a:pt x="204" y="529"/>
                    <a:pt x="263" y="513"/>
                    <a:pt x="296" y="439"/>
                  </a:cubicBezTo>
                  <a:cubicBezTo>
                    <a:pt x="321" y="386"/>
                    <a:pt x="325" y="327"/>
                    <a:pt x="325" y="265"/>
                  </a:cubicBezTo>
                  <a:moveTo>
                    <a:pt x="162" y="511"/>
                  </a:moveTo>
                  <a:cubicBezTo>
                    <a:pt x="132" y="511"/>
                    <a:pt x="88" y="491"/>
                    <a:pt x="72" y="419"/>
                  </a:cubicBezTo>
                  <a:cubicBezTo>
                    <a:pt x="64" y="373"/>
                    <a:pt x="64" y="303"/>
                    <a:pt x="64" y="257"/>
                  </a:cubicBezTo>
                  <a:cubicBezTo>
                    <a:pt x="64" y="206"/>
                    <a:pt x="64" y="156"/>
                    <a:pt x="70" y="114"/>
                  </a:cubicBezTo>
                  <a:cubicBezTo>
                    <a:pt x="86" y="24"/>
                    <a:pt x="143" y="18"/>
                    <a:pt x="162" y="18"/>
                  </a:cubicBezTo>
                  <a:cubicBezTo>
                    <a:pt x="189" y="18"/>
                    <a:pt x="239" y="31"/>
                    <a:pt x="252" y="108"/>
                  </a:cubicBezTo>
                  <a:cubicBezTo>
                    <a:pt x="261" y="149"/>
                    <a:pt x="261" y="208"/>
                    <a:pt x="261" y="257"/>
                  </a:cubicBezTo>
                  <a:cubicBezTo>
                    <a:pt x="261" y="314"/>
                    <a:pt x="261" y="366"/>
                    <a:pt x="252" y="415"/>
                  </a:cubicBezTo>
                  <a:cubicBezTo>
                    <a:pt x="242" y="489"/>
                    <a:pt x="198" y="511"/>
                    <a:pt x="162" y="51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1" name="Рисунок 960"/>
          <p:cNvPicPr/>
          <p:nvPr/>
        </p:nvPicPr>
        <p:blipFill>
          <a:blip r:embed="rId2"/>
          <a:stretch/>
        </p:blipFill>
        <p:spPr>
          <a:xfrm>
            <a:off x="6336000" y="4047120"/>
            <a:ext cx="4498560" cy="2380320"/>
          </a:xfrm>
          <a:prstGeom prst="rect">
            <a:avLst/>
          </a:prstGeom>
          <a:ln w="0">
            <a:noFill/>
          </a:ln>
        </p:spPr>
      </p:pic>
      <p:pic>
        <p:nvPicPr>
          <p:cNvPr id="962" name="Рисунок 961"/>
          <p:cNvPicPr/>
          <p:nvPr/>
        </p:nvPicPr>
        <p:blipFill>
          <a:blip r:embed="rId3"/>
          <a:stretch/>
        </p:blipFill>
        <p:spPr>
          <a:xfrm>
            <a:off x="990000" y="3862800"/>
            <a:ext cx="4948920" cy="2564640"/>
          </a:xfrm>
          <a:prstGeom prst="rect">
            <a:avLst/>
          </a:prstGeom>
          <a:ln w="0">
            <a:noFill/>
          </a:ln>
        </p:spPr>
      </p:pic>
      <p:sp>
        <p:nvSpPr>
          <p:cNvPr id="963" name="PlaceHolder 1"/>
          <p:cNvSpPr>
            <a:spLocks noGrp="1"/>
          </p:cNvSpPr>
          <p:nvPr>
            <p:ph type="title"/>
          </p:nvPr>
        </p:nvSpPr>
        <p:spPr>
          <a:xfrm>
            <a:off x="831960" y="533880"/>
            <a:ext cx="10513080" cy="645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4000" b="1" strike="noStrike" spc="-1">
                <a:solidFill>
                  <a:schemeClr val="accent1">
                    <a:lumMod val="50000"/>
                  </a:schemeClr>
                </a:solidFill>
                <a:latin typeface="Calibri"/>
              </a:rPr>
              <a:t>Диссипация за счет вязкости </a:t>
            </a:r>
            <a:endParaRPr lang="ru-RU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4" name="Нижний колонтитул 47"/>
          <p:cNvSpPr/>
          <p:nvPr/>
        </p:nvSpPr>
        <p:spPr>
          <a:xfrm>
            <a:off x="838440" y="6356880"/>
            <a:ext cx="10513080" cy="3625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2a)  Propagation in inviscid limit		</a:t>
            </a:r>
            <a:r>
              <a:rPr lang="ru-RU" sz="16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Inertial waves trapping by shear flow</a:t>
            </a:r>
            <a:r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				</a:t>
            </a:r>
            <a:fld id="{25777F9A-50EA-4512-8975-246859D427AA}" type="slidenum"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9</a:t>
            </a:fld>
            <a:endParaRPr lang="ru-RU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5" name="Прямоугольник 964"/>
          <p:cNvSpPr/>
          <p:nvPr/>
        </p:nvSpPr>
        <p:spPr>
          <a:xfrm>
            <a:off x="540000" y="1584000"/>
            <a:ext cx="11090880" cy="449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Вязкость регуляризирует поведение волны у критической точки. Приближенное д/у вблизи нуля: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200000"/>
              </a:lnSpc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После перемасштабирования                           приходим к уравнению на WKB-импульс: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6" name="Нижний колонтитул 48"/>
          <p:cNvSpPr/>
          <p:nvPr/>
        </p:nvSpPr>
        <p:spPr>
          <a:xfrm>
            <a:off x="838440" y="6356880"/>
            <a:ext cx="10513080" cy="362520"/>
          </a:xfrm>
          <a:prstGeom prst="rect">
            <a:avLst/>
          </a:prstGeom>
          <a:solidFill>
            <a:srgbClr val="2A6099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Microsoft YaHei"/>
              </a:rPr>
              <a:t>2b) Диссипация в критической точке	       </a:t>
            </a:r>
            <a:r>
              <a:rPr lang="ru-RU" sz="16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Microsoft YaHei"/>
              </a:rPr>
              <a:t>		</a:t>
            </a:r>
            <a:r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					</a:t>
            </a:r>
            <a:fld id="{EC4CDC92-28BC-471D-B88C-7D5269A5D114}" type="slidenum">
              <a:rPr lang="ru-RU" sz="1400" b="0" strike="noStrike" spc="-1">
                <a:solidFill>
                  <a:schemeClr val="accent1">
                    <a:lumMod val="20000"/>
                    <a:lumOff val="80000"/>
                  </a:schemeClr>
                </a:solidFill>
                <a:latin typeface="Calibri"/>
                <a:ea typeface="DejaVu Sans"/>
              </a:rPr>
              <a:t>9</a:t>
            </a:fld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967" name="Группа 966"/>
          <p:cNvGrpSpPr/>
          <p:nvPr/>
        </p:nvGrpSpPr>
        <p:grpSpPr>
          <a:xfrm>
            <a:off x="10872000" y="3672360"/>
            <a:ext cx="1186560" cy="1072440"/>
            <a:chOff x="10872000" y="3672360"/>
            <a:chExt cx="1186560" cy="1072440"/>
          </a:xfrm>
        </p:grpSpPr>
        <p:sp>
          <p:nvSpPr>
            <p:cNvPr id="968" name="Полилиния 967"/>
            <p:cNvSpPr/>
            <p:nvPr/>
          </p:nvSpPr>
          <p:spPr>
            <a:xfrm>
              <a:off x="10872000" y="3733920"/>
              <a:ext cx="89640" cy="126000"/>
            </a:xfrm>
            <a:custGeom>
              <a:avLst/>
              <a:gdLst>
                <a:gd name="textAreaLeft" fmla="*/ 0 w 89640"/>
                <a:gd name="textAreaRight" fmla="*/ 91080 w 89640"/>
                <a:gd name="textAreaTop" fmla="*/ 0 h 126000"/>
                <a:gd name="textAreaBottom" fmla="*/ 127440 h 126000"/>
              </a:gdLst>
              <a:ahLst/>
              <a:cxnLst/>
              <a:rect l="textAreaLeft" t="textAreaTop" r="textAreaRight" b="textAreaBottom"/>
              <a:pathLst>
                <a:path w="253" h="354">
                  <a:moveTo>
                    <a:pt x="134" y="196"/>
                  </a:moveTo>
                  <a:cubicBezTo>
                    <a:pt x="152" y="198"/>
                    <a:pt x="215" y="211"/>
                    <a:pt x="215" y="266"/>
                  </a:cubicBezTo>
                  <a:cubicBezTo>
                    <a:pt x="215" y="306"/>
                    <a:pt x="189" y="337"/>
                    <a:pt x="127" y="337"/>
                  </a:cubicBezTo>
                  <a:cubicBezTo>
                    <a:pt x="64" y="337"/>
                    <a:pt x="35" y="293"/>
                    <a:pt x="20" y="227"/>
                  </a:cubicBezTo>
                  <a:cubicBezTo>
                    <a:pt x="18" y="218"/>
                    <a:pt x="18" y="214"/>
                    <a:pt x="9" y="214"/>
                  </a:cubicBezTo>
                  <a:cubicBezTo>
                    <a:pt x="0" y="214"/>
                    <a:pt x="0" y="220"/>
                    <a:pt x="0" y="233"/>
                  </a:cubicBezTo>
                  <a:cubicBezTo>
                    <a:pt x="0" y="268"/>
                    <a:pt x="0" y="302"/>
                    <a:pt x="0" y="337"/>
                  </a:cubicBezTo>
                  <a:cubicBezTo>
                    <a:pt x="0" y="350"/>
                    <a:pt x="0" y="354"/>
                    <a:pt x="9" y="354"/>
                  </a:cubicBezTo>
                  <a:cubicBezTo>
                    <a:pt x="11" y="354"/>
                    <a:pt x="13" y="354"/>
                    <a:pt x="26" y="339"/>
                  </a:cubicBezTo>
                  <a:cubicBezTo>
                    <a:pt x="28" y="337"/>
                    <a:pt x="29" y="337"/>
                    <a:pt x="42" y="321"/>
                  </a:cubicBezTo>
                  <a:cubicBezTo>
                    <a:pt x="77" y="354"/>
                    <a:pt x="112" y="354"/>
                    <a:pt x="127" y="354"/>
                  </a:cubicBezTo>
                  <a:cubicBezTo>
                    <a:pt x="218" y="354"/>
                    <a:pt x="253" y="302"/>
                    <a:pt x="253" y="247"/>
                  </a:cubicBezTo>
                  <a:cubicBezTo>
                    <a:pt x="253" y="207"/>
                    <a:pt x="229" y="183"/>
                    <a:pt x="220" y="174"/>
                  </a:cubicBezTo>
                  <a:cubicBezTo>
                    <a:pt x="193" y="150"/>
                    <a:pt x="165" y="143"/>
                    <a:pt x="132" y="137"/>
                  </a:cubicBezTo>
                  <a:cubicBezTo>
                    <a:pt x="88" y="128"/>
                    <a:pt x="37" y="119"/>
                    <a:pt x="37" y="73"/>
                  </a:cubicBezTo>
                  <a:cubicBezTo>
                    <a:pt x="37" y="47"/>
                    <a:pt x="57" y="14"/>
                    <a:pt x="123" y="14"/>
                  </a:cubicBezTo>
                  <a:cubicBezTo>
                    <a:pt x="209" y="14"/>
                    <a:pt x="211" y="84"/>
                    <a:pt x="213" y="108"/>
                  </a:cubicBezTo>
                  <a:cubicBezTo>
                    <a:pt x="213" y="115"/>
                    <a:pt x="219" y="113"/>
                    <a:pt x="222" y="115"/>
                  </a:cubicBezTo>
                  <a:cubicBezTo>
                    <a:pt x="233" y="115"/>
                    <a:pt x="233" y="110"/>
                    <a:pt x="233" y="97"/>
                  </a:cubicBezTo>
                  <a:cubicBezTo>
                    <a:pt x="233" y="71"/>
                    <a:pt x="233" y="44"/>
                    <a:pt x="233" y="18"/>
                  </a:cubicBezTo>
                  <a:cubicBezTo>
                    <a:pt x="233" y="5"/>
                    <a:pt x="233" y="0"/>
                    <a:pt x="224" y="0"/>
                  </a:cubicBezTo>
                  <a:cubicBezTo>
                    <a:pt x="220" y="0"/>
                    <a:pt x="220" y="0"/>
                    <a:pt x="209" y="9"/>
                  </a:cubicBezTo>
                  <a:cubicBezTo>
                    <a:pt x="207" y="11"/>
                    <a:pt x="198" y="20"/>
                    <a:pt x="196" y="22"/>
                  </a:cubicBezTo>
                  <a:cubicBezTo>
                    <a:pt x="167" y="0"/>
                    <a:pt x="134" y="0"/>
                    <a:pt x="123" y="0"/>
                  </a:cubicBezTo>
                  <a:cubicBezTo>
                    <a:pt x="29" y="0"/>
                    <a:pt x="0" y="51"/>
                    <a:pt x="0" y="95"/>
                  </a:cubicBezTo>
                  <a:cubicBezTo>
                    <a:pt x="0" y="121"/>
                    <a:pt x="11" y="143"/>
                    <a:pt x="33" y="161"/>
                  </a:cubicBezTo>
                  <a:cubicBezTo>
                    <a:pt x="57" y="181"/>
                    <a:pt x="79" y="185"/>
                    <a:pt x="134" y="19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969" name="Полилиния 968"/>
            <p:cNvSpPr/>
            <p:nvPr/>
          </p:nvSpPr>
          <p:spPr>
            <a:xfrm>
              <a:off x="10981080" y="3672360"/>
              <a:ext cx="58680" cy="184680"/>
            </a:xfrm>
            <a:custGeom>
              <a:avLst/>
              <a:gdLst>
                <a:gd name="textAreaLeft" fmla="*/ 0 w 58680"/>
                <a:gd name="textAreaRight" fmla="*/ 60120 w 58680"/>
                <a:gd name="textAreaTop" fmla="*/ 0 h 184680"/>
                <a:gd name="textAreaBottom" fmla="*/ 186120 h 184680"/>
              </a:gdLst>
              <a:ahLst/>
              <a:cxnLst/>
              <a:rect l="textAreaLeft" t="textAreaTop" r="textAreaRight" b="textAreaBottom"/>
              <a:pathLst>
                <a:path w="167" h="517">
                  <a:moveTo>
                    <a:pt x="112" y="176"/>
                  </a:moveTo>
                  <a:cubicBezTo>
                    <a:pt x="77" y="179"/>
                    <a:pt x="41" y="182"/>
                    <a:pt x="5" y="185"/>
                  </a:cubicBezTo>
                  <a:cubicBezTo>
                    <a:pt x="5" y="193"/>
                    <a:pt x="5" y="201"/>
                    <a:pt x="5" y="209"/>
                  </a:cubicBezTo>
                  <a:cubicBezTo>
                    <a:pt x="55" y="209"/>
                    <a:pt x="62" y="213"/>
                    <a:pt x="62" y="251"/>
                  </a:cubicBezTo>
                  <a:cubicBezTo>
                    <a:pt x="62" y="319"/>
                    <a:pt x="62" y="388"/>
                    <a:pt x="62" y="457"/>
                  </a:cubicBezTo>
                  <a:cubicBezTo>
                    <a:pt x="62" y="492"/>
                    <a:pt x="53" y="492"/>
                    <a:pt x="0" y="492"/>
                  </a:cubicBezTo>
                  <a:cubicBezTo>
                    <a:pt x="0" y="500"/>
                    <a:pt x="0" y="509"/>
                    <a:pt x="0" y="517"/>
                  </a:cubicBezTo>
                  <a:cubicBezTo>
                    <a:pt x="27" y="517"/>
                    <a:pt x="69" y="514"/>
                    <a:pt x="86" y="514"/>
                  </a:cubicBezTo>
                  <a:cubicBezTo>
                    <a:pt x="112" y="514"/>
                    <a:pt x="141" y="517"/>
                    <a:pt x="167" y="517"/>
                  </a:cubicBezTo>
                  <a:cubicBezTo>
                    <a:pt x="167" y="509"/>
                    <a:pt x="167" y="500"/>
                    <a:pt x="167" y="492"/>
                  </a:cubicBezTo>
                  <a:cubicBezTo>
                    <a:pt x="115" y="492"/>
                    <a:pt x="112" y="490"/>
                    <a:pt x="112" y="459"/>
                  </a:cubicBezTo>
                  <a:cubicBezTo>
                    <a:pt x="112" y="365"/>
                    <a:pt x="112" y="270"/>
                    <a:pt x="112" y="176"/>
                  </a:cubicBezTo>
                  <a:moveTo>
                    <a:pt x="115" y="42"/>
                  </a:moveTo>
                  <a:cubicBezTo>
                    <a:pt x="115" y="18"/>
                    <a:pt x="97" y="0"/>
                    <a:pt x="75" y="0"/>
                  </a:cubicBezTo>
                  <a:cubicBezTo>
                    <a:pt x="51" y="0"/>
                    <a:pt x="33" y="22"/>
                    <a:pt x="33" y="42"/>
                  </a:cubicBezTo>
                  <a:cubicBezTo>
                    <a:pt x="33" y="62"/>
                    <a:pt x="51" y="81"/>
                    <a:pt x="75" y="81"/>
                  </a:cubicBezTo>
                  <a:cubicBezTo>
                    <a:pt x="97" y="81"/>
                    <a:pt x="115" y="66"/>
                    <a:pt x="115" y="4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970" name="Полилиния 969"/>
            <p:cNvSpPr/>
            <p:nvPr/>
          </p:nvSpPr>
          <p:spPr>
            <a:xfrm>
              <a:off x="11057040" y="3732480"/>
              <a:ext cx="126000" cy="181440"/>
            </a:xfrm>
            <a:custGeom>
              <a:avLst/>
              <a:gdLst>
                <a:gd name="textAreaLeft" fmla="*/ 0 w 126000"/>
                <a:gd name="textAreaRight" fmla="*/ 127440 w 126000"/>
                <a:gd name="textAreaTop" fmla="*/ 0 h 181440"/>
                <a:gd name="textAreaBottom" fmla="*/ 182880 h 181440"/>
              </a:gdLst>
              <a:ahLst/>
              <a:cxnLst/>
              <a:rect l="textAreaLeft" t="textAreaTop" r="textAreaRight" b="textAreaBottom"/>
              <a:pathLst>
                <a:path w="354" h="508">
                  <a:moveTo>
                    <a:pt x="150" y="218"/>
                  </a:moveTo>
                  <a:cubicBezTo>
                    <a:pt x="84" y="218"/>
                    <a:pt x="84" y="141"/>
                    <a:pt x="84" y="123"/>
                  </a:cubicBezTo>
                  <a:cubicBezTo>
                    <a:pt x="84" y="101"/>
                    <a:pt x="84" y="77"/>
                    <a:pt x="95" y="57"/>
                  </a:cubicBezTo>
                  <a:cubicBezTo>
                    <a:pt x="102" y="48"/>
                    <a:pt x="119" y="26"/>
                    <a:pt x="150" y="26"/>
                  </a:cubicBezTo>
                  <a:cubicBezTo>
                    <a:pt x="218" y="26"/>
                    <a:pt x="218" y="103"/>
                    <a:pt x="218" y="121"/>
                  </a:cubicBezTo>
                  <a:cubicBezTo>
                    <a:pt x="218" y="143"/>
                    <a:pt x="218" y="167"/>
                    <a:pt x="205" y="187"/>
                  </a:cubicBezTo>
                  <a:cubicBezTo>
                    <a:pt x="200" y="196"/>
                    <a:pt x="181" y="218"/>
                    <a:pt x="150" y="218"/>
                  </a:cubicBezTo>
                  <a:moveTo>
                    <a:pt x="62" y="246"/>
                  </a:moveTo>
                  <a:cubicBezTo>
                    <a:pt x="62" y="244"/>
                    <a:pt x="62" y="226"/>
                    <a:pt x="75" y="211"/>
                  </a:cubicBezTo>
                  <a:cubicBezTo>
                    <a:pt x="104" y="233"/>
                    <a:pt x="137" y="235"/>
                    <a:pt x="150" y="235"/>
                  </a:cubicBezTo>
                  <a:cubicBezTo>
                    <a:pt x="222" y="235"/>
                    <a:pt x="275" y="183"/>
                    <a:pt x="275" y="123"/>
                  </a:cubicBezTo>
                  <a:cubicBezTo>
                    <a:pt x="275" y="95"/>
                    <a:pt x="264" y="66"/>
                    <a:pt x="244" y="46"/>
                  </a:cubicBezTo>
                  <a:cubicBezTo>
                    <a:pt x="273" y="22"/>
                    <a:pt x="299" y="18"/>
                    <a:pt x="315" y="18"/>
                  </a:cubicBezTo>
                  <a:cubicBezTo>
                    <a:pt x="317" y="18"/>
                    <a:pt x="319" y="18"/>
                    <a:pt x="321" y="18"/>
                  </a:cubicBezTo>
                  <a:cubicBezTo>
                    <a:pt x="313" y="22"/>
                    <a:pt x="308" y="29"/>
                    <a:pt x="308" y="40"/>
                  </a:cubicBezTo>
                  <a:cubicBezTo>
                    <a:pt x="308" y="53"/>
                    <a:pt x="319" y="62"/>
                    <a:pt x="332" y="62"/>
                  </a:cubicBezTo>
                  <a:cubicBezTo>
                    <a:pt x="339" y="62"/>
                    <a:pt x="354" y="55"/>
                    <a:pt x="354" y="37"/>
                  </a:cubicBezTo>
                  <a:cubicBezTo>
                    <a:pt x="354" y="24"/>
                    <a:pt x="346" y="0"/>
                    <a:pt x="315" y="0"/>
                  </a:cubicBezTo>
                  <a:cubicBezTo>
                    <a:pt x="299" y="0"/>
                    <a:pt x="264" y="4"/>
                    <a:pt x="233" y="37"/>
                  </a:cubicBezTo>
                  <a:cubicBezTo>
                    <a:pt x="200" y="11"/>
                    <a:pt x="168" y="9"/>
                    <a:pt x="150" y="9"/>
                  </a:cubicBezTo>
                  <a:cubicBezTo>
                    <a:pt x="80" y="9"/>
                    <a:pt x="25" y="62"/>
                    <a:pt x="25" y="121"/>
                  </a:cubicBezTo>
                  <a:cubicBezTo>
                    <a:pt x="25" y="156"/>
                    <a:pt x="42" y="185"/>
                    <a:pt x="62" y="200"/>
                  </a:cubicBezTo>
                  <a:cubicBezTo>
                    <a:pt x="51" y="213"/>
                    <a:pt x="38" y="237"/>
                    <a:pt x="38" y="266"/>
                  </a:cubicBezTo>
                  <a:cubicBezTo>
                    <a:pt x="38" y="288"/>
                    <a:pt x="49" y="319"/>
                    <a:pt x="73" y="334"/>
                  </a:cubicBezTo>
                  <a:cubicBezTo>
                    <a:pt x="25" y="347"/>
                    <a:pt x="0" y="380"/>
                    <a:pt x="0" y="411"/>
                  </a:cubicBezTo>
                  <a:cubicBezTo>
                    <a:pt x="0" y="466"/>
                    <a:pt x="77" y="508"/>
                    <a:pt x="172" y="508"/>
                  </a:cubicBezTo>
                  <a:cubicBezTo>
                    <a:pt x="262" y="508"/>
                    <a:pt x="343" y="470"/>
                    <a:pt x="343" y="409"/>
                  </a:cubicBezTo>
                  <a:cubicBezTo>
                    <a:pt x="343" y="383"/>
                    <a:pt x="332" y="343"/>
                    <a:pt x="293" y="321"/>
                  </a:cubicBezTo>
                  <a:cubicBezTo>
                    <a:pt x="251" y="299"/>
                    <a:pt x="207" y="299"/>
                    <a:pt x="161" y="299"/>
                  </a:cubicBezTo>
                  <a:cubicBezTo>
                    <a:pt x="141" y="299"/>
                    <a:pt x="108" y="299"/>
                    <a:pt x="102" y="299"/>
                  </a:cubicBezTo>
                  <a:cubicBezTo>
                    <a:pt x="77" y="297"/>
                    <a:pt x="62" y="273"/>
                    <a:pt x="62" y="246"/>
                  </a:cubicBezTo>
                  <a:moveTo>
                    <a:pt x="172" y="490"/>
                  </a:moveTo>
                  <a:cubicBezTo>
                    <a:pt x="95" y="490"/>
                    <a:pt x="42" y="453"/>
                    <a:pt x="42" y="411"/>
                  </a:cubicBezTo>
                  <a:cubicBezTo>
                    <a:pt x="42" y="376"/>
                    <a:pt x="71" y="347"/>
                    <a:pt x="104" y="345"/>
                  </a:cubicBezTo>
                  <a:cubicBezTo>
                    <a:pt x="119" y="345"/>
                    <a:pt x="135" y="345"/>
                    <a:pt x="150" y="345"/>
                  </a:cubicBezTo>
                  <a:cubicBezTo>
                    <a:pt x="216" y="345"/>
                    <a:pt x="304" y="345"/>
                    <a:pt x="304" y="411"/>
                  </a:cubicBezTo>
                  <a:cubicBezTo>
                    <a:pt x="304" y="453"/>
                    <a:pt x="249" y="490"/>
                    <a:pt x="172" y="49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971" name="Полилиния 970"/>
            <p:cNvSpPr/>
            <p:nvPr/>
          </p:nvSpPr>
          <p:spPr>
            <a:xfrm>
              <a:off x="11197440" y="3735720"/>
              <a:ext cx="138600" cy="121320"/>
            </a:xfrm>
            <a:custGeom>
              <a:avLst/>
              <a:gdLst>
                <a:gd name="textAreaLeft" fmla="*/ 0 w 138600"/>
                <a:gd name="textAreaRight" fmla="*/ 140040 w 138600"/>
                <a:gd name="textAreaTop" fmla="*/ 0 h 121320"/>
                <a:gd name="textAreaBottom" fmla="*/ 122760 h 121320"/>
              </a:gdLst>
              <a:ahLst/>
              <a:cxnLst/>
              <a:rect l="textAreaLeft" t="textAreaTop" r="textAreaRight" b="textAreaBottom"/>
              <a:pathLst>
                <a:path w="389" h="341">
                  <a:moveTo>
                    <a:pt x="61" y="75"/>
                  </a:moveTo>
                  <a:cubicBezTo>
                    <a:pt x="61" y="143"/>
                    <a:pt x="61" y="212"/>
                    <a:pt x="61" y="281"/>
                  </a:cubicBezTo>
                  <a:cubicBezTo>
                    <a:pt x="61" y="316"/>
                    <a:pt x="52" y="316"/>
                    <a:pt x="0" y="316"/>
                  </a:cubicBezTo>
                  <a:cubicBezTo>
                    <a:pt x="0" y="324"/>
                    <a:pt x="0" y="333"/>
                    <a:pt x="0" y="341"/>
                  </a:cubicBezTo>
                  <a:cubicBezTo>
                    <a:pt x="28" y="341"/>
                    <a:pt x="68" y="338"/>
                    <a:pt x="88" y="338"/>
                  </a:cubicBezTo>
                  <a:cubicBezTo>
                    <a:pt x="107" y="338"/>
                    <a:pt x="147" y="341"/>
                    <a:pt x="173" y="341"/>
                  </a:cubicBezTo>
                  <a:cubicBezTo>
                    <a:pt x="173" y="333"/>
                    <a:pt x="173" y="324"/>
                    <a:pt x="173" y="316"/>
                  </a:cubicBezTo>
                  <a:cubicBezTo>
                    <a:pt x="123" y="316"/>
                    <a:pt x="114" y="316"/>
                    <a:pt x="114" y="281"/>
                  </a:cubicBezTo>
                  <a:cubicBezTo>
                    <a:pt x="114" y="234"/>
                    <a:pt x="114" y="187"/>
                    <a:pt x="114" y="141"/>
                  </a:cubicBezTo>
                  <a:cubicBezTo>
                    <a:pt x="114" y="59"/>
                    <a:pt x="169" y="17"/>
                    <a:pt x="217" y="17"/>
                  </a:cubicBezTo>
                  <a:cubicBezTo>
                    <a:pt x="268" y="17"/>
                    <a:pt x="274" y="59"/>
                    <a:pt x="274" y="103"/>
                  </a:cubicBezTo>
                  <a:cubicBezTo>
                    <a:pt x="274" y="163"/>
                    <a:pt x="274" y="222"/>
                    <a:pt x="274" y="281"/>
                  </a:cubicBezTo>
                  <a:cubicBezTo>
                    <a:pt x="274" y="316"/>
                    <a:pt x="268" y="316"/>
                    <a:pt x="215" y="316"/>
                  </a:cubicBezTo>
                  <a:cubicBezTo>
                    <a:pt x="215" y="324"/>
                    <a:pt x="215" y="333"/>
                    <a:pt x="215" y="341"/>
                  </a:cubicBezTo>
                  <a:cubicBezTo>
                    <a:pt x="241" y="341"/>
                    <a:pt x="281" y="338"/>
                    <a:pt x="303" y="338"/>
                  </a:cubicBezTo>
                  <a:cubicBezTo>
                    <a:pt x="323" y="338"/>
                    <a:pt x="362" y="341"/>
                    <a:pt x="389" y="341"/>
                  </a:cubicBezTo>
                  <a:cubicBezTo>
                    <a:pt x="389" y="333"/>
                    <a:pt x="389" y="324"/>
                    <a:pt x="389" y="316"/>
                  </a:cubicBezTo>
                  <a:cubicBezTo>
                    <a:pt x="349" y="316"/>
                    <a:pt x="329" y="316"/>
                    <a:pt x="329" y="294"/>
                  </a:cubicBezTo>
                  <a:cubicBezTo>
                    <a:pt x="329" y="245"/>
                    <a:pt x="329" y="196"/>
                    <a:pt x="329" y="147"/>
                  </a:cubicBezTo>
                  <a:cubicBezTo>
                    <a:pt x="329" y="79"/>
                    <a:pt x="329" y="57"/>
                    <a:pt x="305" y="28"/>
                  </a:cubicBezTo>
                  <a:cubicBezTo>
                    <a:pt x="294" y="15"/>
                    <a:pt x="268" y="0"/>
                    <a:pt x="224" y="0"/>
                  </a:cubicBezTo>
                  <a:cubicBezTo>
                    <a:pt x="167" y="0"/>
                    <a:pt x="131" y="33"/>
                    <a:pt x="110" y="81"/>
                  </a:cubicBezTo>
                  <a:cubicBezTo>
                    <a:pt x="110" y="54"/>
                    <a:pt x="110" y="27"/>
                    <a:pt x="110" y="0"/>
                  </a:cubicBezTo>
                  <a:cubicBezTo>
                    <a:pt x="73" y="3"/>
                    <a:pt x="36" y="6"/>
                    <a:pt x="0" y="9"/>
                  </a:cubicBezTo>
                  <a:cubicBezTo>
                    <a:pt x="0" y="17"/>
                    <a:pt x="0" y="25"/>
                    <a:pt x="0" y="33"/>
                  </a:cubicBezTo>
                  <a:cubicBezTo>
                    <a:pt x="55" y="33"/>
                    <a:pt x="61" y="37"/>
                    <a:pt x="61" y="7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972" name="Полилиния 971"/>
            <p:cNvSpPr/>
            <p:nvPr/>
          </p:nvSpPr>
          <p:spPr>
            <a:xfrm>
              <a:off x="11392920" y="3735720"/>
              <a:ext cx="163080" cy="124200"/>
            </a:xfrm>
            <a:custGeom>
              <a:avLst/>
              <a:gdLst>
                <a:gd name="textAreaLeft" fmla="*/ 0 w 163080"/>
                <a:gd name="textAreaRight" fmla="*/ 164520 w 163080"/>
                <a:gd name="textAreaTop" fmla="*/ 0 h 124200"/>
                <a:gd name="textAreaBottom" fmla="*/ 125640 h 124200"/>
              </a:gdLst>
              <a:ahLst/>
              <a:cxnLst/>
              <a:rect l="textAreaLeft" t="textAreaTop" r="textAreaRight" b="textAreaBottom"/>
              <a:pathLst>
                <a:path w="457" h="349">
                  <a:moveTo>
                    <a:pt x="457" y="55"/>
                  </a:moveTo>
                  <a:cubicBezTo>
                    <a:pt x="457" y="20"/>
                    <a:pt x="444" y="0"/>
                    <a:pt x="426" y="0"/>
                  </a:cubicBezTo>
                  <a:cubicBezTo>
                    <a:pt x="406" y="0"/>
                    <a:pt x="387" y="17"/>
                    <a:pt x="387" y="35"/>
                  </a:cubicBezTo>
                  <a:cubicBezTo>
                    <a:pt x="387" y="44"/>
                    <a:pt x="389" y="53"/>
                    <a:pt x="398" y="59"/>
                  </a:cubicBezTo>
                  <a:cubicBezTo>
                    <a:pt x="411" y="70"/>
                    <a:pt x="424" y="92"/>
                    <a:pt x="424" y="123"/>
                  </a:cubicBezTo>
                  <a:cubicBezTo>
                    <a:pt x="424" y="156"/>
                    <a:pt x="411" y="200"/>
                    <a:pt x="387" y="235"/>
                  </a:cubicBezTo>
                  <a:cubicBezTo>
                    <a:pt x="362" y="268"/>
                    <a:pt x="334" y="294"/>
                    <a:pt x="299" y="294"/>
                  </a:cubicBezTo>
                  <a:cubicBezTo>
                    <a:pt x="255" y="294"/>
                    <a:pt x="230" y="266"/>
                    <a:pt x="224" y="224"/>
                  </a:cubicBezTo>
                  <a:cubicBezTo>
                    <a:pt x="230" y="204"/>
                    <a:pt x="250" y="156"/>
                    <a:pt x="250" y="134"/>
                  </a:cubicBezTo>
                  <a:cubicBezTo>
                    <a:pt x="250" y="123"/>
                    <a:pt x="246" y="116"/>
                    <a:pt x="235" y="116"/>
                  </a:cubicBezTo>
                  <a:cubicBezTo>
                    <a:pt x="228" y="116"/>
                    <a:pt x="222" y="119"/>
                    <a:pt x="215" y="130"/>
                  </a:cubicBezTo>
                  <a:cubicBezTo>
                    <a:pt x="206" y="145"/>
                    <a:pt x="197" y="195"/>
                    <a:pt x="197" y="222"/>
                  </a:cubicBezTo>
                  <a:cubicBezTo>
                    <a:pt x="171" y="259"/>
                    <a:pt x="140" y="294"/>
                    <a:pt x="92" y="294"/>
                  </a:cubicBezTo>
                  <a:cubicBezTo>
                    <a:pt x="41" y="294"/>
                    <a:pt x="24" y="248"/>
                    <a:pt x="24" y="204"/>
                  </a:cubicBezTo>
                  <a:cubicBezTo>
                    <a:pt x="24" y="108"/>
                    <a:pt x="103" y="28"/>
                    <a:pt x="103" y="17"/>
                  </a:cubicBezTo>
                  <a:cubicBezTo>
                    <a:pt x="103" y="9"/>
                    <a:pt x="96" y="2"/>
                    <a:pt x="88" y="2"/>
                  </a:cubicBezTo>
                  <a:cubicBezTo>
                    <a:pt x="79" y="2"/>
                    <a:pt x="72" y="13"/>
                    <a:pt x="68" y="20"/>
                  </a:cubicBezTo>
                  <a:cubicBezTo>
                    <a:pt x="28" y="77"/>
                    <a:pt x="0" y="169"/>
                    <a:pt x="0" y="239"/>
                  </a:cubicBezTo>
                  <a:cubicBezTo>
                    <a:pt x="0" y="292"/>
                    <a:pt x="17" y="349"/>
                    <a:pt x="81" y="349"/>
                  </a:cubicBezTo>
                  <a:cubicBezTo>
                    <a:pt x="136" y="349"/>
                    <a:pt x="171" y="310"/>
                    <a:pt x="200" y="268"/>
                  </a:cubicBezTo>
                  <a:cubicBezTo>
                    <a:pt x="206" y="314"/>
                    <a:pt x="237" y="349"/>
                    <a:pt x="285" y="349"/>
                  </a:cubicBezTo>
                  <a:cubicBezTo>
                    <a:pt x="345" y="349"/>
                    <a:pt x="382" y="303"/>
                    <a:pt x="411" y="244"/>
                  </a:cubicBezTo>
                  <a:cubicBezTo>
                    <a:pt x="428" y="206"/>
                    <a:pt x="457" y="101"/>
                    <a:pt x="457" y="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973" name="Полилиния 972"/>
            <p:cNvSpPr/>
            <p:nvPr/>
          </p:nvSpPr>
          <p:spPr>
            <a:xfrm>
              <a:off x="11665080" y="3756240"/>
              <a:ext cx="183600" cy="63360"/>
            </a:xfrm>
            <a:custGeom>
              <a:avLst/>
              <a:gdLst>
                <a:gd name="textAreaLeft" fmla="*/ 0 w 183600"/>
                <a:gd name="textAreaRight" fmla="*/ 185040 w 183600"/>
                <a:gd name="textAreaTop" fmla="*/ 0 h 63360"/>
                <a:gd name="textAreaBottom" fmla="*/ 64800 h 63360"/>
              </a:gdLst>
              <a:ahLst/>
              <a:cxnLst/>
              <a:rect l="textAreaLeft" t="textAreaTop" r="textAreaRight" b="textAreaBottom"/>
              <a:pathLst>
                <a:path w="514" h="180">
                  <a:moveTo>
                    <a:pt x="488" y="31"/>
                  </a:moveTo>
                  <a:cubicBezTo>
                    <a:pt x="499" y="31"/>
                    <a:pt x="514" y="31"/>
                    <a:pt x="514" y="15"/>
                  </a:cubicBezTo>
                  <a:cubicBezTo>
                    <a:pt x="514" y="0"/>
                    <a:pt x="499" y="0"/>
                    <a:pt x="488" y="0"/>
                  </a:cubicBezTo>
                  <a:cubicBezTo>
                    <a:pt x="334" y="0"/>
                    <a:pt x="180" y="0"/>
                    <a:pt x="26" y="0"/>
                  </a:cubicBezTo>
                  <a:cubicBezTo>
                    <a:pt x="15" y="0"/>
                    <a:pt x="0" y="0"/>
                    <a:pt x="0" y="15"/>
                  </a:cubicBezTo>
                  <a:cubicBezTo>
                    <a:pt x="0" y="31"/>
                    <a:pt x="15" y="31"/>
                    <a:pt x="26" y="31"/>
                  </a:cubicBezTo>
                  <a:cubicBezTo>
                    <a:pt x="180" y="31"/>
                    <a:pt x="334" y="31"/>
                    <a:pt x="488" y="31"/>
                  </a:cubicBezTo>
                  <a:moveTo>
                    <a:pt x="488" y="180"/>
                  </a:moveTo>
                  <a:cubicBezTo>
                    <a:pt x="499" y="180"/>
                    <a:pt x="514" y="180"/>
                    <a:pt x="514" y="165"/>
                  </a:cubicBezTo>
                  <a:cubicBezTo>
                    <a:pt x="514" y="149"/>
                    <a:pt x="499" y="149"/>
                    <a:pt x="488" y="149"/>
                  </a:cubicBezTo>
                  <a:cubicBezTo>
                    <a:pt x="334" y="149"/>
                    <a:pt x="180" y="149"/>
                    <a:pt x="26" y="149"/>
                  </a:cubicBezTo>
                  <a:cubicBezTo>
                    <a:pt x="15" y="149"/>
                    <a:pt x="0" y="149"/>
                    <a:pt x="0" y="165"/>
                  </a:cubicBezTo>
                  <a:cubicBezTo>
                    <a:pt x="0" y="180"/>
                    <a:pt x="15" y="180"/>
                    <a:pt x="26" y="180"/>
                  </a:cubicBezTo>
                  <a:cubicBezTo>
                    <a:pt x="180" y="180"/>
                    <a:pt x="334" y="180"/>
                    <a:pt x="488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 anchorCtr="1">
              <a:noAutofit/>
            </a:bodyPr>
            <a:lstStyle/>
            <a:p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974" name="Полилиния 973"/>
            <p:cNvSpPr/>
            <p:nvPr/>
          </p:nvSpPr>
          <p:spPr>
            <a:xfrm>
              <a:off x="11968200" y="3673080"/>
              <a:ext cx="90360" cy="183960"/>
            </a:xfrm>
            <a:custGeom>
              <a:avLst/>
              <a:gdLst>
                <a:gd name="textAreaLeft" fmla="*/ 0 w 90360"/>
                <a:gd name="textAreaRight" fmla="*/ 91800 w 90360"/>
                <a:gd name="textAreaTop" fmla="*/ 0 h 183960"/>
                <a:gd name="textAreaBottom" fmla="*/ 185400 h 183960"/>
              </a:gdLst>
              <a:ahLst/>
              <a:cxnLst/>
              <a:rect l="textAreaLeft" t="textAreaTop" r="textAreaRight" b="textAreaBottom"/>
              <a:pathLst>
                <a:path w="255" h="515">
                  <a:moveTo>
                    <a:pt x="158" y="20"/>
                  </a:moveTo>
                  <a:cubicBezTo>
                    <a:pt x="158" y="2"/>
                    <a:pt x="158" y="0"/>
                    <a:pt x="141" y="0"/>
                  </a:cubicBezTo>
                  <a:cubicBezTo>
                    <a:pt x="92" y="51"/>
                    <a:pt x="24" y="51"/>
                    <a:pt x="0" y="51"/>
                  </a:cubicBezTo>
                  <a:cubicBezTo>
                    <a:pt x="0" y="59"/>
                    <a:pt x="0" y="67"/>
                    <a:pt x="0" y="75"/>
                  </a:cubicBezTo>
                  <a:cubicBezTo>
                    <a:pt x="15" y="75"/>
                    <a:pt x="62" y="75"/>
                    <a:pt x="101" y="55"/>
                  </a:cubicBezTo>
                  <a:cubicBezTo>
                    <a:pt x="101" y="188"/>
                    <a:pt x="101" y="320"/>
                    <a:pt x="101" y="453"/>
                  </a:cubicBezTo>
                  <a:cubicBezTo>
                    <a:pt x="101" y="482"/>
                    <a:pt x="99" y="490"/>
                    <a:pt x="29" y="490"/>
                  </a:cubicBezTo>
                  <a:cubicBezTo>
                    <a:pt x="21" y="490"/>
                    <a:pt x="12" y="490"/>
                    <a:pt x="4" y="490"/>
                  </a:cubicBezTo>
                  <a:cubicBezTo>
                    <a:pt x="4" y="498"/>
                    <a:pt x="4" y="507"/>
                    <a:pt x="4" y="515"/>
                  </a:cubicBezTo>
                  <a:cubicBezTo>
                    <a:pt x="31" y="512"/>
                    <a:pt x="99" y="512"/>
                    <a:pt x="130" y="512"/>
                  </a:cubicBezTo>
                  <a:cubicBezTo>
                    <a:pt x="160" y="512"/>
                    <a:pt x="226" y="512"/>
                    <a:pt x="255" y="515"/>
                  </a:cubicBezTo>
                  <a:cubicBezTo>
                    <a:pt x="255" y="507"/>
                    <a:pt x="255" y="498"/>
                    <a:pt x="255" y="490"/>
                  </a:cubicBezTo>
                  <a:cubicBezTo>
                    <a:pt x="247" y="490"/>
                    <a:pt x="239" y="490"/>
                    <a:pt x="231" y="490"/>
                  </a:cubicBezTo>
                  <a:cubicBezTo>
                    <a:pt x="160" y="490"/>
                    <a:pt x="158" y="482"/>
                    <a:pt x="158" y="453"/>
                  </a:cubicBezTo>
                  <a:cubicBezTo>
                    <a:pt x="158" y="309"/>
                    <a:pt x="158" y="164"/>
                    <a:pt x="158" y="2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975" name="Полилиния 974"/>
            <p:cNvSpPr/>
            <p:nvPr/>
          </p:nvSpPr>
          <p:spPr>
            <a:xfrm>
              <a:off x="11046240" y="4152600"/>
              <a:ext cx="129960" cy="181440"/>
            </a:xfrm>
            <a:custGeom>
              <a:avLst/>
              <a:gdLst>
                <a:gd name="textAreaLeft" fmla="*/ 0 w 129960"/>
                <a:gd name="textAreaRight" fmla="*/ 131400 w 129960"/>
                <a:gd name="textAreaTop" fmla="*/ 0 h 181440"/>
                <a:gd name="textAreaBottom" fmla="*/ 182880 h 181440"/>
              </a:gdLst>
              <a:ahLst/>
              <a:cxnLst/>
              <a:rect l="textAreaLeft" t="textAreaTop" r="textAreaRight" b="textAreaBottom"/>
              <a:pathLst>
                <a:path w="365" h="508">
                  <a:moveTo>
                    <a:pt x="2" y="475"/>
                  </a:moveTo>
                  <a:cubicBezTo>
                    <a:pt x="0" y="484"/>
                    <a:pt x="0" y="482"/>
                    <a:pt x="0" y="486"/>
                  </a:cubicBezTo>
                  <a:cubicBezTo>
                    <a:pt x="0" y="499"/>
                    <a:pt x="8" y="508"/>
                    <a:pt x="22" y="508"/>
                  </a:cubicBezTo>
                  <a:cubicBezTo>
                    <a:pt x="37" y="508"/>
                    <a:pt x="46" y="493"/>
                    <a:pt x="48" y="491"/>
                  </a:cubicBezTo>
                  <a:cubicBezTo>
                    <a:pt x="52" y="484"/>
                    <a:pt x="77" y="381"/>
                    <a:pt x="96" y="297"/>
                  </a:cubicBezTo>
                  <a:cubicBezTo>
                    <a:pt x="112" y="328"/>
                    <a:pt x="138" y="350"/>
                    <a:pt x="173" y="350"/>
                  </a:cubicBezTo>
                  <a:cubicBezTo>
                    <a:pt x="263" y="350"/>
                    <a:pt x="365" y="240"/>
                    <a:pt x="365" y="126"/>
                  </a:cubicBezTo>
                  <a:cubicBezTo>
                    <a:pt x="365" y="44"/>
                    <a:pt x="312" y="0"/>
                    <a:pt x="257" y="0"/>
                  </a:cubicBezTo>
                  <a:cubicBezTo>
                    <a:pt x="182" y="0"/>
                    <a:pt x="101" y="77"/>
                    <a:pt x="77" y="172"/>
                  </a:cubicBezTo>
                  <a:cubicBezTo>
                    <a:pt x="52" y="273"/>
                    <a:pt x="27" y="374"/>
                    <a:pt x="2" y="475"/>
                  </a:cubicBezTo>
                  <a:moveTo>
                    <a:pt x="173" y="332"/>
                  </a:moveTo>
                  <a:cubicBezTo>
                    <a:pt x="118" y="332"/>
                    <a:pt x="107" y="271"/>
                    <a:pt x="107" y="264"/>
                  </a:cubicBezTo>
                  <a:cubicBezTo>
                    <a:pt x="107" y="260"/>
                    <a:pt x="110" y="244"/>
                    <a:pt x="112" y="236"/>
                  </a:cubicBezTo>
                  <a:cubicBezTo>
                    <a:pt x="134" y="148"/>
                    <a:pt x="143" y="121"/>
                    <a:pt x="158" y="90"/>
                  </a:cubicBezTo>
                  <a:cubicBezTo>
                    <a:pt x="193" y="33"/>
                    <a:pt x="230" y="16"/>
                    <a:pt x="255" y="16"/>
                  </a:cubicBezTo>
                  <a:cubicBezTo>
                    <a:pt x="283" y="16"/>
                    <a:pt x="307" y="40"/>
                    <a:pt x="307" y="93"/>
                  </a:cubicBezTo>
                  <a:cubicBezTo>
                    <a:pt x="307" y="134"/>
                    <a:pt x="285" y="220"/>
                    <a:pt x="266" y="260"/>
                  </a:cubicBezTo>
                  <a:cubicBezTo>
                    <a:pt x="239" y="308"/>
                    <a:pt x="202" y="332"/>
                    <a:pt x="173" y="33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976" name="Полилиния 975"/>
            <p:cNvSpPr/>
            <p:nvPr/>
          </p:nvSpPr>
          <p:spPr>
            <a:xfrm>
              <a:off x="11274120" y="4173120"/>
              <a:ext cx="183600" cy="63720"/>
            </a:xfrm>
            <a:custGeom>
              <a:avLst/>
              <a:gdLst>
                <a:gd name="textAreaLeft" fmla="*/ 0 w 183600"/>
                <a:gd name="textAreaRight" fmla="*/ 185040 w 183600"/>
                <a:gd name="textAreaTop" fmla="*/ 0 h 63720"/>
                <a:gd name="textAreaBottom" fmla="*/ 65160 h 63720"/>
              </a:gdLst>
              <a:ahLst/>
              <a:cxnLst/>
              <a:rect l="textAreaLeft" t="textAreaTop" r="textAreaRight" b="textAreaBottom"/>
              <a:pathLst>
                <a:path w="514" h="181">
                  <a:moveTo>
                    <a:pt x="488" y="31"/>
                  </a:moveTo>
                  <a:cubicBezTo>
                    <a:pt x="499" y="31"/>
                    <a:pt x="514" y="31"/>
                    <a:pt x="514" y="16"/>
                  </a:cubicBezTo>
                  <a:cubicBezTo>
                    <a:pt x="514" y="0"/>
                    <a:pt x="499" y="0"/>
                    <a:pt x="488" y="0"/>
                  </a:cubicBezTo>
                  <a:cubicBezTo>
                    <a:pt x="334" y="0"/>
                    <a:pt x="180" y="0"/>
                    <a:pt x="26" y="0"/>
                  </a:cubicBezTo>
                  <a:cubicBezTo>
                    <a:pt x="15" y="0"/>
                    <a:pt x="0" y="0"/>
                    <a:pt x="0" y="16"/>
                  </a:cubicBezTo>
                  <a:cubicBezTo>
                    <a:pt x="0" y="31"/>
                    <a:pt x="15" y="31"/>
                    <a:pt x="26" y="31"/>
                  </a:cubicBezTo>
                  <a:cubicBezTo>
                    <a:pt x="180" y="31"/>
                    <a:pt x="334" y="31"/>
                    <a:pt x="488" y="31"/>
                  </a:cubicBezTo>
                  <a:moveTo>
                    <a:pt x="488" y="181"/>
                  </a:moveTo>
                  <a:cubicBezTo>
                    <a:pt x="499" y="181"/>
                    <a:pt x="514" y="181"/>
                    <a:pt x="514" y="165"/>
                  </a:cubicBezTo>
                  <a:cubicBezTo>
                    <a:pt x="514" y="150"/>
                    <a:pt x="499" y="150"/>
                    <a:pt x="488" y="150"/>
                  </a:cubicBezTo>
                  <a:cubicBezTo>
                    <a:pt x="334" y="150"/>
                    <a:pt x="180" y="150"/>
                    <a:pt x="26" y="150"/>
                  </a:cubicBezTo>
                  <a:cubicBezTo>
                    <a:pt x="15" y="150"/>
                    <a:pt x="0" y="150"/>
                    <a:pt x="0" y="165"/>
                  </a:cubicBezTo>
                  <a:cubicBezTo>
                    <a:pt x="0" y="181"/>
                    <a:pt x="15" y="181"/>
                    <a:pt x="26" y="181"/>
                  </a:cubicBezTo>
                  <a:cubicBezTo>
                    <a:pt x="180" y="181"/>
                    <a:pt x="334" y="181"/>
                    <a:pt x="488" y="18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20160" rIns="90000" bIns="20160" anchor="ctr" anchorCtr="1">
              <a:noAutofit/>
            </a:bodyPr>
            <a:lstStyle/>
            <a:p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977" name="Полилиния 976"/>
            <p:cNvSpPr/>
            <p:nvPr/>
          </p:nvSpPr>
          <p:spPr>
            <a:xfrm>
              <a:off x="11562840" y="4090320"/>
              <a:ext cx="115920" cy="190080"/>
            </a:xfrm>
            <a:custGeom>
              <a:avLst/>
              <a:gdLst>
                <a:gd name="textAreaLeft" fmla="*/ 0 w 115920"/>
                <a:gd name="textAreaRight" fmla="*/ 117360 w 115920"/>
                <a:gd name="textAreaTop" fmla="*/ 0 h 190080"/>
                <a:gd name="textAreaBottom" fmla="*/ 191520 h 190080"/>
              </a:gdLst>
              <a:ahLst/>
              <a:cxnLst/>
              <a:rect l="textAreaLeft" t="textAreaTop" r="textAreaRight" b="textAreaBottom"/>
              <a:pathLst>
                <a:path w="326" h="532">
                  <a:moveTo>
                    <a:pt x="326" y="268"/>
                  </a:moveTo>
                  <a:cubicBezTo>
                    <a:pt x="326" y="204"/>
                    <a:pt x="321" y="143"/>
                    <a:pt x="295" y="85"/>
                  </a:cubicBezTo>
                  <a:cubicBezTo>
                    <a:pt x="260" y="13"/>
                    <a:pt x="196" y="0"/>
                    <a:pt x="163" y="0"/>
                  </a:cubicBezTo>
                  <a:cubicBezTo>
                    <a:pt x="117" y="0"/>
                    <a:pt x="60" y="19"/>
                    <a:pt x="29" y="92"/>
                  </a:cubicBezTo>
                  <a:cubicBezTo>
                    <a:pt x="5" y="145"/>
                    <a:pt x="0" y="204"/>
                    <a:pt x="0" y="268"/>
                  </a:cubicBezTo>
                  <a:cubicBezTo>
                    <a:pt x="0" y="325"/>
                    <a:pt x="3" y="393"/>
                    <a:pt x="35" y="453"/>
                  </a:cubicBezTo>
                  <a:cubicBezTo>
                    <a:pt x="68" y="516"/>
                    <a:pt x="126" y="532"/>
                    <a:pt x="163" y="532"/>
                  </a:cubicBezTo>
                  <a:cubicBezTo>
                    <a:pt x="205" y="532"/>
                    <a:pt x="262" y="514"/>
                    <a:pt x="297" y="442"/>
                  </a:cubicBezTo>
                  <a:cubicBezTo>
                    <a:pt x="321" y="389"/>
                    <a:pt x="326" y="327"/>
                    <a:pt x="326" y="268"/>
                  </a:cubicBezTo>
                  <a:moveTo>
                    <a:pt x="163" y="514"/>
                  </a:moveTo>
                  <a:cubicBezTo>
                    <a:pt x="132" y="514"/>
                    <a:pt x="86" y="494"/>
                    <a:pt x="73" y="420"/>
                  </a:cubicBezTo>
                  <a:cubicBezTo>
                    <a:pt x="64" y="373"/>
                    <a:pt x="64" y="303"/>
                    <a:pt x="64" y="257"/>
                  </a:cubicBezTo>
                  <a:cubicBezTo>
                    <a:pt x="64" y="208"/>
                    <a:pt x="64" y="158"/>
                    <a:pt x="71" y="116"/>
                  </a:cubicBezTo>
                  <a:cubicBezTo>
                    <a:pt x="86" y="24"/>
                    <a:pt x="143" y="17"/>
                    <a:pt x="163" y="17"/>
                  </a:cubicBezTo>
                  <a:cubicBezTo>
                    <a:pt x="187" y="17"/>
                    <a:pt x="240" y="30"/>
                    <a:pt x="253" y="107"/>
                  </a:cubicBezTo>
                  <a:cubicBezTo>
                    <a:pt x="262" y="151"/>
                    <a:pt x="262" y="208"/>
                    <a:pt x="262" y="257"/>
                  </a:cubicBezTo>
                  <a:cubicBezTo>
                    <a:pt x="262" y="316"/>
                    <a:pt x="262" y="369"/>
                    <a:pt x="253" y="417"/>
                  </a:cubicBezTo>
                  <a:cubicBezTo>
                    <a:pt x="242" y="490"/>
                    <a:pt x="198" y="514"/>
                    <a:pt x="163" y="5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978" name="Полилиния 977"/>
            <p:cNvSpPr/>
            <p:nvPr/>
          </p:nvSpPr>
          <p:spPr>
            <a:xfrm>
              <a:off x="11714760" y="4246200"/>
              <a:ext cx="28080" cy="27720"/>
            </a:xfrm>
            <a:custGeom>
              <a:avLst/>
              <a:gdLst>
                <a:gd name="textAreaLeft" fmla="*/ 0 w 28080"/>
                <a:gd name="textAreaRight" fmla="*/ 29520 w 28080"/>
                <a:gd name="textAreaTop" fmla="*/ 0 h 27720"/>
                <a:gd name="textAreaBottom" fmla="*/ 29160 h 27720"/>
              </a:gdLst>
              <a:ahLst/>
              <a:cxnLst/>
              <a:rect l="textAreaLeft" t="textAreaTop" r="textAreaRight" b="textAreaBottom"/>
              <a:pathLst>
                <a:path w="82" h="81">
                  <a:moveTo>
                    <a:pt x="82" y="39"/>
                  </a:moveTo>
                  <a:cubicBezTo>
                    <a:pt x="82" y="17"/>
                    <a:pt x="64" y="0"/>
                    <a:pt x="42" y="0"/>
                  </a:cubicBezTo>
                  <a:cubicBezTo>
                    <a:pt x="20" y="0"/>
                    <a:pt x="0" y="17"/>
                    <a:pt x="0" y="39"/>
                  </a:cubicBezTo>
                  <a:cubicBezTo>
                    <a:pt x="0" y="61"/>
                    <a:pt x="20" y="81"/>
                    <a:pt x="42" y="81"/>
                  </a:cubicBezTo>
                  <a:cubicBezTo>
                    <a:pt x="64" y="81"/>
                    <a:pt x="82" y="61"/>
                    <a:pt x="82" y="3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15840" rIns="90000" bIns="-15840" anchor="ctr" anchorCtr="1">
              <a:noAutofit/>
            </a:bodyPr>
            <a:lstStyle/>
            <a:p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979" name="Полилиния 978"/>
            <p:cNvSpPr/>
            <p:nvPr/>
          </p:nvSpPr>
          <p:spPr>
            <a:xfrm>
              <a:off x="11782080" y="4090320"/>
              <a:ext cx="109440" cy="190080"/>
            </a:xfrm>
            <a:custGeom>
              <a:avLst/>
              <a:gdLst>
                <a:gd name="textAreaLeft" fmla="*/ 0 w 109440"/>
                <a:gd name="textAreaRight" fmla="*/ 110880 w 109440"/>
                <a:gd name="textAreaTop" fmla="*/ 0 h 190080"/>
                <a:gd name="textAreaBottom" fmla="*/ 191520 h 190080"/>
              </a:gdLst>
              <a:ahLst/>
              <a:cxnLst/>
              <a:rect l="textAreaLeft" t="textAreaTop" r="textAreaRight" b="textAreaBottom"/>
              <a:pathLst>
                <a:path w="308" h="532">
                  <a:moveTo>
                    <a:pt x="308" y="358"/>
                  </a:moveTo>
                  <a:cubicBezTo>
                    <a:pt x="308" y="268"/>
                    <a:pt x="247" y="189"/>
                    <a:pt x="163" y="189"/>
                  </a:cubicBezTo>
                  <a:cubicBezTo>
                    <a:pt x="126" y="189"/>
                    <a:pt x="93" y="202"/>
                    <a:pt x="64" y="228"/>
                  </a:cubicBezTo>
                  <a:cubicBezTo>
                    <a:pt x="64" y="178"/>
                    <a:pt x="64" y="129"/>
                    <a:pt x="64" y="79"/>
                  </a:cubicBezTo>
                  <a:cubicBezTo>
                    <a:pt x="79" y="83"/>
                    <a:pt x="106" y="88"/>
                    <a:pt x="130" y="88"/>
                  </a:cubicBezTo>
                  <a:cubicBezTo>
                    <a:pt x="225" y="88"/>
                    <a:pt x="280" y="17"/>
                    <a:pt x="280" y="8"/>
                  </a:cubicBezTo>
                  <a:cubicBezTo>
                    <a:pt x="280" y="4"/>
                    <a:pt x="277" y="0"/>
                    <a:pt x="271" y="0"/>
                  </a:cubicBezTo>
                  <a:cubicBezTo>
                    <a:pt x="269" y="0"/>
                    <a:pt x="269" y="0"/>
                    <a:pt x="264" y="2"/>
                  </a:cubicBezTo>
                  <a:cubicBezTo>
                    <a:pt x="249" y="8"/>
                    <a:pt x="211" y="24"/>
                    <a:pt x="161" y="24"/>
                  </a:cubicBezTo>
                  <a:cubicBezTo>
                    <a:pt x="128" y="24"/>
                    <a:pt x="93" y="19"/>
                    <a:pt x="57" y="2"/>
                  </a:cubicBezTo>
                  <a:cubicBezTo>
                    <a:pt x="51" y="0"/>
                    <a:pt x="52" y="0"/>
                    <a:pt x="49" y="0"/>
                  </a:cubicBezTo>
                  <a:cubicBezTo>
                    <a:pt x="40" y="0"/>
                    <a:pt x="40" y="6"/>
                    <a:pt x="40" y="19"/>
                  </a:cubicBezTo>
                  <a:cubicBezTo>
                    <a:pt x="40" y="96"/>
                    <a:pt x="40" y="172"/>
                    <a:pt x="40" y="248"/>
                  </a:cubicBezTo>
                  <a:cubicBezTo>
                    <a:pt x="40" y="261"/>
                    <a:pt x="40" y="268"/>
                    <a:pt x="51" y="268"/>
                  </a:cubicBezTo>
                  <a:cubicBezTo>
                    <a:pt x="55" y="268"/>
                    <a:pt x="57" y="266"/>
                    <a:pt x="62" y="261"/>
                  </a:cubicBezTo>
                  <a:cubicBezTo>
                    <a:pt x="68" y="248"/>
                    <a:pt x="97" y="206"/>
                    <a:pt x="161" y="206"/>
                  </a:cubicBezTo>
                  <a:cubicBezTo>
                    <a:pt x="200" y="206"/>
                    <a:pt x="220" y="241"/>
                    <a:pt x="227" y="257"/>
                  </a:cubicBezTo>
                  <a:cubicBezTo>
                    <a:pt x="238" y="285"/>
                    <a:pt x="240" y="314"/>
                    <a:pt x="240" y="354"/>
                  </a:cubicBezTo>
                  <a:cubicBezTo>
                    <a:pt x="240" y="380"/>
                    <a:pt x="240" y="426"/>
                    <a:pt x="222" y="459"/>
                  </a:cubicBezTo>
                  <a:cubicBezTo>
                    <a:pt x="203" y="490"/>
                    <a:pt x="174" y="510"/>
                    <a:pt x="139" y="510"/>
                  </a:cubicBezTo>
                  <a:cubicBezTo>
                    <a:pt x="82" y="510"/>
                    <a:pt x="38" y="468"/>
                    <a:pt x="25" y="422"/>
                  </a:cubicBezTo>
                  <a:cubicBezTo>
                    <a:pt x="27" y="424"/>
                    <a:pt x="29" y="424"/>
                    <a:pt x="38" y="424"/>
                  </a:cubicBezTo>
                  <a:cubicBezTo>
                    <a:pt x="64" y="424"/>
                    <a:pt x="77" y="404"/>
                    <a:pt x="77" y="387"/>
                  </a:cubicBezTo>
                  <a:cubicBezTo>
                    <a:pt x="77" y="369"/>
                    <a:pt x="64" y="349"/>
                    <a:pt x="38" y="349"/>
                  </a:cubicBezTo>
                  <a:cubicBezTo>
                    <a:pt x="27" y="349"/>
                    <a:pt x="0" y="354"/>
                    <a:pt x="0" y="389"/>
                  </a:cubicBezTo>
                  <a:cubicBezTo>
                    <a:pt x="0" y="457"/>
                    <a:pt x="53" y="532"/>
                    <a:pt x="141" y="532"/>
                  </a:cubicBezTo>
                  <a:cubicBezTo>
                    <a:pt x="229" y="532"/>
                    <a:pt x="308" y="457"/>
                    <a:pt x="308" y="35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980" name="Полилиния 979"/>
            <p:cNvSpPr/>
            <p:nvPr/>
          </p:nvSpPr>
          <p:spPr>
            <a:xfrm>
              <a:off x="10944000" y="4496040"/>
              <a:ext cx="190080" cy="248760"/>
            </a:xfrm>
            <a:custGeom>
              <a:avLst/>
              <a:gdLst>
                <a:gd name="textAreaLeft" fmla="*/ 0 w 190080"/>
                <a:gd name="textAreaRight" fmla="*/ 191520 w 190080"/>
                <a:gd name="textAreaTop" fmla="*/ 0 h 248760"/>
                <a:gd name="textAreaBottom" fmla="*/ 250200 h 248760"/>
              </a:gdLst>
              <a:ahLst/>
              <a:cxnLst/>
              <a:rect l="textAreaLeft" t="textAreaTop" r="textAreaRight" b="textAreaBottom"/>
              <a:pathLst>
                <a:path w="532" h="695">
                  <a:moveTo>
                    <a:pt x="299" y="541"/>
                  </a:moveTo>
                  <a:cubicBezTo>
                    <a:pt x="420" y="495"/>
                    <a:pt x="532" y="356"/>
                    <a:pt x="532" y="209"/>
                  </a:cubicBezTo>
                  <a:cubicBezTo>
                    <a:pt x="532" y="84"/>
                    <a:pt x="451" y="0"/>
                    <a:pt x="336" y="0"/>
                  </a:cubicBezTo>
                  <a:cubicBezTo>
                    <a:pt x="169" y="0"/>
                    <a:pt x="0" y="176"/>
                    <a:pt x="0" y="356"/>
                  </a:cubicBezTo>
                  <a:cubicBezTo>
                    <a:pt x="0" y="484"/>
                    <a:pt x="86" y="561"/>
                    <a:pt x="196" y="561"/>
                  </a:cubicBezTo>
                  <a:cubicBezTo>
                    <a:pt x="215" y="561"/>
                    <a:pt x="242" y="559"/>
                    <a:pt x="273" y="550"/>
                  </a:cubicBezTo>
                  <a:cubicBezTo>
                    <a:pt x="270" y="598"/>
                    <a:pt x="270" y="600"/>
                    <a:pt x="270" y="609"/>
                  </a:cubicBezTo>
                  <a:cubicBezTo>
                    <a:pt x="270" y="633"/>
                    <a:pt x="270" y="695"/>
                    <a:pt x="334" y="695"/>
                  </a:cubicBezTo>
                  <a:cubicBezTo>
                    <a:pt x="424" y="695"/>
                    <a:pt x="462" y="554"/>
                    <a:pt x="462" y="546"/>
                  </a:cubicBezTo>
                  <a:cubicBezTo>
                    <a:pt x="462" y="539"/>
                    <a:pt x="457" y="537"/>
                    <a:pt x="453" y="537"/>
                  </a:cubicBezTo>
                  <a:cubicBezTo>
                    <a:pt x="449" y="537"/>
                    <a:pt x="446" y="541"/>
                    <a:pt x="444" y="546"/>
                  </a:cubicBezTo>
                  <a:cubicBezTo>
                    <a:pt x="427" y="600"/>
                    <a:pt x="380" y="620"/>
                    <a:pt x="354" y="620"/>
                  </a:cubicBezTo>
                  <a:cubicBezTo>
                    <a:pt x="319" y="620"/>
                    <a:pt x="308" y="598"/>
                    <a:pt x="299" y="541"/>
                  </a:cubicBezTo>
                  <a:moveTo>
                    <a:pt x="154" y="535"/>
                  </a:moveTo>
                  <a:cubicBezTo>
                    <a:pt x="92" y="510"/>
                    <a:pt x="66" y="449"/>
                    <a:pt x="66" y="381"/>
                  </a:cubicBezTo>
                  <a:cubicBezTo>
                    <a:pt x="66" y="328"/>
                    <a:pt x="88" y="218"/>
                    <a:pt x="145" y="134"/>
                  </a:cubicBezTo>
                  <a:cubicBezTo>
                    <a:pt x="202" y="55"/>
                    <a:pt x="275" y="20"/>
                    <a:pt x="332" y="20"/>
                  </a:cubicBezTo>
                  <a:cubicBezTo>
                    <a:pt x="409" y="20"/>
                    <a:pt x="464" y="80"/>
                    <a:pt x="464" y="183"/>
                  </a:cubicBezTo>
                  <a:cubicBezTo>
                    <a:pt x="464" y="260"/>
                    <a:pt x="424" y="442"/>
                    <a:pt x="295" y="515"/>
                  </a:cubicBezTo>
                  <a:cubicBezTo>
                    <a:pt x="292" y="486"/>
                    <a:pt x="284" y="431"/>
                    <a:pt x="229" y="431"/>
                  </a:cubicBezTo>
                  <a:cubicBezTo>
                    <a:pt x="187" y="431"/>
                    <a:pt x="150" y="469"/>
                    <a:pt x="150" y="510"/>
                  </a:cubicBezTo>
                  <a:cubicBezTo>
                    <a:pt x="150" y="526"/>
                    <a:pt x="154" y="532"/>
                    <a:pt x="154" y="535"/>
                  </a:cubicBezTo>
                  <a:moveTo>
                    <a:pt x="202" y="543"/>
                  </a:moveTo>
                  <a:cubicBezTo>
                    <a:pt x="191" y="543"/>
                    <a:pt x="165" y="543"/>
                    <a:pt x="165" y="510"/>
                  </a:cubicBezTo>
                  <a:cubicBezTo>
                    <a:pt x="165" y="477"/>
                    <a:pt x="197" y="447"/>
                    <a:pt x="229" y="447"/>
                  </a:cubicBezTo>
                  <a:cubicBezTo>
                    <a:pt x="261" y="447"/>
                    <a:pt x="275" y="466"/>
                    <a:pt x="275" y="513"/>
                  </a:cubicBezTo>
                  <a:cubicBezTo>
                    <a:pt x="275" y="526"/>
                    <a:pt x="275" y="526"/>
                    <a:pt x="266" y="528"/>
                  </a:cubicBezTo>
                  <a:cubicBezTo>
                    <a:pt x="246" y="537"/>
                    <a:pt x="222" y="543"/>
                    <a:pt x="202" y="54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981" name="Полилиния 980"/>
            <p:cNvSpPr/>
            <p:nvPr/>
          </p:nvSpPr>
          <p:spPr>
            <a:xfrm>
              <a:off x="11242440" y="4590360"/>
              <a:ext cx="183600" cy="63360"/>
            </a:xfrm>
            <a:custGeom>
              <a:avLst/>
              <a:gdLst>
                <a:gd name="textAreaLeft" fmla="*/ 0 w 183600"/>
                <a:gd name="textAreaRight" fmla="*/ 185040 w 183600"/>
                <a:gd name="textAreaTop" fmla="*/ 0 h 63360"/>
                <a:gd name="textAreaBottom" fmla="*/ 64800 h 63360"/>
              </a:gdLst>
              <a:ahLst/>
              <a:cxnLst/>
              <a:rect l="textAreaLeft" t="textAreaTop" r="textAreaRight" b="textAreaBottom"/>
              <a:pathLst>
                <a:path w="514" h="180">
                  <a:moveTo>
                    <a:pt x="488" y="31"/>
                  </a:moveTo>
                  <a:cubicBezTo>
                    <a:pt x="499" y="31"/>
                    <a:pt x="514" y="31"/>
                    <a:pt x="514" y="15"/>
                  </a:cubicBezTo>
                  <a:cubicBezTo>
                    <a:pt x="514" y="0"/>
                    <a:pt x="499" y="0"/>
                    <a:pt x="488" y="0"/>
                  </a:cubicBezTo>
                  <a:cubicBezTo>
                    <a:pt x="334" y="0"/>
                    <a:pt x="180" y="0"/>
                    <a:pt x="26" y="0"/>
                  </a:cubicBezTo>
                  <a:cubicBezTo>
                    <a:pt x="15" y="0"/>
                    <a:pt x="0" y="0"/>
                    <a:pt x="0" y="15"/>
                  </a:cubicBezTo>
                  <a:cubicBezTo>
                    <a:pt x="0" y="31"/>
                    <a:pt x="15" y="31"/>
                    <a:pt x="26" y="31"/>
                  </a:cubicBezTo>
                  <a:cubicBezTo>
                    <a:pt x="180" y="31"/>
                    <a:pt x="334" y="31"/>
                    <a:pt x="488" y="31"/>
                  </a:cubicBezTo>
                  <a:moveTo>
                    <a:pt x="488" y="180"/>
                  </a:moveTo>
                  <a:cubicBezTo>
                    <a:pt x="499" y="180"/>
                    <a:pt x="514" y="180"/>
                    <a:pt x="514" y="165"/>
                  </a:cubicBezTo>
                  <a:cubicBezTo>
                    <a:pt x="514" y="149"/>
                    <a:pt x="499" y="149"/>
                    <a:pt x="488" y="149"/>
                  </a:cubicBezTo>
                  <a:cubicBezTo>
                    <a:pt x="334" y="149"/>
                    <a:pt x="180" y="149"/>
                    <a:pt x="26" y="149"/>
                  </a:cubicBezTo>
                  <a:cubicBezTo>
                    <a:pt x="15" y="149"/>
                    <a:pt x="0" y="149"/>
                    <a:pt x="0" y="165"/>
                  </a:cubicBezTo>
                  <a:cubicBezTo>
                    <a:pt x="0" y="180"/>
                    <a:pt x="15" y="180"/>
                    <a:pt x="26" y="180"/>
                  </a:cubicBezTo>
                  <a:cubicBezTo>
                    <a:pt x="180" y="180"/>
                    <a:pt x="334" y="180"/>
                    <a:pt x="488" y="1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 anchorCtr="1">
              <a:noAutofit/>
            </a:bodyPr>
            <a:lstStyle/>
            <a:p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982" name="Полилиния 981"/>
            <p:cNvSpPr/>
            <p:nvPr/>
          </p:nvSpPr>
          <p:spPr>
            <a:xfrm>
              <a:off x="11531160" y="4507200"/>
              <a:ext cx="115920" cy="189360"/>
            </a:xfrm>
            <a:custGeom>
              <a:avLst/>
              <a:gdLst>
                <a:gd name="textAreaLeft" fmla="*/ 0 w 115920"/>
                <a:gd name="textAreaRight" fmla="*/ 117360 w 115920"/>
                <a:gd name="textAreaTop" fmla="*/ 0 h 189360"/>
                <a:gd name="textAreaBottom" fmla="*/ 190800 h 189360"/>
              </a:gdLst>
              <a:ahLst/>
              <a:cxnLst/>
              <a:rect l="textAreaLeft" t="textAreaTop" r="textAreaRight" b="textAreaBottom"/>
              <a:pathLst>
                <a:path w="326" h="530">
                  <a:moveTo>
                    <a:pt x="326" y="266"/>
                  </a:moveTo>
                  <a:cubicBezTo>
                    <a:pt x="326" y="205"/>
                    <a:pt x="321" y="143"/>
                    <a:pt x="295" y="86"/>
                  </a:cubicBezTo>
                  <a:cubicBezTo>
                    <a:pt x="260" y="11"/>
                    <a:pt x="196" y="0"/>
                    <a:pt x="163" y="0"/>
                  </a:cubicBezTo>
                  <a:cubicBezTo>
                    <a:pt x="117" y="0"/>
                    <a:pt x="62" y="20"/>
                    <a:pt x="29" y="92"/>
                  </a:cubicBezTo>
                  <a:cubicBezTo>
                    <a:pt x="5" y="145"/>
                    <a:pt x="0" y="205"/>
                    <a:pt x="0" y="266"/>
                  </a:cubicBezTo>
                  <a:cubicBezTo>
                    <a:pt x="0" y="325"/>
                    <a:pt x="5" y="394"/>
                    <a:pt x="36" y="453"/>
                  </a:cubicBezTo>
                  <a:cubicBezTo>
                    <a:pt x="69" y="515"/>
                    <a:pt x="126" y="530"/>
                    <a:pt x="163" y="530"/>
                  </a:cubicBezTo>
                  <a:cubicBezTo>
                    <a:pt x="205" y="530"/>
                    <a:pt x="264" y="515"/>
                    <a:pt x="297" y="442"/>
                  </a:cubicBezTo>
                  <a:cubicBezTo>
                    <a:pt x="321" y="387"/>
                    <a:pt x="326" y="328"/>
                    <a:pt x="326" y="266"/>
                  </a:cubicBezTo>
                  <a:moveTo>
                    <a:pt x="163" y="515"/>
                  </a:moveTo>
                  <a:cubicBezTo>
                    <a:pt x="132" y="515"/>
                    <a:pt x="88" y="495"/>
                    <a:pt x="73" y="420"/>
                  </a:cubicBezTo>
                  <a:cubicBezTo>
                    <a:pt x="64" y="374"/>
                    <a:pt x="64" y="304"/>
                    <a:pt x="64" y="257"/>
                  </a:cubicBezTo>
                  <a:cubicBezTo>
                    <a:pt x="64" y="209"/>
                    <a:pt x="64" y="156"/>
                    <a:pt x="71" y="114"/>
                  </a:cubicBezTo>
                  <a:cubicBezTo>
                    <a:pt x="86" y="24"/>
                    <a:pt x="143" y="18"/>
                    <a:pt x="163" y="18"/>
                  </a:cubicBezTo>
                  <a:cubicBezTo>
                    <a:pt x="189" y="18"/>
                    <a:pt x="240" y="31"/>
                    <a:pt x="253" y="108"/>
                  </a:cubicBezTo>
                  <a:cubicBezTo>
                    <a:pt x="262" y="150"/>
                    <a:pt x="262" y="209"/>
                    <a:pt x="262" y="257"/>
                  </a:cubicBezTo>
                  <a:cubicBezTo>
                    <a:pt x="262" y="314"/>
                    <a:pt x="262" y="367"/>
                    <a:pt x="253" y="418"/>
                  </a:cubicBezTo>
                  <a:cubicBezTo>
                    <a:pt x="242" y="490"/>
                    <a:pt x="198" y="515"/>
                    <a:pt x="163" y="51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983" name="Полилиния 982"/>
            <p:cNvSpPr/>
            <p:nvPr/>
          </p:nvSpPr>
          <p:spPr>
            <a:xfrm>
              <a:off x="11683080" y="4662360"/>
              <a:ext cx="28800" cy="28800"/>
            </a:xfrm>
            <a:custGeom>
              <a:avLst/>
              <a:gdLst>
                <a:gd name="textAreaLeft" fmla="*/ 0 w 28800"/>
                <a:gd name="textAreaRight" fmla="*/ 30240 w 28800"/>
                <a:gd name="textAreaTop" fmla="*/ 0 h 28800"/>
                <a:gd name="textAreaBottom" fmla="*/ 30240 h 28800"/>
              </a:gdLst>
              <a:ahLst/>
              <a:cxnLst/>
              <a:rect l="textAreaLeft" t="textAreaTop" r="textAreaRight" b="textAreaBottom"/>
              <a:pathLst>
                <a:path w="84" h="84">
                  <a:moveTo>
                    <a:pt x="84" y="42"/>
                  </a:moveTo>
                  <a:cubicBezTo>
                    <a:pt x="84" y="20"/>
                    <a:pt x="64" y="0"/>
                    <a:pt x="42" y="0"/>
                  </a:cubicBezTo>
                  <a:cubicBezTo>
                    <a:pt x="20" y="0"/>
                    <a:pt x="0" y="20"/>
                    <a:pt x="0" y="42"/>
                  </a:cubicBezTo>
                  <a:cubicBezTo>
                    <a:pt x="0" y="64"/>
                    <a:pt x="20" y="84"/>
                    <a:pt x="42" y="84"/>
                  </a:cubicBezTo>
                  <a:cubicBezTo>
                    <a:pt x="64" y="84"/>
                    <a:pt x="84" y="64"/>
                    <a:pt x="84" y="4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14760" rIns="90000" bIns="-14760" anchor="ctr" anchorCtr="1">
              <a:noAutofit/>
            </a:bodyPr>
            <a:lstStyle/>
            <a:p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984" name="Полилиния 983"/>
            <p:cNvSpPr/>
            <p:nvPr/>
          </p:nvSpPr>
          <p:spPr>
            <a:xfrm>
              <a:off x="11747520" y="4507200"/>
              <a:ext cx="115560" cy="189360"/>
            </a:xfrm>
            <a:custGeom>
              <a:avLst/>
              <a:gdLst>
                <a:gd name="textAreaLeft" fmla="*/ 0 w 115560"/>
                <a:gd name="textAreaRight" fmla="*/ 117000 w 115560"/>
                <a:gd name="textAreaTop" fmla="*/ 0 h 189360"/>
                <a:gd name="textAreaBottom" fmla="*/ 190800 h 189360"/>
              </a:gdLst>
              <a:ahLst/>
              <a:cxnLst/>
              <a:rect l="textAreaLeft" t="textAreaTop" r="textAreaRight" b="textAreaBottom"/>
              <a:pathLst>
                <a:path w="325" h="530">
                  <a:moveTo>
                    <a:pt x="325" y="266"/>
                  </a:moveTo>
                  <a:cubicBezTo>
                    <a:pt x="325" y="205"/>
                    <a:pt x="323" y="143"/>
                    <a:pt x="294" y="86"/>
                  </a:cubicBezTo>
                  <a:cubicBezTo>
                    <a:pt x="259" y="11"/>
                    <a:pt x="195" y="0"/>
                    <a:pt x="164" y="0"/>
                  </a:cubicBezTo>
                  <a:cubicBezTo>
                    <a:pt x="118" y="0"/>
                    <a:pt x="61" y="20"/>
                    <a:pt x="28" y="92"/>
                  </a:cubicBezTo>
                  <a:cubicBezTo>
                    <a:pt x="4" y="145"/>
                    <a:pt x="0" y="205"/>
                    <a:pt x="0" y="266"/>
                  </a:cubicBezTo>
                  <a:cubicBezTo>
                    <a:pt x="0" y="325"/>
                    <a:pt x="4" y="394"/>
                    <a:pt x="35" y="453"/>
                  </a:cubicBezTo>
                  <a:cubicBezTo>
                    <a:pt x="68" y="515"/>
                    <a:pt x="125" y="530"/>
                    <a:pt x="162" y="530"/>
                  </a:cubicBezTo>
                  <a:cubicBezTo>
                    <a:pt x="204" y="530"/>
                    <a:pt x="263" y="515"/>
                    <a:pt x="296" y="442"/>
                  </a:cubicBezTo>
                  <a:cubicBezTo>
                    <a:pt x="323" y="387"/>
                    <a:pt x="325" y="328"/>
                    <a:pt x="325" y="266"/>
                  </a:cubicBezTo>
                  <a:moveTo>
                    <a:pt x="162" y="515"/>
                  </a:moveTo>
                  <a:cubicBezTo>
                    <a:pt x="134" y="515"/>
                    <a:pt x="88" y="495"/>
                    <a:pt x="74" y="420"/>
                  </a:cubicBezTo>
                  <a:cubicBezTo>
                    <a:pt x="66" y="374"/>
                    <a:pt x="66" y="304"/>
                    <a:pt x="66" y="257"/>
                  </a:cubicBezTo>
                  <a:cubicBezTo>
                    <a:pt x="66" y="209"/>
                    <a:pt x="66" y="156"/>
                    <a:pt x="70" y="114"/>
                  </a:cubicBezTo>
                  <a:cubicBezTo>
                    <a:pt x="85" y="24"/>
                    <a:pt x="142" y="18"/>
                    <a:pt x="162" y="18"/>
                  </a:cubicBezTo>
                  <a:cubicBezTo>
                    <a:pt x="189" y="18"/>
                    <a:pt x="239" y="31"/>
                    <a:pt x="255" y="108"/>
                  </a:cubicBezTo>
                  <a:cubicBezTo>
                    <a:pt x="261" y="150"/>
                    <a:pt x="261" y="209"/>
                    <a:pt x="261" y="257"/>
                  </a:cubicBezTo>
                  <a:cubicBezTo>
                    <a:pt x="261" y="314"/>
                    <a:pt x="261" y="367"/>
                    <a:pt x="252" y="418"/>
                  </a:cubicBezTo>
                  <a:cubicBezTo>
                    <a:pt x="241" y="490"/>
                    <a:pt x="197" y="515"/>
                    <a:pt x="162" y="51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985" name="Полилиния 984"/>
            <p:cNvSpPr/>
            <p:nvPr/>
          </p:nvSpPr>
          <p:spPr>
            <a:xfrm>
              <a:off x="11889720" y="4507200"/>
              <a:ext cx="109440" cy="189360"/>
            </a:xfrm>
            <a:custGeom>
              <a:avLst/>
              <a:gdLst>
                <a:gd name="textAreaLeft" fmla="*/ 0 w 109440"/>
                <a:gd name="textAreaRight" fmla="*/ 110880 w 109440"/>
                <a:gd name="textAreaTop" fmla="*/ 0 h 189360"/>
                <a:gd name="textAreaBottom" fmla="*/ 190800 h 189360"/>
              </a:gdLst>
              <a:ahLst/>
              <a:cxnLst/>
              <a:rect l="textAreaLeft" t="textAreaTop" r="textAreaRight" b="textAreaBottom"/>
              <a:pathLst>
                <a:path w="308" h="530">
                  <a:moveTo>
                    <a:pt x="308" y="358"/>
                  </a:moveTo>
                  <a:cubicBezTo>
                    <a:pt x="308" y="266"/>
                    <a:pt x="244" y="189"/>
                    <a:pt x="161" y="189"/>
                  </a:cubicBezTo>
                  <a:cubicBezTo>
                    <a:pt x="126" y="189"/>
                    <a:pt x="90" y="202"/>
                    <a:pt x="64" y="229"/>
                  </a:cubicBezTo>
                  <a:cubicBezTo>
                    <a:pt x="64" y="179"/>
                    <a:pt x="64" y="129"/>
                    <a:pt x="64" y="79"/>
                  </a:cubicBezTo>
                  <a:cubicBezTo>
                    <a:pt x="79" y="84"/>
                    <a:pt x="104" y="88"/>
                    <a:pt x="130" y="88"/>
                  </a:cubicBezTo>
                  <a:cubicBezTo>
                    <a:pt x="225" y="88"/>
                    <a:pt x="280" y="18"/>
                    <a:pt x="280" y="9"/>
                  </a:cubicBezTo>
                  <a:cubicBezTo>
                    <a:pt x="280" y="5"/>
                    <a:pt x="275" y="0"/>
                    <a:pt x="271" y="0"/>
                  </a:cubicBezTo>
                  <a:cubicBezTo>
                    <a:pt x="269" y="1"/>
                    <a:pt x="269" y="0"/>
                    <a:pt x="264" y="2"/>
                  </a:cubicBezTo>
                  <a:cubicBezTo>
                    <a:pt x="249" y="9"/>
                    <a:pt x="211" y="24"/>
                    <a:pt x="159" y="24"/>
                  </a:cubicBezTo>
                  <a:cubicBezTo>
                    <a:pt x="128" y="24"/>
                    <a:pt x="93" y="20"/>
                    <a:pt x="57" y="2"/>
                  </a:cubicBezTo>
                  <a:cubicBezTo>
                    <a:pt x="51" y="0"/>
                    <a:pt x="49" y="0"/>
                    <a:pt x="46" y="0"/>
                  </a:cubicBezTo>
                  <a:cubicBezTo>
                    <a:pt x="40" y="0"/>
                    <a:pt x="40" y="7"/>
                    <a:pt x="40" y="20"/>
                  </a:cubicBezTo>
                  <a:cubicBezTo>
                    <a:pt x="40" y="96"/>
                    <a:pt x="40" y="172"/>
                    <a:pt x="40" y="249"/>
                  </a:cubicBezTo>
                  <a:cubicBezTo>
                    <a:pt x="40" y="262"/>
                    <a:pt x="40" y="268"/>
                    <a:pt x="51" y="268"/>
                  </a:cubicBezTo>
                  <a:cubicBezTo>
                    <a:pt x="55" y="268"/>
                    <a:pt x="57" y="266"/>
                    <a:pt x="60" y="260"/>
                  </a:cubicBezTo>
                  <a:cubicBezTo>
                    <a:pt x="68" y="249"/>
                    <a:pt x="97" y="207"/>
                    <a:pt x="161" y="207"/>
                  </a:cubicBezTo>
                  <a:cubicBezTo>
                    <a:pt x="200" y="207"/>
                    <a:pt x="220" y="242"/>
                    <a:pt x="227" y="255"/>
                  </a:cubicBezTo>
                  <a:cubicBezTo>
                    <a:pt x="238" y="284"/>
                    <a:pt x="240" y="314"/>
                    <a:pt x="240" y="354"/>
                  </a:cubicBezTo>
                  <a:cubicBezTo>
                    <a:pt x="240" y="380"/>
                    <a:pt x="240" y="427"/>
                    <a:pt x="222" y="460"/>
                  </a:cubicBezTo>
                  <a:cubicBezTo>
                    <a:pt x="203" y="488"/>
                    <a:pt x="174" y="510"/>
                    <a:pt x="139" y="510"/>
                  </a:cubicBezTo>
                  <a:cubicBezTo>
                    <a:pt x="82" y="510"/>
                    <a:pt x="38" y="468"/>
                    <a:pt x="25" y="422"/>
                  </a:cubicBezTo>
                  <a:cubicBezTo>
                    <a:pt x="27" y="424"/>
                    <a:pt x="29" y="424"/>
                    <a:pt x="38" y="424"/>
                  </a:cubicBezTo>
                  <a:cubicBezTo>
                    <a:pt x="64" y="424"/>
                    <a:pt x="77" y="406"/>
                    <a:pt x="77" y="387"/>
                  </a:cubicBezTo>
                  <a:cubicBezTo>
                    <a:pt x="77" y="368"/>
                    <a:pt x="64" y="350"/>
                    <a:pt x="38" y="350"/>
                  </a:cubicBezTo>
                  <a:cubicBezTo>
                    <a:pt x="27" y="350"/>
                    <a:pt x="0" y="354"/>
                    <a:pt x="0" y="389"/>
                  </a:cubicBezTo>
                  <a:cubicBezTo>
                    <a:pt x="0" y="455"/>
                    <a:pt x="53" y="530"/>
                    <a:pt x="141" y="530"/>
                  </a:cubicBezTo>
                  <a:cubicBezTo>
                    <a:pt x="229" y="530"/>
                    <a:pt x="308" y="457"/>
                    <a:pt x="308" y="35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 anchorCtr="1">
              <a:noAutofit/>
            </a:bodyPr>
            <a:lstStyle/>
            <a:p>
              <a:endParaRPr lang="en-GB" sz="1800" b="0" strike="noStrike" spc="-1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</p:grpSp>
      <p:grpSp>
        <p:nvGrpSpPr>
          <p:cNvPr id="986" name="Группа 985"/>
          <p:cNvGrpSpPr/>
          <p:nvPr/>
        </p:nvGrpSpPr>
        <p:grpSpPr>
          <a:xfrm>
            <a:off x="1557000" y="2067480"/>
            <a:ext cx="9163440" cy="677880"/>
            <a:chOff x="1557000" y="2067480"/>
            <a:chExt cx="9163440" cy="677880"/>
          </a:xfrm>
        </p:grpSpPr>
        <p:sp>
          <p:nvSpPr>
            <p:cNvPr id="987" name="Полилиния 986"/>
            <p:cNvSpPr/>
            <p:nvPr/>
          </p:nvSpPr>
          <p:spPr>
            <a:xfrm>
              <a:off x="1557000" y="2282760"/>
              <a:ext cx="118080" cy="249840"/>
            </a:xfrm>
            <a:custGeom>
              <a:avLst/>
              <a:gdLst/>
              <a:ahLst/>
              <a:cxnLst/>
              <a:rect l="0" t="0" r="r" b="b"/>
              <a:pathLst>
                <a:path w="328" h="694">
                  <a:moveTo>
                    <a:pt x="101" y="301"/>
                  </a:moveTo>
                  <a:cubicBezTo>
                    <a:pt x="18" y="356"/>
                    <a:pt x="0" y="428"/>
                    <a:pt x="0" y="457"/>
                  </a:cubicBezTo>
                  <a:cubicBezTo>
                    <a:pt x="0" y="494"/>
                    <a:pt x="22" y="514"/>
                    <a:pt x="22" y="516"/>
                  </a:cubicBezTo>
                  <a:cubicBezTo>
                    <a:pt x="48" y="542"/>
                    <a:pt x="55" y="545"/>
                    <a:pt x="112" y="567"/>
                  </a:cubicBezTo>
                  <a:cubicBezTo>
                    <a:pt x="144" y="579"/>
                    <a:pt x="175" y="591"/>
                    <a:pt x="207" y="604"/>
                  </a:cubicBezTo>
                  <a:cubicBezTo>
                    <a:pt x="218" y="608"/>
                    <a:pt x="233" y="615"/>
                    <a:pt x="233" y="637"/>
                  </a:cubicBezTo>
                  <a:cubicBezTo>
                    <a:pt x="233" y="654"/>
                    <a:pt x="220" y="676"/>
                    <a:pt x="196" y="676"/>
                  </a:cubicBezTo>
                  <a:cubicBezTo>
                    <a:pt x="161" y="676"/>
                    <a:pt x="136" y="659"/>
                    <a:pt x="128" y="652"/>
                  </a:cubicBezTo>
                  <a:cubicBezTo>
                    <a:pt x="123" y="650"/>
                    <a:pt x="121" y="648"/>
                    <a:pt x="119" y="648"/>
                  </a:cubicBezTo>
                  <a:cubicBezTo>
                    <a:pt x="112" y="648"/>
                    <a:pt x="110" y="654"/>
                    <a:pt x="110" y="657"/>
                  </a:cubicBezTo>
                  <a:cubicBezTo>
                    <a:pt x="110" y="668"/>
                    <a:pt x="152" y="694"/>
                    <a:pt x="196" y="694"/>
                  </a:cubicBezTo>
                  <a:cubicBezTo>
                    <a:pt x="242" y="694"/>
                    <a:pt x="275" y="650"/>
                    <a:pt x="275" y="613"/>
                  </a:cubicBezTo>
                  <a:cubicBezTo>
                    <a:pt x="275" y="575"/>
                    <a:pt x="246" y="560"/>
                    <a:pt x="238" y="558"/>
                  </a:cubicBezTo>
                  <a:cubicBezTo>
                    <a:pt x="227" y="553"/>
                    <a:pt x="200" y="542"/>
                    <a:pt x="191" y="540"/>
                  </a:cubicBezTo>
                  <a:cubicBezTo>
                    <a:pt x="176" y="534"/>
                    <a:pt x="161" y="527"/>
                    <a:pt x="143" y="523"/>
                  </a:cubicBezTo>
                  <a:cubicBezTo>
                    <a:pt x="128" y="516"/>
                    <a:pt x="112" y="509"/>
                    <a:pt x="97" y="503"/>
                  </a:cubicBezTo>
                  <a:cubicBezTo>
                    <a:pt x="64" y="490"/>
                    <a:pt x="40" y="468"/>
                    <a:pt x="40" y="435"/>
                  </a:cubicBezTo>
                  <a:cubicBezTo>
                    <a:pt x="40" y="404"/>
                    <a:pt x="70" y="336"/>
                    <a:pt x="134" y="303"/>
                  </a:cubicBezTo>
                  <a:cubicBezTo>
                    <a:pt x="163" y="314"/>
                    <a:pt x="187" y="314"/>
                    <a:pt x="202" y="314"/>
                  </a:cubicBezTo>
                  <a:cubicBezTo>
                    <a:pt x="227" y="314"/>
                    <a:pt x="275" y="314"/>
                    <a:pt x="275" y="290"/>
                  </a:cubicBezTo>
                  <a:cubicBezTo>
                    <a:pt x="275" y="270"/>
                    <a:pt x="242" y="268"/>
                    <a:pt x="211" y="268"/>
                  </a:cubicBezTo>
                  <a:cubicBezTo>
                    <a:pt x="198" y="268"/>
                    <a:pt x="176" y="268"/>
                    <a:pt x="147" y="279"/>
                  </a:cubicBezTo>
                  <a:cubicBezTo>
                    <a:pt x="125" y="259"/>
                    <a:pt x="123" y="233"/>
                    <a:pt x="123" y="217"/>
                  </a:cubicBezTo>
                  <a:cubicBezTo>
                    <a:pt x="123" y="175"/>
                    <a:pt x="152" y="116"/>
                    <a:pt x="209" y="88"/>
                  </a:cubicBezTo>
                  <a:cubicBezTo>
                    <a:pt x="222" y="103"/>
                    <a:pt x="240" y="103"/>
                    <a:pt x="257" y="103"/>
                  </a:cubicBezTo>
                  <a:cubicBezTo>
                    <a:pt x="277" y="103"/>
                    <a:pt x="328" y="103"/>
                    <a:pt x="328" y="79"/>
                  </a:cubicBezTo>
                  <a:cubicBezTo>
                    <a:pt x="328" y="59"/>
                    <a:pt x="293" y="59"/>
                    <a:pt x="264" y="59"/>
                  </a:cubicBezTo>
                  <a:cubicBezTo>
                    <a:pt x="253" y="59"/>
                    <a:pt x="235" y="59"/>
                    <a:pt x="213" y="63"/>
                  </a:cubicBezTo>
                  <a:cubicBezTo>
                    <a:pt x="211" y="57"/>
                    <a:pt x="211" y="50"/>
                    <a:pt x="211" y="37"/>
                  </a:cubicBezTo>
                  <a:cubicBezTo>
                    <a:pt x="211" y="26"/>
                    <a:pt x="213" y="11"/>
                    <a:pt x="213" y="8"/>
                  </a:cubicBezTo>
                  <a:cubicBezTo>
                    <a:pt x="213" y="2"/>
                    <a:pt x="211" y="0"/>
                    <a:pt x="205" y="0"/>
                  </a:cubicBezTo>
                  <a:cubicBezTo>
                    <a:pt x="191" y="0"/>
                    <a:pt x="191" y="35"/>
                    <a:pt x="191" y="37"/>
                  </a:cubicBezTo>
                  <a:cubicBezTo>
                    <a:pt x="191" y="52"/>
                    <a:pt x="196" y="63"/>
                    <a:pt x="196" y="68"/>
                  </a:cubicBezTo>
                  <a:cubicBezTo>
                    <a:pt x="114" y="90"/>
                    <a:pt x="62" y="151"/>
                    <a:pt x="62" y="211"/>
                  </a:cubicBezTo>
                  <a:cubicBezTo>
                    <a:pt x="62" y="239"/>
                    <a:pt x="75" y="272"/>
                    <a:pt x="112" y="292"/>
                  </a:cubicBezTo>
                  <a:cubicBezTo>
                    <a:pt x="109" y="295"/>
                    <a:pt x="105" y="298"/>
                    <a:pt x="101" y="301"/>
                  </a:cubicBezTo>
                  <a:moveTo>
                    <a:pt x="227" y="79"/>
                  </a:moveTo>
                  <a:cubicBezTo>
                    <a:pt x="240" y="77"/>
                    <a:pt x="255" y="77"/>
                    <a:pt x="264" y="77"/>
                  </a:cubicBezTo>
                  <a:cubicBezTo>
                    <a:pt x="290" y="77"/>
                    <a:pt x="293" y="77"/>
                    <a:pt x="308" y="81"/>
                  </a:cubicBezTo>
                  <a:cubicBezTo>
                    <a:pt x="301" y="83"/>
                    <a:pt x="293" y="88"/>
                    <a:pt x="260" y="88"/>
                  </a:cubicBezTo>
                  <a:cubicBezTo>
                    <a:pt x="244" y="88"/>
                    <a:pt x="235" y="88"/>
                    <a:pt x="227" y="79"/>
                  </a:cubicBezTo>
                  <a:moveTo>
                    <a:pt x="167" y="290"/>
                  </a:moveTo>
                  <a:cubicBezTo>
                    <a:pt x="185" y="285"/>
                    <a:pt x="200" y="285"/>
                    <a:pt x="211" y="285"/>
                  </a:cubicBezTo>
                  <a:cubicBezTo>
                    <a:pt x="238" y="285"/>
                    <a:pt x="240" y="287"/>
                    <a:pt x="255" y="290"/>
                  </a:cubicBezTo>
                  <a:cubicBezTo>
                    <a:pt x="249" y="294"/>
                    <a:pt x="240" y="296"/>
                    <a:pt x="205" y="296"/>
                  </a:cubicBezTo>
                  <a:cubicBezTo>
                    <a:pt x="187" y="296"/>
                    <a:pt x="180" y="296"/>
                    <a:pt x="167" y="29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88" name="Полилиния 987"/>
            <p:cNvSpPr/>
            <p:nvPr/>
          </p:nvSpPr>
          <p:spPr>
            <a:xfrm>
              <a:off x="1697040" y="2232000"/>
              <a:ext cx="86400" cy="128880"/>
            </a:xfrm>
            <a:custGeom>
              <a:avLst/>
              <a:gdLst/>
              <a:ahLst/>
              <a:cxnLst/>
              <a:rect l="0" t="0" r="r" b="b"/>
              <a:pathLst>
                <a:path w="240" h="358">
                  <a:moveTo>
                    <a:pt x="240" y="261"/>
                  </a:moveTo>
                  <a:cubicBezTo>
                    <a:pt x="234" y="261"/>
                    <a:pt x="228" y="261"/>
                    <a:pt x="223" y="261"/>
                  </a:cubicBezTo>
                  <a:cubicBezTo>
                    <a:pt x="220" y="272"/>
                    <a:pt x="216" y="305"/>
                    <a:pt x="207" y="310"/>
                  </a:cubicBezTo>
                  <a:cubicBezTo>
                    <a:pt x="203" y="312"/>
                    <a:pt x="161" y="312"/>
                    <a:pt x="154" y="312"/>
                  </a:cubicBezTo>
                  <a:cubicBezTo>
                    <a:pt x="121" y="312"/>
                    <a:pt x="88" y="312"/>
                    <a:pt x="55" y="312"/>
                  </a:cubicBezTo>
                  <a:cubicBezTo>
                    <a:pt x="113" y="264"/>
                    <a:pt x="130" y="248"/>
                    <a:pt x="163" y="222"/>
                  </a:cubicBezTo>
                  <a:cubicBezTo>
                    <a:pt x="203" y="191"/>
                    <a:pt x="240" y="156"/>
                    <a:pt x="240" y="105"/>
                  </a:cubicBezTo>
                  <a:cubicBezTo>
                    <a:pt x="240" y="40"/>
                    <a:pt x="183" y="0"/>
                    <a:pt x="115" y="0"/>
                  </a:cubicBezTo>
                  <a:cubicBezTo>
                    <a:pt x="47" y="0"/>
                    <a:pt x="0" y="48"/>
                    <a:pt x="0" y="97"/>
                  </a:cubicBezTo>
                  <a:cubicBezTo>
                    <a:pt x="0" y="125"/>
                    <a:pt x="25" y="127"/>
                    <a:pt x="29" y="127"/>
                  </a:cubicBezTo>
                  <a:cubicBezTo>
                    <a:pt x="42" y="127"/>
                    <a:pt x="60" y="119"/>
                    <a:pt x="60" y="99"/>
                  </a:cubicBezTo>
                  <a:cubicBezTo>
                    <a:pt x="60" y="90"/>
                    <a:pt x="55" y="70"/>
                    <a:pt x="27" y="70"/>
                  </a:cubicBezTo>
                  <a:cubicBezTo>
                    <a:pt x="44" y="31"/>
                    <a:pt x="80" y="20"/>
                    <a:pt x="106" y="20"/>
                  </a:cubicBezTo>
                  <a:cubicBezTo>
                    <a:pt x="161" y="20"/>
                    <a:pt x="187" y="62"/>
                    <a:pt x="187" y="105"/>
                  </a:cubicBezTo>
                  <a:cubicBezTo>
                    <a:pt x="187" y="152"/>
                    <a:pt x="154" y="189"/>
                    <a:pt x="137" y="209"/>
                  </a:cubicBezTo>
                  <a:cubicBezTo>
                    <a:pt x="93" y="252"/>
                    <a:pt x="50" y="295"/>
                    <a:pt x="7" y="338"/>
                  </a:cubicBezTo>
                  <a:cubicBezTo>
                    <a:pt x="0" y="343"/>
                    <a:pt x="0" y="343"/>
                    <a:pt x="0" y="358"/>
                  </a:cubicBezTo>
                  <a:cubicBezTo>
                    <a:pt x="75" y="358"/>
                    <a:pt x="150" y="358"/>
                    <a:pt x="225" y="358"/>
                  </a:cubicBezTo>
                  <a:cubicBezTo>
                    <a:pt x="230" y="326"/>
                    <a:pt x="235" y="294"/>
                    <a:pt x="240" y="2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89" name="Полилиния 988"/>
            <p:cNvSpPr/>
            <p:nvPr/>
          </p:nvSpPr>
          <p:spPr>
            <a:xfrm>
              <a:off x="1899000" y="2239920"/>
              <a:ext cx="72000" cy="333000"/>
            </a:xfrm>
            <a:custGeom>
              <a:avLst/>
              <a:gdLst/>
              <a:ahLst/>
              <a:cxnLst/>
              <a:rect l="0" t="0" r="r" b="b"/>
              <a:pathLst>
                <a:path w="200" h="925">
                  <a:moveTo>
                    <a:pt x="200" y="916"/>
                  </a:moveTo>
                  <a:cubicBezTo>
                    <a:pt x="200" y="914"/>
                    <a:pt x="200" y="912"/>
                    <a:pt x="198" y="910"/>
                  </a:cubicBezTo>
                  <a:cubicBezTo>
                    <a:pt x="163" y="872"/>
                    <a:pt x="110" y="809"/>
                    <a:pt x="77" y="683"/>
                  </a:cubicBezTo>
                  <a:cubicBezTo>
                    <a:pt x="60" y="613"/>
                    <a:pt x="53" y="534"/>
                    <a:pt x="53" y="461"/>
                  </a:cubicBezTo>
                  <a:cubicBezTo>
                    <a:pt x="53" y="259"/>
                    <a:pt x="102" y="119"/>
                    <a:pt x="194" y="18"/>
                  </a:cubicBezTo>
                  <a:cubicBezTo>
                    <a:pt x="200" y="11"/>
                    <a:pt x="200" y="9"/>
                    <a:pt x="200" y="7"/>
                  </a:cubicBezTo>
                  <a:cubicBezTo>
                    <a:pt x="200" y="0"/>
                    <a:pt x="194" y="0"/>
                    <a:pt x="192" y="0"/>
                  </a:cubicBezTo>
                  <a:cubicBezTo>
                    <a:pt x="181" y="0"/>
                    <a:pt x="139" y="46"/>
                    <a:pt x="128" y="57"/>
                  </a:cubicBezTo>
                  <a:cubicBezTo>
                    <a:pt x="49" y="152"/>
                    <a:pt x="0" y="290"/>
                    <a:pt x="0" y="461"/>
                  </a:cubicBezTo>
                  <a:cubicBezTo>
                    <a:pt x="0" y="571"/>
                    <a:pt x="18" y="727"/>
                    <a:pt x="119" y="857"/>
                  </a:cubicBezTo>
                  <a:cubicBezTo>
                    <a:pt x="128" y="866"/>
                    <a:pt x="179" y="925"/>
                    <a:pt x="192" y="925"/>
                  </a:cubicBezTo>
                  <a:cubicBezTo>
                    <a:pt x="194" y="925"/>
                    <a:pt x="200" y="925"/>
                    <a:pt x="200" y="91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90" name="Полилиния 989"/>
            <p:cNvSpPr/>
            <p:nvPr/>
          </p:nvSpPr>
          <p:spPr>
            <a:xfrm>
              <a:off x="1994760" y="2277000"/>
              <a:ext cx="146520" cy="204840"/>
            </a:xfrm>
            <a:custGeom>
              <a:avLst/>
              <a:gdLst/>
              <a:ahLst/>
              <a:cxnLst/>
              <a:rect l="0" t="0" r="r" b="b"/>
              <a:pathLst>
                <a:path w="407" h="569">
                  <a:moveTo>
                    <a:pt x="328" y="290"/>
                  </a:moveTo>
                  <a:cubicBezTo>
                    <a:pt x="319" y="244"/>
                    <a:pt x="289" y="200"/>
                    <a:pt x="229" y="200"/>
                  </a:cubicBezTo>
                  <a:cubicBezTo>
                    <a:pt x="181" y="200"/>
                    <a:pt x="130" y="211"/>
                    <a:pt x="71" y="273"/>
                  </a:cubicBezTo>
                  <a:cubicBezTo>
                    <a:pt x="7" y="336"/>
                    <a:pt x="0" y="409"/>
                    <a:pt x="0" y="431"/>
                  </a:cubicBezTo>
                  <a:cubicBezTo>
                    <a:pt x="0" y="479"/>
                    <a:pt x="36" y="569"/>
                    <a:pt x="143" y="569"/>
                  </a:cubicBezTo>
                  <a:cubicBezTo>
                    <a:pt x="328" y="569"/>
                    <a:pt x="407" y="310"/>
                    <a:pt x="407" y="200"/>
                  </a:cubicBezTo>
                  <a:cubicBezTo>
                    <a:pt x="407" y="77"/>
                    <a:pt x="335" y="0"/>
                    <a:pt x="240" y="0"/>
                  </a:cubicBezTo>
                  <a:cubicBezTo>
                    <a:pt x="128" y="0"/>
                    <a:pt x="93" y="101"/>
                    <a:pt x="93" y="121"/>
                  </a:cubicBezTo>
                  <a:cubicBezTo>
                    <a:pt x="93" y="132"/>
                    <a:pt x="99" y="150"/>
                    <a:pt x="121" y="150"/>
                  </a:cubicBezTo>
                  <a:cubicBezTo>
                    <a:pt x="148" y="150"/>
                    <a:pt x="163" y="125"/>
                    <a:pt x="163" y="108"/>
                  </a:cubicBezTo>
                  <a:cubicBezTo>
                    <a:pt x="163" y="82"/>
                    <a:pt x="141" y="82"/>
                    <a:pt x="128" y="82"/>
                  </a:cubicBezTo>
                  <a:cubicBezTo>
                    <a:pt x="161" y="24"/>
                    <a:pt x="216" y="20"/>
                    <a:pt x="240" y="20"/>
                  </a:cubicBezTo>
                  <a:cubicBezTo>
                    <a:pt x="295" y="20"/>
                    <a:pt x="350" y="60"/>
                    <a:pt x="350" y="158"/>
                  </a:cubicBezTo>
                  <a:cubicBezTo>
                    <a:pt x="350" y="189"/>
                    <a:pt x="346" y="229"/>
                    <a:pt x="328" y="290"/>
                  </a:cubicBezTo>
                  <a:moveTo>
                    <a:pt x="146" y="547"/>
                  </a:moveTo>
                  <a:cubicBezTo>
                    <a:pt x="60" y="547"/>
                    <a:pt x="60" y="468"/>
                    <a:pt x="60" y="459"/>
                  </a:cubicBezTo>
                  <a:cubicBezTo>
                    <a:pt x="60" y="440"/>
                    <a:pt x="80" y="332"/>
                    <a:pt x="113" y="286"/>
                  </a:cubicBezTo>
                  <a:cubicBezTo>
                    <a:pt x="143" y="242"/>
                    <a:pt x="181" y="218"/>
                    <a:pt x="229" y="218"/>
                  </a:cubicBezTo>
                  <a:cubicBezTo>
                    <a:pt x="313" y="218"/>
                    <a:pt x="315" y="303"/>
                    <a:pt x="315" y="319"/>
                  </a:cubicBezTo>
                  <a:cubicBezTo>
                    <a:pt x="315" y="374"/>
                    <a:pt x="264" y="547"/>
                    <a:pt x="146" y="54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91" name="Полилиния 990"/>
            <p:cNvSpPr/>
            <p:nvPr/>
          </p:nvSpPr>
          <p:spPr>
            <a:xfrm>
              <a:off x="2159640" y="2232000"/>
              <a:ext cx="86400" cy="128880"/>
            </a:xfrm>
            <a:custGeom>
              <a:avLst/>
              <a:gdLst/>
              <a:ahLst/>
              <a:cxnLst/>
              <a:rect l="0" t="0" r="r" b="b"/>
              <a:pathLst>
                <a:path w="240" h="358">
                  <a:moveTo>
                    <a:pt x="240" y="261"/>
                  </a:moveTo>
                  <a:cubicBezTo>
                    <a:pt x="233" y="261"/>
                    <a:pt x="227" y="261"/>
                    <a:pt x="220" y="261"/>
                  </a:cubicBezTo>
                  <a:cubicBezTo>
                    <a:pt x="218" y="272"/>
                    <a:pt x="213" y="305"/>
                    <a:pt x="207" y="310"/>
                  </a:cubicBezTo>
                  <a:cubicBezTo>
                    <a:pt x="202" y="312"/>
                    <a:pt x="161" y="312"/>
                    <a:pt x="152" y="312"/>
                  </a:cubicBezTo>
                  <a:cubicBezTo>
                    <a:pt x="119" y="312"/>
                    <a:pt x="86" y="312"/>
                    <a:pt x="53" y="312"/>
                  </a:cubicBezTo>
                  <a:cubicBezTo>
                    <a:pt x="110" y="264"/>
                    <a:pt x="130" y="248"/>
                    <a:pt x="161" y="222"/>
                  </a:cubicBezTo>
                  <a:cubicBezTo>
                    <a:pt x="202" y="191"/>
                    <a:pt x="240" y="156"/>
                    <a:pt x="240" y="105"/>
                  </a:cubicBezTo>
                  <a:cubicBezTo>
                    <a:pt x="240" y="40"/>
                    <a:pt x="183" y="0"/>
                    <a:pt x="112" y="0"/>
                  </a:cubicBezTo>
                  <a:cubicBezTo>
                    <a:pt x="46" y="0"/>
                    <a:pt x="0" y="48"/>
                    <a:pt x="0" y="97"/>
                  </a:cubicBezTo>
                  <a:cubicBezTo>
                    <a:pt x="0" y="125"/>
                    <a:pt x="22" y="127"/>
                    <a:pt x="29" y="127"/>
                  </a:cubicBezTo>
                  <a:cubicBezTo>
                    <a:pt x="42" y="127"/>
                    <a:pt x="57" y="119"/>
                    <a:pt x="57" y="99"/>
                  </a:cubicBezTo>
                  <a:cubicBezTo>
                    <a:pt x="57" y="90"/>
                    <a:pt x="53" y="70"/>
                    <a:pt x="24" y="70"/>
                  </a:cubicBezTo>
                  <a:cubicBezTo>
                    <a:pt x="42" y="31"/>
                    <a:pt x="79" y="20"/>
                    <a:pt x="103" y="20"/>
                  </a:cubicBezTo>
                  <a:cubicBezTo>
                    <a:pt x="158" y="20"/>
                    <a:pt x="187" y="62"/>
                    <a:pt x="187" y="105"/>
                  </a:cubicBezTo>
                  <a:cubicBezTo>
                    <a:pt x="187" y="152"/>
                    <a:pt x="152" y="189"/>
                    <a:pt x="136" y="209"/>
                  </a:cubicBezTo>
                  <a:cubicBezTo>
                    <a:pt x="92" y="252"/>
                    <a:pt x="48" y="295"/>
                    <a:pt x="4" y="338"/>
                  </a:cubicBezTo>
                  <a:cubicBezTo>
                    <a:pt x="0" y="343"/>
                    <a:pt x="0" y="343"/>
                    <a:pt x="0" y="358"/>
                  </a:cubicBezTo>
                  <a:cubicBezTo>
                    <a:pt x="74" y="358"/>
                    <a:pt x="148" y="358"/>
                    <a:pt x="222" y="358"/>
                  </a:cubicBezTo>
                  <a:cubicBezTo>
                    <a:pt x="228" y="326"/>
                    <a:pt x="234" y="294"/>
                    <a:pt x="240" y="2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92" name="Полилиния 991"/>
            <p:cNvSpPr/>
            <p:nvPr/>
          </p:nvSpPr>
          <p:spPr>
            <a:xfrm>
              <a:off x="2139840" y="2408400"/>
              <a:ext cx="88560" cy="175680"/>
            </a:xfrm>
            <a:custGeom>
              <a:avLst/>
              <a:gdLst/>
              <a:ahLst/>
              <a:cxnLst/>
              <a:rect l="0" t="0" r="r" b="b"/>
              <a:pathLst>
                <a:path w="246" h="488">
                  <a:moveTo>
                    <a:pt x="123" y="415"/>
                  </a:moveTo>
                  <a:cubicBezTo>
                    <a:pt x="128" y="415"/>
                    <a:pt x="141" y="422"/>
                    <a:pt x="147" y="422"/>
                  </a:cubicBezTo>
                  <a:cubicBezTo>
                    <a:pt x="174" y="433"/>
                    <a:pt x="180" y="435"/>
                    <a:pt x="180" y="448"/>
                  </a:cubicBezTo>
                  <a:cubicBezTo>
                    <a:pt x="180" y="455"/>
                    <a:pt x="174" y="472"/>
                    <a:pt x="156" y="472"/>
                  </a:cubicBezTo>
                  <a:cubicBezTo>
                    <a:pt x="147" y="472"/>
                    <a:pt x="125" y="470"/>
                    <a:pt x="103" y="457"/>
                  </a:cubicBezTo>
                  <a:cubicBezTo>
                    <a:pt x="99" y="455"/>
                    <a:pt x="99" y="455"/>
                    <a:pt x="97" y="455"/>
                  </a:cubicBezTo>
                  <a:cubicBezTo>
                    <a:pt x="92" y="455"/>
                    <a:pt x="88" y="457"/>
                    <a:pt x="88" y="461"/>
                  </a:cubicBezTo>
                  <a:cubicBezTo>
                    <a:pt x="88" y="472"/>
                    <a:pt x="125" y="488"/>
                    <a:pt x="156" y="488"/>
                  </a:cubicBezTo>
                  <a:cubicBezTo>
                    <a:pt x="194" y="488"/>
                    <a:pt x="216" y="455"/>
                    <a:pt x="216" y="428"/>
                  </a:cubicBezTo>
                  <a:cubicBezTo>
                    <a:pt x="216" y="409"/>
                    <a:pt x="202" y="398"/>
                    <a:pt x="191" y="391"/>
                  </a:cubicBezTo>
                  <a:cubicBezTo>
                    <a:pt x="187" y="389"/>
                    <a:pt x="121" y="367"/>
                    <a:pt x="114" y="365"/>
                  </a:cubicBezTo>
                  <a:cubicBezTo>
                    <a:pt x="62" y="347"/>
                    <a:pt x="33" y="336"/>
                    <a:pt x="33" y="305"/>
                  </a:cubicBezTo>
                  <a:cubicBezTo>
                    <a:pt x="33" y="286"/>
                    <a:pt x="51" y="244"/>
                    <a:pt x="97" y="220"/>
                  </a:cubicBezTo>
                  <a:cubicBezTo>
                    <a:pt x="121" y="226"/>
                    <a:pt x="143" y="226"/>
                    <a:pt x="154" y="226"/>
                  </a:cubicBezTo>
                  <a:cubicBezTo>
                    <a:pt x="174" y="226"/>
                    <a:pt x="209" y="226"/>
                    <a:pt x="209" y="207"/>
                  </a:cubicBezTo>
                  <a:cubicBezTo>
                    <a:pt x="209" y="191"/>
                    <a:pt x="178" y="191"/>
                    <a:pt x="161" y="191"/>
                  </a:cubicBezTo>
                  <a:cubicBezTo>
                    <a:pt x="147" y="191"/>
                    <a:pt x="130" y="191"/>
                    <a:pt x="108" y="198"/>
                  </a:cubicBezTo>
                  <a:cubicBezTo>
                    <a:pt x="95" y="187"/>
                    <a:pt x="90" y="169"/>
                    <a:pt x="90" y="156"/>
                  </a:cubicBezTo>
                  <a:cubicBezTo>
                    <a:pt x="90" y="125"/>
                    <a:pt x="112" y="88"/>
                    <a:pt x="154" y="68"/>
                  </a:cubicBezTo>
                  <a:cubicBezTo>
                    <a:pt x="165" y="81"/>
                    <a:pt x="178" y="81"/>
                    <a:pt x="191" y="81"/>
                  </a:cubicBezTo>
                  <a:cubicBezTo>
                    <a:pt x="209" y="81"/>
                    <a:pt x="246" y="81"/>
                    <a:pt x="246" y="62"/>
                  </a:cubicBezTo>
                  <a:cubicBezTo>
                    <a:pt x="246" y="46"/>
                    <a:pt x="216" y="46"/>
                    <a:pt x="196" y="46"/>
                  </a:cubicBezTo>
                  <a:cubicBezTo>
                    <a:pt x="187" y="46"/>
                    <a:pt x="176" y="46"/>
                    <a:pt x="161" y="48"/>
                  </a:cubicBezTo>
                  <a:cubicBezTo>
                    <a:pt x="161" y="46"/>
                    <a:pt x="158" y="37"/>
                    <a:pt x="158" y="31"/>
                  </a:cubicBezTo>
                  <a:cubicBezTo>
                    <a:pt x="158" y="26"/>
                    <a:pt x="158" y="20"/>
                    <a:pt x="161" y="13"/>
                  </a:cubicBezTo>
                  <a:cubicBezTo>
                    <a:pt x="161" y="12"/>
                    <a:pt x="161" y="11"/>
                    <a:pt x="161" y="9"/>
                  </a:cubicBezTo>
                  <a:cubicBezTo>
                    <a:pt x="161" y="4"/>
                    <a:pt x="158" y="0"/>
                    <a:pt x="154" y="0"/>
                  </a:cubicBezTo>
                  <a:cubicBezTo>
                    <a:pt x="141" y="0"/>
                    <a:pt x="141" y="22"/>
                    <a:pt x="141" y="31"/>
                  </a:cubicBezTo>
                  <a:cubicBezTo>
                    <a:pt x="141" y="33"/>
                    <a:pt x="141" y="44"/>
                    <a:pt x="143" y="51"/>
                  </a:cubicBezTo>
                  <a:cubicBezTo>
                    <a:pt x="68" y="70"/>
                    <a:pt x="42" y="119"/>
                    <a:pt x="42" y="154"/>
                  </a:cubicBezTo>
                  <a:cubicBezTo>
                    <a:pt x="42" y="176"/>
                    <a:pt x="53" y="196"/>
                    <a:pt x="79" y="211"/>
                  </a:cubicBezTo>
                  <a:cubicBezTo>
                    <a:pt x="18" y="246"/>
                    <a:pt x="0" y="299"/>
                    <a:pt x="0" y="323"/>
                  </a:cubicBezTo>
                  <a:cubicBezTo>
                    <a:pt x="0" y="371"/>
                    <a:pt x="53" y="389"/>
                    <a:pt x="68" y="395"/>
                  </a:cubicBezTo>
                  <a:cubicBezTo>
                    <a:pt x="87" y="402"/>
                    <a:pt x="105" y="409"/>
                    <a:pt x="123" y="415"/>
                  </a:cubicBezTo>
                  <a:moveTo>
                    <a:pt x="224" y="64"/>
                  </a:moveTo>
                  <a:cubicBezTo>
                    <a:pt x="220" y="66"/>
                    <a:pt x="213" y="66"/>
                    <a:pt x="191" y="66"/>
                  </a:cubicBezTo>
                  <a:cubicBezTo>
                    <a:pt x="185" y="66"/>
                    <a:pt x="178" y="66"/>
                    <a:pt x="172" y="64"/>
                  </a:cubicBezTo>
                  <a:cubicBezTo>
                    <a:pt x="180" y="62"/>
                    <a:pt x="185" y="62"/>
                    <a:pt x="196" y="62"/>
                  </a:cubicBezTo>
                  <a:cubicBezTo>
                    <a:pt x="213" y="62"/>
                    <a:pt x="216" y="62"/>
                    <a:pt x="224" y="64"/>
                  </a:cubicBezTo>
                  <a:moveTo>
                    <a:pt x="189" y="209"/>
                  </a:moveTo>
                  <a:cubicBezTo>
                    <a:pt x="180" y="211"/>
                    <a:pt x="174" y="213"/>
                    <a:pt x="156" y="213"/>
                  </a:cubicBezTo>
                  <a:cubicBezTo>
                    <a:pt x="145" y="213"/>
                    <a:pt x="139" y="213"/>
                    <a:pt x="128" y="209"/>
                  </a:cubicBezTo>
                  <a:cubicBezTo>
                    <a:pt x="143" y="207"/>
                    <a:pt x="147" y="207"/>
                    <a:pt x="158" y="207"/>
                  </a:cubicBezTo>
                  <a:cubicBezTo>
                    <a:pt x="176" y="207"/>
                    <a:pt x="178" y="207"/>
                    <a:pt x="189" y="20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93" name="Полилиния 992"/>
            <p:cNvSpPr/>
            <p:nvPr/>
          </p:nvSpPr>
          <p:spPr>
            <a:xfrm>
              <a:off x="2349720" y="2314440"/>
              <a:ext cx="184680" cy="183960"/>
            </a:xfrm>
            <a:custGeom>
              <a:avLst/>
              <a:gdLst/>
              <a:ahLst/>
              <a:cxnLst/>
              <a:rect l="0" t="0" r="r" b="b"/>
              <a:pathLst>
                <a:path w="513" h="511">
                  <a:moveTo>
                    <a:pt x="273" y="272"/>
                  </a:moveTo>
                  <a:cubicBezTo>
                    <a:pt x="345" y="272"/>
                    <a:pt x="417" y="272"/>
                    <a:pt x="488" y="272"/>
                  </a:cubicBezTo>
                  <a:cubicBezTo>
                    <a:pt x="499" y="272"/>
                    <a:pt x="513" y="273"/>
                    <a:pt x="513" y="257"/>
                  </a:cubicBezTo>
                  <a:cubicBezTo>
                    <a:pt x="513" y="240"/>
                    <a:pt x="499" y="239"/>
                    <a:pt x="488" y="239"/>
                  </a:cubicBezTo>
                  <a:cubicBezTo>
                    <a:pt x="417" y="239"/>
                    <a:pt x="345" y="239"/>
                    <a:pt x="273" y="239"/>
                  </a:cubicBezTo>
                  <a:cubicBezTo>
                    <a:pt x="273" y="167"/>
                    <a:pt x="273" y="95"/>
                    <a:pt x="273" y="24"/>
                  </a:cubicBezTo>
                  <a:cubicBezTo>
                    <a:pt x="273" y="13"/>
                    <a:pt x="273" y="0"/>
                    <a:pt x="257" y="0"/>
                  </a:cubicBezTo>
                  <a:cubicBezTo>
                    <a:pt x="242" y="0"/>
                    <a:pt x="242" y="13"/>
                    <a:pt x="242" y="24"/>
                  </a:cubicBezTo>
                  <a:cubicBezTo>
                    <a:pt x="242" y="95"/>
                    <a:pt x="242" y="167"/>
                    <a:pt x="242" y="239"/>
                  </a:cubicBezTo>
                  <a:cubicBezTo>
                    <a:pt x="169" y="239"/>
                    <a:pt x="97" y="239"/>
                    <a:pt x="24" y="239"/>
                  </a:cubicBezTo>
                  <a:cubicBezTo>
                    <a:pt x="13" y="239"/>
                    <a:pt x="0" y="240"/>
                    <a:pt x="0" y="257"/>
                  </a:cubicBezTo>
                  <a:cubicBezTo>
                    <a:pt x="0" y="273"/>
                    <a:pt x="13" y="272"/>
                    <a:pt x="24" y="272"/>
                  </a:cubicBezTo>
                  <a:cubicBezTo>
                    <a:pt x="97" y="272"/>
                    <a:pt x="169" y="272"/>
                    <a:pt x="242" y="272"/>
                  </a:cubicBezTo>
                  <a:cubicBezTo>
                    <a:pt x="242" y="344"/>
                    <a:pt x="242" y="416"/>
                    <a:pt x="242" y="487"/>
                  </a:cubicBezTo>
                  <a:cubicBezTo>
                    <a:pt x="242" y="498"/>
                    <a:pt x="242" y="511"/>
                    <a:pt x="257" y="511"/>
                  </a:cubicBezTo>
                  <a:cubicBezTo>
                    <a:pt x="273" y="511"/>
                    <a:pt x="273" y="498"/>
                    <a:pt x="273" y="487"/>
                  </a:cubicBezTo>
                  <a:cubicBezTo>
                    <a:pt x="273" y="416"/>
                    <a:pt x="273" y="344"/>
                    <a:pt x="273" y="27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94" name="Полилиния 993"/>
            <p:cNvSpPr/>
            <p:nvPr/>
          </p:nvSpPr>
          <p:spPr>
            <a:xfrm>
              <a:off x="2623680" y="2352960"/>
              <a:ext cx="114120" cy="176400"/>
            </a:xfrm>
            <a:custGeom>
              <a:avLst/>
              <a:gdLst/>
              <a:ahLst/>
              <a:cxnLst/>
              <a:rect l="0" t="0" r="r" b="b"/>
              <a:pathLst>
                <a:path w="317" h="490">
                  <a:moveTo>
                    <a:pt x="317" y="9"/>
                  </a:moveTo>
                  <a:cubicBezTo>
                    <a:pt x="317" y="7"/>
                    <a:pt x="315" y="0"/>
                    <a:pt x="310" y="0"/>
                  </a:cubicBezTo>
                  <a:cubicBezTo>
                    <a:pt x="302" y="0"/>
                    <a:pt x="271" y="33"/>
                    <a:pt x="258" y="55"/>
                  </a:cubicBezTo>
                  <a:cubicBezTo>
                    <a:pt x="240" y="13"/>
                    <a:pt x="211" y="0"/>
                    <a:pt x="185" y="0"/>
                  </a:cubicBezTo>
                  <a:cubicBezTo>
                    <a:pt x="95" y="0"/>
                    <a:pt x="0" y="114"/>
                    <a:pt x="0" y="227"/>
                  </a:cubicBezTo>
                  <a:cubicBezTo>
                    <a:pt x="0" y="301"/>
                    <a:pt x="44" y="350"/>
                    <a:pt x="101" y="350"/>
                  </a:cubicBezTo>
                  <a:cubicBezTo>
                    <a:pt x="134" y="350"/>
                    <a:pt x="165" y="332"/>
                    <a:pt x="192" y="303"/>
                  </a:cubicBezTo>
                  <a:cubicBezTo>
                    <a:pt x="185" y="330"/>
                    <a:pt x="161" y="435"/>
                    <a:pt x="159" y="442"/>
                  </a:cubicBezTo>
                  <a:cubicBezTo>
                    <a:pt x="152" y="464"/>
                    <a:pt x="145" y="466"/>
                    <a:pt x="101" y="466"/>
                  </a:cubicBezTo>
                  <a:cubicBezTo>
                    <a:pt x="93" y="466"/>
                    <a:pt x="84" y="466"/>
                    <a:pt x="84" y="481"/>
                  </a:cubicBezTo>
                  <a:cubicBezTo>
                    <a:pt x="84" y="484"/>
                    <a:pt x="84" y="490"/>
                    <a:pt x="95" y="490"/>
                  </a:cubicBezTo>
                  <a:cubicBezTo>
                    <a:pt x="119" y="490"/>
                    <a:pt x="145" y="488"/>
                    <a:pt x="172" y="488"/>
                  </a:cubicBezTo>
                  <a:cubicBezTo>
                    <a:pt x="198" y="488"/>
                    <a:pt x="227" y="490"/>
                    <a:pt x="251" y="490"/>
                  </a:cubicBezTo>
                  <a:cubicBezTo>
                    <a:pt x="255" y="490"/>
                    <a:pt x="266" y="490"/>
                    <a:pt x="266" y="475"/>
                  </a:cubicBezTo>
                  <a:cubicBezTo>
                    <a:pt x="266" y="466"/>
                    <a:pt x="258" y="466"/>
                    <a:pt x="244" y="466"/>
                  </a:cubicBezTo>
                  <a:cubicBezTo>
                    <a:pt x="207" y="466"/>
                    <a:pt x="207" y="462"/>
                    <a:pt x="207" y="455"/>
                  </a:cubicBezTo>
                  <a:cubicBezTo>
                    <a:pt x="207" y="448"/>
                    <a:pt x="209" y="444"/>
                    <a:pt x="211" y="437"/>
                  </a:cubicBezTo>
                  <a:cubicBezTo>
                    <a:pt x="247" y="295"/>
                    <a:pt x="282" y="152"/>
                    <a:pt x="317" y="9"/>
                  </a:cubicBezTo>
                  <a:moveTo>
                    <a:pt x="104" y="332"/>
                  </a:moveTo>
                  <a:cubicBezTo>
                    <a:pt x="57" y="332"/>
                    <a:pt x="55" y="273"/>
                    <a:pt x="55" y="259"/>
                  </a:cubicBezTo>
                  <a:cubicBezTo>
                    <a:pt x="55" y="224"/>
                    <a:pt x="77" y="139"/>
                    <a:pt x="90" y="108"/>
                  </a:cubicBezTo>
                  <a:cubicBezTo>
                    <a:pt x="115" y="51"/>
                    <a:pt x="154" y="18"/>
                    <a:pt x="185" y="18"/>
                  </a:cubicBezTo>
                  <a:cubicBezTo>
                    <a:pt x="236" y="18"/>
                    <a:pt x="247" y="79"/>
                    <a:pt x="247" y="86"/>
                  </a:cubicBezTo>
                  <a:cubicBezTo>
                    <a:pt x="247" y="90"/>
                    <a:pt x="205" y="259"/>
                    <a:pt x="203" y="262"/>
                  </a:cubicBezTo>
                  <a:cubicBezTo>
                    <a:pt x="189" y="284"/>
                    <a:pt x="148" y="332"/>
                    <a:pt x="104" y="33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95" name="Полилиния 994"/>
            <p:cNvSpPr/>
            <p:nvPr/>
          </p:nvSpPr>
          <p:spPr>
            <a:xfrm>
              <a:off x="2759040" y="2232000"/>
              <a:ext cx="85680" cy="128880"/>
            </a:xfrm>
            <a:custGeom>
              <a:avLst/>
              <a:gdLst/>
              <a:ahLst/>
              <a:cxnLst/>
              <a:rect l="0" t="0" r="r" b="b"/>
              <a:pathLst>
                <a:path w="238" h="358">
                  <a:moveTo>
                    <a:pt x="238" y="261"/>
                  </a:moveTo>
                  <a:cubicBezTo>
                    <a:pt x="232" y="261"/>
                    <a:pt x="226" y="261"/>
                    <a:pt x="220" y="261"/>
                  </a:cubicBezTo>
                  <a:cubicBezTo>
                    <a:pt x="218" y="272"/>
                    <a:pt x="214" y="305"/>
                    <a:pt x="207" y="310"/>
                  </a:cubicBezTo>
                  <a:cubicBezTo>
                    <a:pt x="203" y="312"/>
                    <a:pt x="161" y="312"/>
                    <a:pt x="152" y="312"/>
                  </a:cubicBezTo>
                  <a:cubicBezTo>
                    <a:pt x="119" y="312"/>
                    <a:pt x="86" y="312"/>
                    <a:pt x="53" y="312"/>
                  </a:cubicBezTo>
                  <a:cubicBezTo>
                    <a:pt x="110" y="264"/>
                    <a:pt x="128" y="248"/>
                    <a:pt x="161" y="222"/>
                  </a:cubicBezTo>
                  <a:cubicBezTo>
                    <a:pt x="200" y="191"/>
                    <a:pt x="238" y="156"/>
                    <a:pt x="238" y="105"/>
                  </a:cubicBezTo>
                  <a:cubicBezTo>
                    <a:pt x="238" y="40"/>
                    <a:pt x="181" y="0"/>
                    <a:pt x="113" y="0"/>
                  </a:cubicBezTo>
                  <a:cubicBezTo>
                    <a:pt x="44" y="0"/>
                    <a:pt x="0" y="48"/>
                    <a:pt x="0" y="97"/>
                  </a:cubicBezTo>
                  <a:cubicBezTo>
                    <a:pt x="0" y="125"/>
                    <a:pt x="22" y="127"/>
                    <a:pt x="29" y="127"/>
                  </a:cubicBezTo>
                  <a:cubicBezTo>
                    <a:pt x="40" y="127"/>
                    <a:pt x="58" y="119"/>
                    <a:pt x="58" y="99"/>
                  </a:cubicBezTo>
                  <a:cubicBezTo>
                    <a:pt x="58" y="90"/>
                    <a:pt x="53" y="70"/>
                    <a:pt x="25" y="70"/>
                  </a:cubicBezTo>
                  <a:cubicBezTo>
                    <a:pt x="42" y="31"/>
                    <a:pt x="77" y="20"/>
                    <a:pt x="104" y="20"/>
                  </a:cubicBezTo>
                  <a:cubicBezTo>
                    <a:pt x="159" y="20"/>
                    <a:pt x="185" y="62"/>
                    <a:pt x="185" y="105"/>
                  </a:cubicBezTo>
                  <a:cubicBezTo>
                    <a:pt x="185" y="152"/>
                    <a:pt x="152" y="189"/>
                    <a:pt x="134" y="209"/>
                  </a:cubicBezTo>
                  <a:cubicBezTo>
                    <a:pt x="91" y="252"/>
                    <a:pt x="48" y="295"/>
                    <a:pt x="5" y="338"/>
                  </a:cubicBezTo>
                  <a:cubicBezTo>
                    <a:pt x="0" y="343"/>
                    <a:pt x="0" y="343"/>
                    <a:pt x="0" y="358"/>
                  </a:cubicBezTo>
                  <a:cubicBezTo>
                    <a:pt x="74" y="358"/>
                    <a:pt x="148" y="358"/>
                    <a:pt x="222" y="358"/>
                  </a:cubicBezTo>
                  <a:cubicBezTo>
                    <a:pt x="228" y="326"/>
                    <a:pt x="233" y="294"/>
                    <a:pt x="238" y="2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96" name="Полилиния 995"/>
            <p:cNvSpPr/>
            <p:nvPr/>
          </p:nvSpPr>
          <p:spPr>
            <a:xfrm>
              <a:off x="2883600" y="2239920"/>
              <a:ext cx="72720" cy="333000"/>
            </a:xfrm>
            <a:custGeom>
              <a:avLst/>
              <a:gdLst/>
              <a:ahLst/>
              <a:cxnLst/>
              <a:rect l="0" t="0" r="r" b="b"/>
              <a:pathLst>
                <a:path w="202" h="925">
                  <a:moveTo>
                    <a:pt x="202" y="461"/>
                  </a:moveTo>
                  <a:cubicBezTo>
                    <a:pt x="202" y="354"/>
                    <a:pt x="182" y="198"/>
                    <a:pt x="81" y="68"/>
                  </a:cubicBezTo>
                  <a:cubicBezTo>
                    <a:pt x="74" y="59"/>
                    <a:pt x="24" y="0"/>
                    <a:pt x="8" y="0"/>
                  </a:cubicBezTo>
                  <a:cubicBezTo>
                    <a:pt x="6" y="0"/>
                    <a:pt x="0" y="2"/>
                    <a:pt x="0" y="7"/>
                  </a:cubicBezTo>
                  <a:cubicBezTo>
                    <a:pt x="0" y="11"/>
                    <a:pt x="2" y="13"/>
                    <a:pt x="4" y="15"/>
                  </a:cubicBezTo>
                  <a:cubicBezTo>
                    <a:pt x="41" y="55"/>
                    <a:pt x="92" y="119"/>
                    <a:pt x="123" y="239"/>
                  </a:cubicBezTo>
                  <a:cubicBezTo>
                    <a:pt x="140" y="310"/>
                    <a:pt x="149" y="391"/>
                    <a:pt x="149" y="461"/>
                  </a:cubicBezTo>
                  <a:cubicBezTo>
                    <a:pt x="149" y="541"/>
                    <a:pt x="140" y="617"/>
                    <a:pt x="121" y="694"/>
                  </a:cubicBezTo>
                  <a:cubicBezTo>
                    <a:pt x="92" y="802"/>
                    <a:pt x="46" y="863"/>
                    <a:pt x="6" y="907"/>
                  </a:cubicBezTo>
                  <a:cubicBezTo>
                    <a:pt x="0" y="914"/>
                    <a:pt x="2" y="913"/>
                    <a:pt x="0" y="916"/>
                  </a:cubicBezTo>
                  <a:cubicBezTo>
                    <a:pt x="0" y="923"/>
                    <a:pt x="6" y="925"/>
                    <a:pt x="8" y="925"/>
                  </a:cubicBezTo>
                  <a:cubicBezTo>
                    <a:pt x="22" y="925"/>
                    <a:pt x="63" y="877"/>
                    <a:pt x="72" y="866"/>
                  </a:cubicBezTo>
                  <a:cubicBezTo>
                    <a:pt x="151" y="773"/>
                    <a:pt x="202" y="635"/>
                    <a:pt x="202" y="4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97" name="Полилиния 996"/>
            <p:cNvSpPr/>
            <p:nvPr/>
          </p:nvSpPr>
          <p:spPr>
            <a:xfrm>
              <a:off x="3053880" y="2352960"/>
              <a:ext cx="121680" cy="126000"/>
            </a:xfrm>
            <a:custGeom>
              <a:avLst/>
              <a:gdLst/>
              <a:ahLst/>
              <a:cxnLst/>
              <a:rect l="0" t="0" r="r" b="b"/>
              <a:pathLst>
                <a:path w="338" h="350">
                  <a:moveTo>
                    <a:pt x="338" y="55"/>
                  </a:moveTo>
                  <a:cubicBezTo>
                    <a:pt x="338" y="13"/>
                    <a:pt x="319" y="0"/>
                    <a:pt x="303" y="0"/>
                  </a:cubicBezTo>
                  <a:cubicBezTo>
                    <a:pt x="286" y="0"/>
                    <a:pt x="266" y="20"/>
                    <a:pt x="266" y="38"/>
                  </a:cubicBezTo>
                  <a:cubicBezTo>
                    <a:pt x="266" y="49"/>
                    <a:pt x="270" y="53"/>
                    <a:pt x="279" y="60"/>
                  </a:cubicBezTo>
                  <a:cubicBezTo>
                    <a:pt x="294" y="77"/>
                    <a:pt x="305" y="97"/>
                    <a:pt x="305" y="123"/>
                  </a:cubicBezTo>
                  <a:cubicBezTo>
                    <a:pt x="305" y="156"/>
                    <a:pt x="257" y="332"/>
                    <a:pt x="167" y="332"/>
                  </a:cubicBezTo>
                  <a:cubicBezTo>
                    <a:pt x="127" y="332"/>
                    <a:pt x="110" y="306"/>
                    <a:pt x="110" y="266"/>
                  </a:cubicBezTo>
                  <a:cubicBezTo>
                    <a:pt x="110" y="222"/>
                    <a:pt x="132" y="167"/>
                    <a:pt x="156" y="101"/>
                  </a:cubicBezTo>
                  <a:cubicBezTo>
                    <a:pt x="160" y="88"/>
                    <a:pt x="165" y="79"/>
                    <a:pt x="165" y="64"/>
                  </a:cubicBezTo>
                  <a:cubicBezTo>
                    <a:pt x="165" y="29"/>
                    <a:pt x="140" y="0"/>
                    <a:pt x="101" y="0"/>
                  </a:cubicBezTo>
                  <a:cubicBezTo>
                    <a:pt x="28" y="0"/>
                    <a:pt x="0" y="112"/>
                    <a:pt x="0" y="119"/>
                  </a:cubicBezTo>
                  <a:cubicBezTo>
                    <a:pt x="0" y="128"/>
                    <a:pt x="6" y="128"/>
                    <a:pt x="8" y="128"/>
                  </a:cubicBezTo>
                  <a:cubicBezTo>
                    <a:pt x="15" y="128"/>
                    <a:pt x="17" y="125"/>
                    <a:pt x="19" y="112"/>
                  </a:cubicBezTo>
                  <a:cubicBezTo>
                    <a:pt x="44" y="35"/>
                    <a:pt x="77" y="18"/>
                    <a:pt x="99" y="18"/>
                  </a:cubicBezTo>
                  <a:cubicBezTo>
                    <a:pt x="105" y="18"/>
                    <a:pt x="118" y="18"/>
                    <a:pt x="118" y="42"/>
                  </a:cubicBezTo>
                  <a:cubicBezTo>
                    <a:pt x="118" y="62"/>
                    <a:pt x="110" y="81"/>
                    <a:pt x="105" y="97"/>
                  </a:cubicBezTo>
                  <a:cubicBezTo>
                    <a:pt x="70" y="185"/>
                    <a:pt x="61" y="220"/>
                    <a:pt x="61" y="255"/>
                  </a:cubicBezTo>
                  <a:cubicBezTo>
                    <a:pt x="61" y="336"/>
                    <a:pt x="129" y="350"/>
                    <a:pt x="165" y="350"/>
                  </a:cubicBezTo>
                  <a:cubicBezTo>
                    <a:pt x="294" y="350"/>
                    <a:pt x="338" y="95"/>
                    <a:pt x="338" y="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98" name="Полилиния 997"/>
            <p:cNvSpPr/>
            <p:nvPr/>
          </p:nvSpPr>
          <p:spPr>
            <a:xfrm>
              <a:off x="3267720" y="2314440"/>
              <a:ext cx="185040" cy="183960"/>
            </a:xfrm>
            <a:custGeom>
              <a:avLst/>
              <a:gdLst/>
              <a:ahLst/>
              <a:cxnLst/>
              <a:rect l="0" t="0" r="r" b="b"/>
              <a:pathLst>
                <a:path w="514" h="511">
                  <a:moveTo>
                    <a:pt x="272" y="272"/>
                  </a:moveTo>
                  <a:cubicBezTo>
                    <a:pt x="344" y="272"/>
                    <a:pt x="416" y="272"/>
                    <a:pt x="488" y="272"/>
                  </a:cubicBezTo>
                  <a:cubicBezTo>
                    <a:pt x="499" y="272"/>
                    <a:pt x="514" y="273"/>
                    <a:pt x="514" y="257"/>
                  </a:cubicBezTo>
                  <a:cubicBezTo>
                    <a:pt x="514" y="240"/>
                    <a:pt x="499" y="239"/>
                    <a:pt x="488" y="239"/>
                  </a:cubicBezTo>
                  <a:cubicBezTo>
                    <a:pt x="416" y="239"/>
                    <a:pt x="344" y="239"/>
                    <a:pt x="272" y="239"/>
                  </a:cubicBezTo>
                  <a:cubicBezTo>
                    <a:pt x="272" y="167"/>
                    <a:pt x="272" y="95"/>
                    <a:pt x="272" y="24"/>
                  </a:cubicBezTo>
                  <a:cubicBezTo>
                    <a:pt x="272" y="13"/>
                    <a:pt x="272" y="0"/>
                    <a:pt x="257" y="0"/>
                  </a:cubicBezTo>
                  <a:cubicBezTo>
                    <a:pt x="242" y="0"/>
                    <a:pt x="242" y="13"/>
                    <a:pt x="242" y="24"/>
                  </a:cubicBezTo>
                  <a:cubicBezTo>
                    <a:pt x="242" y="95"/>
                    <a:pt x="242" y="167"/>
                    <a:pt x="242" y="239"/>
                  </a:cubicBezTo>
                  <a:cubicBezTo>
                    <a:pt x="170" y="239"/>
                    <a:pt x="98" y="239"/>
                    <a:pt x="26" y="239"/>
                  </a:cubicBezTo>
                  <a:cubicBezTo>
                    <a:pt x="15" y="239"/>
                    <a:pt x="0" y="240"/>
                    <a:pt x="0" y="257"/>
                  </a:cubicBezTo>
                  <a:cubicBezTo>
                    <a:pt x="0" y="273"/>
                    <a:pt x="15" y="272"/>
                    <a:pt x="26" y="272"/>
                  </a:cubicBezTo>
                  <a:cubicBezTo>
                    <a:pt x="98" y="272"/>
                    <a:pt x="170" y="272"/>
                    <a:pt x="242" y="272"/>
                  </a:cubicBezTo>
                  <a:cubicBezTo>
                    <a:pt x="242" y="344"/>
                    <a:pt x="242" y="416"/>
                    <a:pt x="242" y="487"/>
                  </a:cubicBezTo>
                  <a:cubicBezTo>
                    <a:pt x="242" y="498"/>
                    <a:pt x="242" y="511"/>
                    <a:pt x="257" y="511"/>
                  </a:cubicBezTo>
                  <a:cubicBezTo>
                    <a:pt x="272" y="511"/>
                    <a:pt x="272" y="498"/>
                    <a:pt x="272" y="487"/>
                  </a:cubicBezTo>
                  <a:cubicBezTo>
                    <a:pt x="272" y="416"/>
                    <a:pt x="272" y="344"/>
                    <a:pt x="272" y="27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99" name="Полилиния 998"/>
            <p:cNvSpPr/>
            <p:nvPr/>
          </p:nvSpPr>
          <p:spPr>
            <a:xfrm>
              <a:off x="3538440" y="2352960"/>
              <a:ext cx="122040" cy="126000"/>
            </a:xfrm>
            <a:custGeom>
              <a:avLst/>
              <a:gdLst/>
              <a:ahLst/>
              <a:cxnLst/>
              <a:rect l="0" t="0" r="r" b="b"/>
              <a:pathLst>
                <a:path w="339" h="350">
                  <a:moveTo>
                    <a:pt x="339" y="55"/>
                  </a:moveTo>
                  <a:cubicBezTo>
                    <a:pt x="339" y="13"/>
                    <a:pt x="319" y="0"/>
                    <a:pt x="306" y="0"/>
                  </a:cubicBezTo>
                  <a:cubicBezTo>
                    <a:pt x="286" y="0"/>
                    <a:pt x="268" y="20"/>
                    <a:pt x="268" y="38"/>
                  </a:cubicBezTo>
                  <a:cubicBezTo>
                    <a:pt x="268" y="49"/>
                    <a:pt x="270" y="53"/>
                    <a:pt x="279" y="60"/>
                  </a:cubicBezTo>
                  <a:cubicBezTo>
                    <a:pt x="297" y="77"/>
                    <a:pt x="306" y="97"/>
                    <a:pt x="306" y="123"/>
                  </a:cubicBezTo>
                  <a:cubicBezTo>
                    <a:pt x="306" y="156"/>
                    <a:pt x="260" y="332"/>
                    <a:pt x="169" y="332"/>
                  </a:cubicBezTo>
                  <a:cubicBezTo>
                    <a:pt x="130" y="332"/>
                    <a:pt x="112" y="306"/>
                    <a:pt x="112" y="266"/>
                  </a:cubicBezTo>
                  <a:cubicBezTo>
                    <a:pt x="112" y="222"/>
                    <a:pt x="132" y="167"/>
                    <a:pt x="156" y="101"/>
                  </a:cubicBezTo>
                  <a:cubicBezTo>
                    <a:pt x="163" y="88"/>
                    <a:pt x="165" y="79"/>
                    <a:pt x="165" y="64"/>
                  </a:cubicBezTo>
                  <a:cubicBezTo>
                    <a:pt x="165" y="29"/>
                    <a:pt x="141" y="0"/>
                    <a:pt x="101" y="0"/>
                  </a:cubicBezTo>
                  <a:cubicBezTo>
                    <a:pt x="29" y="0"/>
                    <a:pt x="0" y="112"/>
                    <a:pt x="0" y="119"/>
                  </a:cubicBezTo>
                  <a:cubicBezTo>
                    <a:pt x="0" y="128"/>
                    <a:pt x="6" y="125"/>
                    <a:pt x="9" y="128"/>
                  </a:cubicBezTo>
                  <a:cubicBezTo>
                    <a:pt x="18" y="128"/>
                    <a:pt x="18" y="125"/>
                    <a:pt x="22" y="112"/>
                  </a:cubicBezTo>
                  <a:cubicBezTo>
                    <a:pt x="44" y="35"/>
                    <a:pt x="77" y="18"/>
                    <a:pt x="99" y="18"/>
                  </a:cubicBezTo>
                  <a:cubicBezTo>
                    <a:pt x="106" y="18"/>
                    <a:pt x="119" y="18"/>
                    <a:pt x="119" y="42"/>
                  </a:cubicBezTo>
                  <a:cubicBezTo>
                    <a:pt x="119" y="62"/>
                    <a:pt x="112" y="81"/>
                    <a:pt x="106" y="97"/>
                  </a:cubicBezTo>
                  <a:cubicBezTo>
                    <a:pt x="73" y="185"/>
                    <a:pt x="62" y="220"/>
                    <a:pt x="62" y="255"/>
                  </a:cubicBezTo>
                  <a:cubicBezTo>
                    <a:pt x="62" y="336"/>
                    <a:pt x="130" y="350"/>
                    <a:pt x="165" y="350"/>
                  </a:cubicBezTo>
                  <a:cubicBezTo>
                    <a:pt x="295" y="350"/>
                    <a:pt x="339" y="95"/>
                    <a:pt x="339" y="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00" name="Полилиния 999"/>
            <p:cNvSpPr/>
            <p:nvPr/>
          </p:nvSpPr>
          <p:spPr>
            <a:xfrm>
              <a:off x="3690360" y="2267640"/>
              <a:ext cx="108720" cy="277560"/>
            </a:xfrm>
            <a:custGeom>
              <a:avLst/>
              <a:gdLst/>
              <a:ahLst/>
              <a:cxnLst/>
              <a:rect l="0" t="0" r="r" b="b"/>
              <a:pathLst>
                <a:path w="302" h="771">
                  <a:moveTo>
                    <a:pt x="297" y="28"/>
                  </a:moveTo>
                  <a:cubicBezTo>
                    <a:pt x="302" y="20"/>
                    <a:pt x="300" y="20"/>
                    <a:pt x="302" y="15"/>
                  </a:cubicBezTo>
                  <a:cubicBezTo>
                    <a:pt x="302" y="6"/>
                    <a:pt x="295" y="0"/>
                    <a:pt x="286" y="0"/>
                  </a:cubicBezTo>
                  <a:cubicBezTo>
                    <a:pt x="280" y="0"/>
                    <a:pt x="275" y="2"/>
                    <a:pt x="273" y="6"/>
                  </a:cubicBezTo>
                  <a:cubicBezTo>
                    <a:pt x="184" y="252"/>
                    <a:pt x="94" y="497"/>
                    <a:pt x="5" y="743"/>
                  </a:cubicBezTo>
                  <a:cubicBezTo>
                    <a:pt x="0" y="751"/>
                    <a:pt x="2" y="751"/>
                    <a:pt x="0" y="756"/>
                  </a:cubicBezTo>
                  <a:cubicBezTo>
                    <a:pt x="0" y="765"/>
                    <a:pt x="7" y="771"/>
                    <a:pt x="16" y="771"/>
                  </a:cubicBezTo>
                  <a:cubicBezTo>
                    <a:pt x="27" y="771"/>
                    <a:pt x="29" y="767"/>
                    <a:pt x="33" y="754"/>
                  </a:cubicBezTo>
                  <a:cubicBezTo>
                    <a:pt x="121" y="512"/>
                    <a:pt x="209" y="270"/>
                    <a:pt x="297" y="2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01" name="Полилиния 1000"/>
            <p:cNvSpPr/>
            <p:nvPr/>
          </p:nvSpPr>
          <p:spPr>
            <a:xfrm>
              <a:off x="3822840" y="2352960"/>
              <a:ext cx="131400" cy="182880"/>
            </a:xfrm>
            <a:custGeom>
              <a:avLst/>
              <a:gdLst/>
              <a:ahLst/>
              <a:cxnLst/>
              <a:rect l="0" t="0" r="r" b="b"/>
              <a:pathLst>
                <a:path w="365" h="508">
                  <a:moveTo>
                    <a:pt x="2" y="475"/>
                  </a:moveTo>
                  <a:cubicBezTo>
                    <a:pt x="0" y="484"/>
                    <a:pt x="0" y="486"/>
                    <a:pt x="0" y="488"/>
                  </a:cubicBezTo>
                  <a:cubicBezTo>
                    <a:pt x="0" y="499"/>
                    <a:pt x="8" y="508"/>
                    <a:pt x="22" y="508"/>
                  </a:cubicBezTo>
                  <a:cubicBezTo>
                    <a:pt x="37" y="508"/>
                    <a:pt x="48" y="495"/>
                    <a:pt x="48" y="492"/>
                  </a:cubicBezTo>
                  <a:cubicBezTo>
                    <a:pt x="52" y="486"/>
                    <a:pt x="77" y="380"/>
                    <a:pt x="99" y="299"/>
                  </a:cubicBezTo>
                  <a:cubicBezTo>
                    <a:pt x="114" y="330"/>
                    <a:pt x="138" y="350"/>
                    <a:pt x="176" y="350"/>
                  </a:cubicBezTo>
                  <a:cubicBezTo>
                    <a:pt x="266" y="350"/>
                    <a:pt x="365" y="242"/>
                    <a:pt x="365" y="125"/>
                  </a:cubicBezTo>
                  <a:cubicBezTo>
                    <a:pt x="365" y="44"/>
                    <a:pt x="314" y="0"/>
                    <a:pt x="257" y="0"/>
                  </a:cubicBezTo>
                  <a:cubicBezTo>
                    <a:pt x="182" y="0"/>
                    <a:pt x="101" y="77"/>
                    <a:pt x="79" y="172"/>
                  </a:cubicBezTo>
                  <a:cubicBezTo>
                    <a:pt x="53" y="273"/>
                    <a:pt x="28" y="374"/>
                    <a:pt x="2" y="475"/>
                  </a:cubicBezTo>
                  <a:moveTo>
                    <a:pt x="173" y="332"/>
                  </a:moveTo>
                  <a:cubicBezTo>
                    <a:pt x="121" y="332"/>
                    <a:pt x="107" y="270"/>
                    <a:pt x="107" y="264"/>
                  </a:cubicBezTo>
                  <a:cubicBezTo>
                    <a:pt x="107" y="262"/>
                    <a:pt x="112" y="246"/>
                    <a:pt x="114" y="235"/>
                  </a:cubicBezTo>
                  <a:cubicBezTo>
                    <a:pt x="136" y="150"/>
                    <a:pt x="143" y="121"/>
                    <a:pt x="160" y="90"/>
                  </a:cubicBezTo>
                  <a:cubicBezTo>
                    <a:pt x="193" y="35"/>
                    <a:pt x="233" y="18"/>
                    <a:pt x="255" y="18"/>
                  </a:cubicBezTo>
                  <a:cubicBezTo>
                    <a:pt x="283" y="18"/>
                    <a:pt x="310" y="40"/>
                    <a:pt x="310" y="92"/>
                  </a:cubicBezTo>
                  <a:cubicBezTo>
                    <a:pt x="310" y="136"/>
                    <a:pt x="286" y="222"/>
                    <a:pt x="266" y="259"/>
                  </a:cubicBezTo>
                  <a:cubicBezTo>
                    <a:pt x="239" y="308"/>
                    <a:pt x="204" y="332"/>
                    <a:pt x="173" y="33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02" name="Полилиния 1001"/>
            <p:cNvSpPr/>
            <p:nvPr/>
          </p:nvSpPr>
          <p:spPr>
            <a:xfrm>
              <a:off x="3970800" y="2232000"/>
              <a:ext cx="85680" cy="128880"/>
            </a:xfrm>
            <a:custGeom>
              <a:avLst/>
              <a:gdLst/>
              <a:ahLst/>
              <a:cxnLst/>
              <a:rect l="0" t="0" r="r" b="b"/>
              <a:pathLst>
                <a:path w="238" h="358">
                  <a:moveTo>
                    <a:pt x="238" y="261"/>
                  </a:moveTo>
                  <a:cubicBezTo>
                    <a:pt x="232" y="261"/>
                    <a:pt x="226" y="261"/>
                    <a:pt x="220" y="261"/>
                  </a:cubicBezTo>
                  <a:cubicBezTo>
                    <a:pt x="218" y="272"/>
                    <a:pt x="213" y="305"/>
                    <a:pt x="207" y="310"/>
                  </a:cubicBezTo>
                  <a:cubicBezTo>
                    <a:pt x="202" y="312"/>
                    <a:pt x="161" y="312"/>
                    <a:pt x="152" y="312"/>
                  </a:cubicBezTo>
                  <a:cubicBezTo>
                    <a:pt x="119" y="312"/>
                    <a:pt x="86" y="312"/>
                    <a:pt x="53" y="312"/>
                  </a:cubicBezTo>
                  <a:cubicBezTo>
                    <a:pt x="110" y="264"/>
                    <a:pt x="130" y="248"/>
                    <a:pt x="161" y="222"/>
                  </a:cubicBezTo>
                  <a:cubicBezTo>
                    <a:pt x="202" y="191"/>
                    <a:pt x="238" y="156"/>
                    <a:pt x="238" y="105"/>
                  </a:cubicBezTo>
                  <a:cubicBezTo>
                    <a:pt x="238" y="40"/>
                    <a:pt x="180" y="0"/>
                    <a:pt x="112" y="0"/>
                  </a:cubicBezTo>
                  <a:cubicBezTo>
                    <a:pt x="44" y="0"/>
                    <a:pt x="0" y="48"/>
                    <a:pt x="0" y="97"/>
                  </a:cubicBezTo>
                  <a:cubicBezTo>
                    <a:pt x="0" y="125"/>
                    <a:pt x="22" y="127"/>
                    <a:pt x="29" y="127"/>
                  </a:cubicBezTo>
                  <a:cubicBezTo>
                    <a:pt x="42" y="127"/>
                    <a:pt x="57" y="119"/>
                    <a:pt x="57" y="99"/>
                  </a:cubicBezTo>
                  <a:cubicBezTo>
                    <a:pt x="57" y="90"/>
                    <a:pt x="53" y="70"/>
                    <a:pt x="24" y="70"/>
                  </a:cubicBezTo>
                  <a:cubicBezTo>
                    <a:pt x="42" y="31"/>
                    <a:pt x="79" y="20"/>
                    <a:pt x="103" y="20"/>
                  </a:cubicBezTo>
                  <a:cubicBezTo>
                    <a:pt x="158" y="20"/>
                    <a:pt x="187" y="62"/>
                    <a:pt x="187" y="105"/>
                  </a:cubicBezTo>
                  <a:cubicBezTo>
                    <a:pt x="187" y="152"/>
                    <a:pt x="152" y="189"/>
                    <a:pt x="134" y="209"/>
                  </a:cubicBezTo>
                  <a:cubicBezTo>
                    <a:pt x="91" y="252"/>
                    <a:pt x="48" y="295"/>
                    <a:pt x="4" y="338"/>
                  </a:cubicBezTo>
                  <a:cubicBezTo>
                    <a:pt x="0" y="343"/>
                    <a:pt x="0" y="343"/>
                    <a:pt x="0" y="358"/>
                  </a:cubicBezTo>
                  <a:cubicBezTo>
                    <a:pt x="74" y="358"/>
                    <a:pt x="148" y="358"/>
                    <a:pt x="222" y="358"/>
                  </a:cubicBezTo>
                  <a:cubicBezTo>
                    <a:pt x="227" y="326"/>
                    <a:pt x="232" y="294"/>
                    <a:pt x="238" y="2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03" name="Полилиния 1002"/>
            <p:cNvSpPr/>
            <p:nvPr/>
          </p:nvSpPr>
          <p:spPr>
            <a:xfrm>
              <a:off x="4176000" y="2373480"/>
              <a:ext cx="185400" cy="65880"/>
            </a:xfrm>
            <a:custGeom>
              <a:avLst/>
              <a:gdLst/>
              <a:ahLst/>
              <a:cxnLst/>
              <a:rect l="0" t="0" r="r" b="b"/>
              <a:pathLst>
                <a:path w="515" h="183">
                  <a:moveTo>
                    <a:pt x="488" y="31"/>
                  </a:moveTo>
                  <a:cubicBezTo>
                    <a:pt x="499" y="31"/>
                    <a:pt x="515" y="31"/>
                    <a:pt x="515" y="16"/>
                  </a:cubicBezTo>
                  <a:cubicBezTo>
                    <a:pt x="515" y="0"/>
                    <a:pt x="499" y="0"/>
                    <a:pt x="488" y="0"/>
                  </a:cubicBezTo>
                  <a:cubicBezTo>
                    <a:pt x="334" y="0"/>
                    <a:pt x="180" y="0"/>
                    <a:pt x="26" y="0"/>
                  </a:cubicBezTo>
                  <a:cubicBezTo>
                    <a:pt x="15" y="0"/>
                    <a:pt x="0" y="0"/>
                    <a:pt x="0" y="16"/>
                  </a:cubicBezTo>
                  <a:cubicBezTo>
                    <a:pt x="0" y="31"/>
                    <a:pt x="15" y="31"/>
                    <a:pt x="26" y="31"/>
                  </a:cubicBezTo>
                  <a:cubicBezTo>
                    <a:pt x="180" y="31"/>
                    <a:pt x="334" y="31"/>
                    <a:pt x="488" y="31"/>
                  </a:cubicBezTo>
                  <a:moveTo>
                    <a:pt x="488" y="183"/>
                  </a:moveTo>
                  <a:cubicBezTo>
                    <a:pt x="499" y="183"/>
                    <a:pt x="515" y="183"/>
                    <a:pt x="515" y="167"/>
                  </a:cubicBezTo>
                  <a:cubicBezTo>
                    <a:pt x="515" y="152"/>
                    <a:pt x="499" y="152"/>
                    <a:pt x="488" y="152"/>
                  </a:cubicBezTo>
                  <a:cubicBezTo>
                    <a:pt x="334" y="152"/>
                    <a:pt x="180" y="152"/>
                    <a:pt x="26" y="152"/>
                  </a:cubicBezTo>
                  <a:cubicBezTo>
                    <a:pt x="15" y="152"/>
                    <a:pt x="0" y="152"/>
                    <a:pt x="0" y="167"/>
                  </a:cubicBezTo>
                  <a:cubicBezTo>
                    <a:pt x="0" y="183"/>
                    <a:pt x="15" y="183"/>
                    <a:pt x="26" y="183"/>
                  </a:cubicBezTo>
                  <a:cubicBezTo>
                    <a:pt x="180" y="183"/>
                    <a:pt x="334" y="183"/>
                    <a:pt x="488" y="18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20880" rIns="90000" bIns="2088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04" name="Полилиния 1003"/>
            <p:cNvSpPr/>
            <p:nvPr/>
          </p:nvSpPr>
          <p:spPr>
            <a:xfrm>
              <a:off x="4462560" y="2352960"/>
              <a:ext cx="151200" cy="182880"/>
            </a:xfrm>
            <a:custGeom>
              <a:avLst/>
              <a:gdLst/>
              <a:ahLst/>
              <a:cxnLst/>
              <a:rect l="0" t="0" r="r" b="b"/>
              <a:pathLst>
                <a:path w="420" h="508">
                  <a:moveTo>
                    <a:pt x="156" y="71"/>
                  </a:moveTo>
                  <a:cubicBezTo>
                    <a:pt x="158" y="55"/>
                    <a:pt x="167" y="24"/>
                    <a:pt x="167" y="22"/>
                  </a:cubicBezTo>
                  <a:cubicBezTo>
                    <a:pt x="167" y="9"/>
                    <a:pt x="158" y="0"/>
                    <a:pt x="145" y="0"/>
                  </a:cubicBezTo>
                  <a:cubicBezTo>
                    <a:pt x="143" y="0"/>
                    <a:pt x="121" y="0"/>
                    <a:pt x="114" y="29"/>
                  </a:cubicBezTo>
                  <a:cubicBezTo>
                    <a:pt x="77" y="177"/>
                    <a:pt x="40" y="326"/>
                    <a:pt x="2" y="475"/>
                  </a:cubicBezTo>
                  <a:cubicBezTo>
                    <a:pt x="0" y="484"/>
                    <a:pt x="0" y="486"/>
                    <a:pt x="0" y="488"/>
                  </a:cubicBezTo>
                  <a:cubicBezTo>
                    <a:pt x="0" y="499"/>
                    <a:pt x="9" y="508"/>
                    <a:pt x="22" y="508"/>
                  </a:cubicBezTo>
                  <a:cubicBezTo>
                    <a:pt x="37" y="508"/>
                    <a:pt x="46" y="495"/>
                    <a:pt x="48" y="492"/>
                  </a:cubicBezTo>
                  <a:cubicBezTo>
                    <a:pt x="53" y="486"/>
                    <a:pt x="62" y="444"/>
                    <a:pt x="92" y="325"/>
                  </a:cubicBezTo>
                  <a:cubicBezTo>
                    <a:pt x="117" y="347"/>
                    <a:pt x="152" y="350"/>
                    <a:pt x="167" y="350"/>
                  </a:cubicBezTo>
                  <a:cubicBezTo>
                    <a:pt x="220" y="350"/>
                    <a:pt x="251" y="314"/>
                    <a:pt x="268" y="292"/>
                  </a:cubicBezTo>
                  <a:cubicBezTo>
                    <a:pt x="277" y="328"/>
                    <a:pt x="306" y="350"/>
                    <a:pt x="339" y="350"/>
                  </a:cubicBezTo>
                  <a:cubicBezTo>
                    <a:pt x="365" y="350"/>
                    <a:pt x="383" y="332"/>
                    <a:pt x="396" y="308"/>
                  </a:cubicBezTo>
                  <a:cubicBezTo>
                    <a:pt x="409" y="279"/>
                    <a:pt x="420" y="233"/>
                    <a:pt x="420" y="231"/>
                  </a:cubicBezTo>
                  <a:cubicBezTo>
                    <a:pt x="420" y="224"/>
                    <a:pt x="411" y="224"/>
                    <a:pt x="409" y="224"/>
                  </a:cubicBezTo>
                  <a:cubicBezTo>
                    <a:pt x="403" y="224"/>
                    <a:pt x="400" y="227"/>
                    <a:pt x="398" y="237"/>
                  </a:cubicBezTo>
                  <a:cubicBezTo>
                    <a:pt x="385" y="288"/>
                    <a:pt x="372" y="332"/>
                    <a:pt x="341" y="332"/>
                  </a:cubicBezTo>
                  <a:cubicBezTo>
                    <a:pt x="319" y="332"/>
                    <a:pt x="317" y="312"/>
                    <a:pt x="317" y="297"/>
                  </a:cubicBezTo>
                  <a:cubicBezTo>
                    <a:pt x="317" y="281"/>
                    <a:pt x="326" y="244"/>
                    <a:pt x="332" y="218"/>
                  </a:cubicBezTo>
                  <a:cubicBezTo>
                    <a:pt x="340" y="190"/>
                    <a:pt x="347" y="162"/>
                    <a:pt x="354" y="134"/>
                  </a:cubicBezTo>
                  <a:cubicBezTo>
                    <a:pt x="356" y="123"/>
                    <a:pt x="365" y="92"/>
                    <a:pt x="367" y="81"/>
                  </a:cubicBezTo>
                  <a:cubicBezTo>
                    <a:pt x="372" y="64"/>
                    <a:pt x="378" y="35"/>
                    <a:pt x="378" y="29"/>
                  </a:cubicBezTo>
                  <a:cubicBezTo>
                    <a:pt x="378" y="16"/>
                    <a:pt x="367" y="9"/>
                    <a:pt x="356" y="9"/>
                  </a:cubicBezTo>
                  <a:cubicBezTo>
                    <a:pt x="352" y="9"/>
                    <a:pt x="332" y="9"/>
                    <a:pt x="326" y="35"/>
                  </a:cubicBezTo>
                  <a:cubicBezTo>
                    <a:pt x="314" y="84"/>
                    <a:pt x="302" y="132"/>
                    <a:pt x="290" y="180"/>
                  </a:cubicBezTo>
                  <a:cubicBezTo>
                    <a:pt x="282" y="218"/>
                    <a:pt x="273" y="251"/>
                    <a:pt x="271" y="259"/>
                  </a:cubicBezTo>
                  <a:cubicBezTo>
                    <a:pt x="268" y="262"/>
                    <a:pt x="231" y="332"/>
                    <a:pt x="169" y="332"/>
                  </a:cubicBezTo>
                  <a:cubicBezTo>
                    <a:pt x="130" y="332"/>
                    <a:pt x="112" y="308"/>
                    <a:pt x="112" y="266"/>
                  </a:cubicBezTo>
                  <a:cubicBezTo>
                    <a:pt x="112" y="244"/>
                    <a:pt x="117" y="222"/>
                    <a:pt x="123" y="200"/>
                  </a:cubicBezTo>
                  <a:cubicBezTo>
                    <a:pt x="134" y="157"/>
                    <a:pt x="145" y="114"/>
                    <a:pt x="156" y="7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05" name="Полилиния 1004"/>
            <p:cNvSpPr/>
            <p:nvPr/>
          </p:nvSpPr>
          <p:spPr>
            <a:xfrm>
              <a:off x="4634280" y="2232000"/>
              <a:ext cx="85680" cy="128880"/>
            </a:xfrm>
            <a:custGeom>
              <a:avLst/>
              <a:gdLst/>
              <a:ahLst/>
              <a:cxnLst/>
              <a:rect l="0" t="0" r="r" b="b"/>
              <a:pathLst>
                <a:path w="238" h="358">
                  <a:moveTo>
                    <a:pt x="238" y="261"/>
                  </a:moveTo>
                  <a:cubicBezTo>
                    <a:pt x="232" y="261"/>
                    <a:pt x="226" y="261"/>
                    <a:pt x="220" y="261"/>
                  </a:cubicBezTo>
                  <a:cubicBezTo>
                    <a:pt x="218" y="272"/>
                    <a:pt x="214" y="305"/>
                    <a:pt x="207" y="310"/>
                  </a:cubicBezTo>
                  <a:cubicBezTo>
                    <a:pt x="203" y="312"/>
                    <a:pt x="161" y="312"/>
                    <a:pt x="152" y="312"/>
                  </a:cubicBezTo>
                  <a:cubicBezTo>
                    <a:pt x="119" y="312"/>
                    <a:pt x="86" y="312"/>
                    <a:pt x="53" y="312"/>
                  </a:cubicBezTo>
                  <a:cubicBezTo>
                    <a:pt x="110" y="264"/>
                    <a:pt x="130" y="248"/>
                    <a:pt x="161" y="222"/>
                  </a:cubicBezTo>
                  <a:cubicBezTo>
                    <a:pt x="203" y="191"/>
                    <a:pt x="238" y="156"/>
                    <a:pt x="238" y="105"/>
                  </a:cubicBezTo>
                  <a:cubicBezTo>
                    <a:pt x="238" y="40"/>
                    <a:pt x="181" y="0"/>
                    <a:pt x="113" y="0"/>
                  </a:cubicBezTo>
                  <a:cubicBezTo>
                    <a:pt x="44" y="0"/>
                    <a:pt x="0" y="48"/>
                    <a:pt x="0" y="97"/>
                  </a:cubicBezTo>
                  <a:cubicBezTo>
                    <a:pt x="0" y="125"/>
                    <a:pt x="22" y="127"/>
                    <a:pt x="29" y="127"/>
                  </a:cubicBezTo>
                  <a:cubicBezTo>
                    <a:pt x="42" y="127"/>
                    <a:pt x="58" y="119"/>
                    <a:pt x="58" y="99"/>
                  </a:cubicBezTo>
                  <a:cubicBezTo>
                    <a:pt x="58" y="90"/>
                    <a:pt x="53" y="70"/>
                    <a:pt x="25" y="70"/>
                  </a:cubicBezTo>
                  <a:cubicBezTo>
                    <a:pt x="42" y="31"/>
                    <a:pt x="80" y="20"/>
                    <a:pt x="104" y="20"/>
                  </a:cubicBezTo>
                  <a:cubicBezTo>
                    <a:pt x="159" y="20"/>
                    <a:pt x="187" y="62"/>
                    <a:pt x="187" y="105"/>
                  </a:cubicBezTo>
                  <a:cubicBezTo>
                    <a:pt x="187" y="152"/>
                    <a:pt x="152" y="189"/>
                    <a:pt x="137" y="209"/>
                  </a:cubicBezTo>
                  <a:cubicBezTo>
                    <a:pt x="93" y="252"/>
                    <a:pt x="49" y="295"/>
                    <a:pt x="5" y="338"/>
                  </a:cubicBezTo>
                  <a:cubicBezTo>
                    <a:pt x="0" y="343"/>
                    <a:pt x="0" y="343"/>
                    <a:pt x="0" y="358"/>
                  </a:cubicBezTo>
                  <a:cubicBezTo>
                    <a:pt x="75" y="358"/>
                    <a:pt x="149" y="358"/>
                    <a:pt x="223" y="358"/>
                  </a:cubicBezTo>
                  <a:cubicBezTo>
                    <a:pt x="228" y="326"/>
                    <a:pt x="233" y="294"/>
                    <a:pt x="238" y="2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06" name="Полилиния 1005"/>
            <p:cNvSpPr/>
            <p:nvPr/>
          </p:nvSpPr>
          <p:spPr>
            <a:xfrm>
              <a:off x="4758120" y="2277000"/>
              <a:ext cx="146520" cy="204840"/>
            </a:xfrm>
            <a:custGeom>
              <a:avLst/>
              <a:gdLst/>
              <a:ahLst/>
              <a:cxnLst/>
              <a:rect l="0" t="0" r="r" b="b"/>
              <a:pathLst>
                <a:path w="407" h="569">
                  <a:moveTo>
                    <a:pt x="327" y="290"/>
                  </a:moveTo>
                  <a:cubicBezTo>
                    <a:pt x="319" y="244"/>
                    <a:pt x="288" y="200"/>
                    <a:pt x="226" y="200"/>
                  </a:cubicBezTo>
                  <a:cubicBezTo>
                    <a:pt x="180" y="200"/>
                    <a:pt x="129" y="211"/>
                    <a:pt x="70" y="273"/>
                  </a:cubicBezTo>
                  <a:cubicBezTo>
                    <a:pt x="4" y="336"/>
                    <a:pt x="0" y="409"/>
                    <a:pt x="0" y="431"/>
                  </a:cubicBezTo>
                  <a:cubicBezTo>
                    <a:pt x="0" y="479"/>
                    <a:pt x="33" y="569"/>
                    <a:pt x="143" y="569"/>
                  </a:cubicBezTo>
                  <a:cubicBezTo>
                    <a:pt x="325" y="569"/>
                    <a:pt x="407" y="310"/>
                    <a:pt x="407" y="200"/>
                  </a:cubicBezTo>
                  <a:cubicBezTo>
                    <a:pt x="407" y="77"/>
                    <a:pt x="334" y="0"/>
                    <a:pt x="239" y="0"/>
                  </a:cubicBezTo>
                  <a:cubicBezTo>
                    <a:pt x="127" y="0"/>
                    <a:pt x="92" y="101"/>
                    <a:pt x="92" y="121"/>
                  </a:cubicBezTo>
                  <a:cubicBezTo>
                    <a:pt x="92" y="132"/>
                    <a:pt x="99" y="150"/>
                    <a:pt x="121" y="150"/>
                  </a:cubicBezTo>
                  <a:cubicBezTo>
                    <a:pt x="147" y="150"/>
                    <a:pt x="162" y="125"/>
                    <a:pt x="162" y="108"/>
                  </a:cubicBezTo>
                  <a:cubicBezTo>
                    <a:pt x="162" y="82"/>
                    <a:pt x="138" y="82"/>
                    <a:pt x="127" y="82"/>
                  </a:cubicBezTo>
                  <a:cubicBezTo>
                    <a:pt x="160" y="24"/>
                    <a:pt x="215" y="20"/>
                    <a:pt x="237" y="20"/>
                  </a:cubicBezTo>
                  <a:cubicBezTo>
                    <a:pt x="294" y="20"/>
                    <a:pt x="347" y="60"/>
                    <a:pt x="347" y="158"/>
                  </a:cubicBezTo>
                  <a:cubicBezTo>
                    <a:pt x="347" y="189"/>
                    <a:pt x="343" y="229"/>
                    <a:pt x="327" y="290"/>
                  </a:cubicBezTo>
                  <a:moveTo>
                    <a:pt x="145" y="547"/>
                  </a:moveTo>
                  <a:cubicBezTo>
                    <a:pt x="59" y="547"/>
                    <a:pt x="59" y="468"/>
                    <a:pt x="59" y="459"/>
                  </a:cubicBezTo>
                  <a:cubicBezTo>
                    <a:pt x="59" y="440"/>
                    <a:pt x="79" y="332"/>
                    <a:pt x="110" y="286"/>
                  </a:cubicBezTo>
                  <a:cubicBezTo>
                    <a:pt x="140" y="242"/>
                    <a:pt x="180" y="218"/>
                    <a:pt x="226" y="218"/>
                  </a:cubicBezTo>
                  <a:cubicBezTo>
                    <a:pt x="312" y="218"/>
                    <a:pt x="312" y="303"/>
                    <a:pt x="312" y="319"/>
                  </a:cubicBezTo>
                  <a:cubicBezTo>
                    <a:pt x="312" y="374"/>
                    <a:pt x="264" y="547"/>
                    <a:pt x="145" y="54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07" name="Полилиния 1006"/>
            <p:cNvSpPr/>
            <p:nvPr/>
          </p:nvSpPr>
          <p:spPr>
            <a:xfrm>
              <a:off x="4920480" y="2232000"/>
              <a:ext cx="89280" cy="132840"/>
            </a:xfrm>
            <a:custGeom>
              <a:avLst/>
              <a:gdLst/>
              <a:ahLst/>
              <a:cxnLst/>
              <a:rect l="0" t="0" r="r" b="b"/>
              <a:pathLst>
                <a:path w="248" h="369">
                  <a:moveTo>
                    <a:pt x="52" y="182"/>
                  </a:moveTo>
                  <a:cubicBezTo>
                    <a:pt x="52" y="138"/>
                    <a:pt x="57" y="99"/>
                    <a:pt x="77" y="66"/>
                  </a:cubicBezTo>
                  <a:cubicBezTo>
                    <a:pt x="94" y="35"/>
                    <a:pt x="125" y="15"/>
                    <a:pt x="158" y="15"/>
                  </a:cubicBezTo>
                  <a:cubicBezTo>
                    <a:pt x="176" y="15"/>
                    <a:pt x="198" y="20"/>
                    <a:pt x="209" y="35"/>
                  </a:cubicBezTo>
                  <a:cubicBezTo>
                    <a:pt x="193" y="35"/>
                    <a:pt x="182" y="46"/>
                    <a:pt x="182" y="62"/>
                  </a:cubicBezTo>
                  <a:cubicBezTo>
                    <a:pt x="182" y="75"/>
                    <a:pt x="192" y="86"/>
                    <a:pt x="209" y="86"/>
                  </a:cubicBezTo>
                  <a:cubicBezTo>
                    <a:pt x="225" y="86"/>
                    <a:pt x="235" y="75"/>
                    <a:pt x="235" y="59"/>
                  </a:cubicBezTo>
                  <a:cubicBezTo>
                    <a:pt x="235" y="29"/>
                    <a:pt x="211" y="0"/>
                    <a:pt x="158" y="0"/>
                  </a:cubicBezTo>
                  <a:cubicBezTo>
                    <a:pt x="79" y="0"/>
                    <a:pt x="0" y="73"/>
                    <a:pt x="0" y="187"/>
                  </a:cubicBezTo>
                  <a:cubicBezTo>
                    <a:pt x="0" y="327"/>
                    <a:pt x="66" y="369"/>
                    <a:pt x="125" y="369"/>
                  </a:cubicBezTo>
                  <a:cubicBezTo>
                    <a:pt x="191" y="369"/>
                    <a:pt x="248" y="319"/>
                    <a:pt x="248" y="248"/>
                  </a:cubicBezTo>
                  <a:cubicBezTo>
                    <a:pt x="248" y="180"/>
                    <a:pt x="195" y="130"/>
                    <a:pt x="132" y="130"/>
                  </a:cubicBezTo>
                  <a:cubicBezTo>
                    <a:pt x="88" y="130"/>
                    <a:pt x="63" y="158"/>
                    <a:pt x="52" y="182"/>
                  </a:cubicBezTo>
                  <a:moveTo>
                    <a:pt x="125" y="352"/>
                  </a:moveTo>
                  <a:cubicBezTo>
                    <a:pt x="99" y="352"/>
                    <a:pt x="77" y="336"/>
                    <a:pt x="66" y="312"/>
                  </a:cubicBezTo>
                  <a:cubicBezTo>
                    <a:pt x="59" y="297"/>
                    <a:pt x="55" y="270"/>
                    <a:pt x="55" y="237"/>
                  </a:cubicBezTo>
                  <a:cubicBezTo>
                    <a:pt x="55" y="185"/>
                    <a:pt x="85" y="145"/>
                    <a:pt x="129" y="145"/>
                  </a:cubicBezTo>
                  <a:cubicBezTo>
                    <a:pt x="154" y="145"/>
                    <a:pt x="171" y="154"/>
                    <a:pt x="184" y="174"/>
                  </a:cubicBezTo>
                  <a:cubicBezTo>
                    <a:pt x="198" y="196"/>
                    <a:pt x="198" y="218"/>
                    <a:pt x="198" y="248"/>
                  </a:cubicBezTo>
                  <a:cubicBezTo>
                    <a:pt x="198" y="279"/>
                    <a:pt x="198" y="303"/>
                    <a:pt x="182" y="323"/>
                  </a:cubicBezTo>
                  <a:cubicBezTo>
                    <a:pt x="169" y="343"/>
                    <a:pt x="151" y="352"/>
                    <a:pt x="125" y="35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08" name="Полилиния 1007"/>
            <p:cNvSpPr/>
            <p:nvPr/>
          </p:nvSpPr>
          <p:spPr>
            <a:xfrm>
              <a:off x="4902840" y="2408400"/>
              <a:ext cx="88920" cy="175680"/>
            </a:xfrm>
            <a:custGeom>
              <a:avLst/>
              <a:gdLst/>
              <a:ahLst/>
              <a:cxnLst/>
              <a:rect l="0" t="0" r="r" b="b"/>
              <a:pathLst>
                <a:path w="247" h="488">
                  <a:moveTo>
                    <a:pt x="123" y="415"/>
                  </a:moveTo>
                  <a:cubicBezTo>
                    <a:pt x="128" y="415"/>
                    <a:pt x="141" y="422"/>
                    <a:pt x="145" y="422"/>
                  </a:cubicBezTo>
                  <a:cubicBezTo>
                    <a:pt x="172" y="433"/>
                    <a:pt x="181" y="435"/>
                    <a:pt x="181" y="448"/>
                  </a:cubicBezTo>
                  <a:cubicBezTo>
                    <a:pt x="181" y="455"/>
                    <a:pt x="174" y="472"/>
                    <a:pt x="154" y="472"/>
                  </a:cubicBezTo>
                  <a:cubicBezTo>
                    <a:pt x="148" y="472"/>
                    <a:pt x="126" y="470"/>
                    <a:pt x="104" y="457"/>
                  </a:cubicBezTo>
                  <a:cubicBezTo>
                    <a:pt x="99" y="455"/>
                    <a:pt x="97" y="455"/>
                    <a:pt x="95" y="455"/>
                  </a:cubicBezTo>
                  <a:cubicBezTo>
                    <a:pt x="93" y="455"/>
                    <a:pt x="88" y="457"/>
                    <a:pt x="88" y="461"/>
                  </a:cubicBezTo>
                  <a:cubicBezTo>
                    <a:pt x="88" y="472"/>
                    <a:pt x="126" y="488"/>
                    <a:pt x="154" y="488"/>
                  </a:cubicBezTo>
                  <a:cubicBezTo>
                    <a:pt x="192" y="488"/>
                    <a:pt x="214" y="455"/>
                    <a:pt x="214" y="428"/>
                  </a:cubicBezTo>
                  <a:cubicBezTo>
                    <a:pt x="214" y="409"/>
                    <a:pt x="203" y="398"/>
                    <a:pt x="192" y="391"/>
                  </a:cubicBezTo>
                  <a:cubicBezTo>
                    <a:pt x="187" y="389"/>
                    <a:pt x="119" y="367"/>
                    <a:pt x="112" y="365"/>
                  </a:cubicBezTo>
                  <a:cubicBezTo>
                    <a:pt x="62" y="347"/>
                    <a:pt x="31" y="336"/>
                    <a:pt x="31" y="305"/>
                  </a:cubicBezTo>
                  <a:cubicBezTo>
                    <a:pt x="31" y="286"/>
                    <a:pt x="51" y="244"/>
                    <a:pt x="97" y="220"/>
                  </a:cubicBezTo>
                  <a:cubicBezTo>
                    <a:pt x="119" y="226"/>
                    <a:pt x="143" y="226"/>
                    <a:pt x="152" y="226"/>
                  </a:cubicBezTo>
                  <a:cubicBezTo>
                    <a:pt x="172" y="226"/>
                    <a:pt x="209" y="226"/>
                    <a:pt x="209" y="207"/>
                  </a:cubicBezTo>
                  <a:cubicBezTo>
                    <a:pt x="209" y="191"/>
                    <a:pt x="178" y="191"/>
                    <a:pt x="159" y="191"/>
                  </a:cubicBezTo>
                  <a:cubicBezTo>
                    <a:pt x="148" y="191"/>
                    <a:pt x="130" y="191"/>
                    <a:pt x="108" y="198"/>
                  </a:cubicBezTo>
                  <a:cubicBezTo>
                    <a:pt x="93" y="187"/>
                    <a:pt x="90" y="169"/>
                    <a:pt x="90" y="156"/>
                  </a:cubicBezTo>
                  <a:cubicBezTo>
                    <a:pt x="90" y="125"/>
                    <a:pt x="112" y="88"/>
                    <a:pt x="152" y="68"/>
                  </a:cubicBezTo>
                  <a:cubicBezTo>
                    <a:pt x="165" y="81"/>
                    <a:pt x="178" y="81"/>
                    <a:pt x="192" y="81"/>
                  </a:cubicBezTo>
                  <a:cubicBezTo>
                    <a:pt x="209" y="81"/>
                    <a:pt x="247" y="81"/>
                    <a:pt x="247" y="62"/>
                  </a:cubicBezTo>
                  <a:cubicBezTo>
                    <a:pt x="247" y="46"/>
                    <a:pt x="216" y="46"/>
                    <a:pt x="196" y="46"/>
                  </a:cubicBezTo>
                  <a:cubicBezTo>
                    <a:pt x="187" y="46"/>
                    <a:pt x="176" y="46"/>
                    <a:pt x="161" y="48"/>
                  </a:cubicBezTo>
                  <a:cubicBezTo>
                    <a:pt x="161" y="46"/>
                    <a:pt x="159" y="37"/>
                    <a:pt x="159" y="31"/>
                  </a:cubicBezTo>
                  <a:cubicBezTo>
                    <a:pt x="159" y="26"/>
                    <a:pt x="159" y="20"/>
                    <a:pt x="161" y="13"/>
                  </a:cubicBezTo>
                  <a:cubicBezTo>
                    <a:pt x="161" y="12"/>
                    <a:pt x="161" y="11"/>
                    <a:pt x="161" y="9"/>
                  </a:cubicBezTo>
                  <a:cubicBezTo>
                    <a:pt x="161" y="4"/>
                    <a:pt x="156" y="0"/>
                    <a:pt x="152" y="0"/>
                  </a:cubicBezTo>
                  <a:cubicBezTo>
                    <a:pt x="141" y="0"/>
                    <a:pt x="141" y="22"/>
                    <a:pt x="141" y="31"/>
                  </a:cubicBezTo>
                  <a:cubicBezTo>
                    <a:pt x="141" y="33"/>
                    <a:pt x="141" y="44"/>
                    <a:pt x="143" y="51"/>
                  </a:cubicBezTo>
                  <a:cubicBezTo>
                    <a:pt x="68" y="70"/>
                    <a:pt x="42" y="119"/>
                    <a:pt x="42" y="154"/>
                  </a:cubicBezTo>
                  <a:cubicBezTo>
                    <a:pt x="42" y="176"/>
                    <a:pt x="53" y="196"/>
                    <a:pt x="77" y="211"/>
                  </a:cubicBezTo>
                  <a:cubicBezTo>
                    <a:pt x="16" y="246"/>
                    <a:pt x="0" y="299"/>
                    <a:pt x="0" y="323"/>
                  </a:cubicBezTo>
                  <a:cubicBezTo>
                    <a:pt x="0" y="371"/>
                    <a:pt x="51" y="389"/>
                    <a:pt x="68" y="395"/>
                  </a:cubicBezTo>
                  <a:cubicBezTo>
                    <a:pt x="87" y="402"/>
                    <a:pt x="105" y="409"/>
                    <a:pt x="123" y="415"/>
                  </a:cubicBezTo>
                  <a:moveTo>
                    <a:pt x="225" y="64"/>
                  </a:moveTo>
                  <a:cubicBezTo>
                    <a:pt x="220" y="66"/>
                    <a:pt x="214" y="66"/>
                    <a:pt x="192" y="66"/>
                  </a:cubicBezTo>
                  <a:cubicBezTo>
                    <a:pt x="183" y="66"/>
                    <a:pt x="176" y="66"/>
                    <a:pt x="170" y="64"/>
                  </a:cubicBezTo>
                  <a:cubicBezTo>
                    <a:pt x="181" y="62"/>
                    <a:pt x="185" y="62"/>
                    <a:pt x="196" y="62"/>
                  </a:cubicBezTo>
                  <a:cubicBezTo>
                    <a:pt x="214" y="62"/>
                    <a:pt x="216" y="62"/>
                    <a:pt x="225" y="64"/>
                  </a:cubicBezTo>
                  <a:moveTo>
                    <a:pt x="187" y="209"/>
                  </a:moveTo>
                  <a:cubicBezTo>
                    <a:pt x="181" y="211"/>
                    <a:pt x="174" y="213"/>
                    <a:pt x="154" y="213"/>
                  </a:cubicBezTo>
                  <a:cubicBezTo>
                    <a:pt x="145" y="213"/>
                    <a:pt x="139" y="213"/>
                    <a:pt x="128" y="209"/>
                  </a:cubicBezTo>
                  <a:cubicBezTo>
                    <a:pt x="141" y="207"/>
                    <a:pt x="148" y="207"/>
                    <a:pt x="159" y="207"/>
                  </a:cubicBezTo>
                  <a:cubicBezTo>
                    <a:pt x="176" y="207"/>
                    <a:pt x="178" y="207"/>
                    <a:pt x="187" y="20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09" name="Полилиния 1008"/>
            <p:cNvSpPr/>
            <p:nvPr/>
          </p:nvSpPr>
          <p:spPr>
            <a:xfrm>
              <a:off x="5043240" y="2352960"/>
              <a:ext cx="121680" cy="126000"/>
            </a:xfrm>
            <a:custGeom>
              <a:avLst/>
              <a:gdLst/>
              <a:ahLst/>
              <a:cxnLst/>
              <a:rect l="0" t="0" r="r" b="b"/>
              <a:pathLst>
                <a:path w="338" h="350">
                  <a:moveTo>
                    <a:pt x="338" y="55"/>
                  </a:moveTo>
                  <a:cubicBezTo>
                    <a:pt x="338" y="13"/>
                    <a:pt x="319" y="0"/>
                    <a:pt x="305" y="0"/>
                  </a:cubicBezTo>
                  <a:cubicBezTo>
                    <a:pt x="286" y="0"/>
                    <a:pt x="266" y="20"/>
                    <a:pt x="266" y="38"/>
                  </a:cubicBezTo>
                  <a:cubicBezTo>
                    <a:pt x="266" y="49"/>
                    <a:pt x="270" y="53"/>
                    <a:pt x="279" y="60"/>
                  </a:cubicBezTo>
                  <a:cubicBezTo>
                    <a:pt x="294" y="77"/>
                    <a:pt x="305" y="97"/>
                    <a:pt x="305" y="123"/>
                  </a:cubicBezTo>
                  <a:cubicBezTo>
                    <a:pt x="305" y="156"/>
                    <a:pt x="259" y="332"/>
                    <a:pt x="167" y="332"/>
                  </a:cubicBezTo>
                  <a:cubicBezTo>
                    <a:pt x="129" y="332"/>
                    <a:pt x="110" y="306"/>
                    <a:pt x="110" y="266"/>
                  </a:cubicBezTo>
                  <a:cubicBezTo>
                    <a:pt x="110" y="222"/>
                    <a:pt x="132" y="167"/>
                    <a:pt x="156" y="101"/>
                  </a:cubicBezTo>
                  <a:cubicBezTo>
                    <a:pt x="160" y="88"/>
                    <a:pt x="165" y="79"/>
                    <a:pt x="165" y="64"/>
                  </a:cubicBezTo>
                  <a:cubicBezTo>
                    <a:pt x="165" y="29"/>
                    <a:pt x="140" y="0"/>
                    <a:pt x="101" y="0"/>
                  </a:cubicBezTo>
                  <a:cubicBezTo>
                    <a:pt x="28" y="0"/>
                    <a:pt x="0" y="112"/>
                    <a:pt x="0" y="119"/>
                  </a:cubicBezTo>
                  <a:cubicBezTo>
                    <a:pt x="0" y="128"/>
                    <a:pt x="6" y="128"/>
                    <a:pt x="8" y="128"/>
                  </a:cubicBezTo>
                  <a:cubicBezTo>
                    <a:pt x="17" y="128"/>
                    <a:pt x="17" y="125"/>
                    <a:pt x="22" y="112"/>
                  </a:cubicBezTo>
                  <a:cubicBezTo>
                    <a:pt x="44" y="35"/>
                    <a:pt x="77" y="18"/>
                    <a:pt x="99" y="18"/>
                  </a:cubicBezTo>
                  <a:cubicBezTo>
                    <a:pt x="105" y="18"/>
                    <a:pt x="118" y="18"/>
                    <a:pt x="118" y="42"/>
                  </a:cubicBezTo>
                  <a:cubicBezTo>
                    <a:pt x="118" y="62"/>
                    <a:pt x="110" y="81"/>
                    <a:pt x="105" y="97"/>
                  </a:cubicBezTo>
                  <a:cubicBezTo>
                    <a:pt x="72" y="185"/>
                    <a:pt x="61" y="220"/>
                    <a:pt x="61" y="255"/>
                  </a:cubicBezTo>
                  <a:cubicBezTo>
                    <a:pt x="61" y="336"/>
                    <a:pt x="129" y="350"/>
                    <a:pt x="165" y="350"/>
                  </a:cubicBezTo>
                  <a:cubicBezTo>
                    <a:pt x="294" y="350"/>
                    <a:pt x="338" y="95"/>
                    <a:pt x="338" y="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10" name="Полилиния 1009"/>
            <p:cNvSpPr/>
            <p:nvPr/>
          </p:nvSpPr>
          <p:spPr>
            <a:xfrm>
              <a:off x="5265000" y="2400480"/>
              <a:ext cx="169920" cy="11880"/>
            </a:xfrm>
            <a:custGeom>
              <a:avLst/>
              <a:gdLst/>
              <a:ahLst/>
              <a:cxnLst/>
              <a:rect l="0" t="0" r="r" b="b"/>
              <a:pathLst>
                <a:path w="472" h="33">
                  <a:moveTo>
                    <a:pt x="444" y="33"/>
                  </a:moveTo>
                  <a:cubicBezTo>
                    <a:pt x="457" y="33"/>
                    <a:pt x="472" y="34"/>
                    <a:pt x="472" y="18"/>
                  </a:cubicBezTo>
                  <a:cubicBezTo>
                    <a:pt x="472" y="1"/>
                    <a:pt x="457" y="0"/>
                    <a:pt x="444" y="0"/>
                  </a:cubicBezTo>
                  <a:cubicBezTo>
                    <a:pt x="305" y="0"/>
                    <a:pt x="165" y="0"/>
                    <a:pt x="26" y="0"/>
                  </a:cubicBezTo>
                  <a:cubicBezTo>
                    <a:pt x="13" y="0"/>
                    <a:pt x="0" y="1"/>
                    <a:pt x="0" y="18"/>
                  </a:cubicBezTo>
                  <a:cubicBezTo>
                    <a:pt x="0" y="34"/>
                    <a:pt x="13" y="33"/>
                    <a:pt x="26" y="33"/>
                  </a:cubicBezTo>
                  <a:cubicBezTo>
                    <a:pt x="165" y="33"/>
                    <a:pt x="305" y="33"/>
                    <a:pt x="444" y="3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3120" rIns="90000" bIns="-3312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11" name="Полилиния 1010"/>
            <p:cNvSpPr/>
            <p:nvPr/>
          </p:nvSpPr>
          <p:spPr>
            <a:xfrm>
              <a:off x="5533920" y="2291400"/>
              <a:ext cx="110880" cy="184320"/>
            </a:xfrm>
            <a:custGeom>
              <a:avLst/>
              <a:gdLst/>
              <a:ahLst/>
              <a:cxnLst/>
              <a:rect l="0" t="0" r="r" b="b"/>
              <a:pathLst>
                <a:path w="308" h="512">
                  <a:moveTo>
                    <a:pt x="60" y="452"/>
                  </a:moveTo>
                  <a:cubicBezTo>
                    <a:pt x="87" y="426"/>
                    <a:pt x="114" y="400"/>
                    <a:pt x="141" y="373"/>
                  </a:cubicBezTo>
                  <a:cubicBezTo>
                    <a:pt x="262" y="268"/>
                    <a:pt x="308" y="226"/>
                    <a:pt x="308" y="149"/>
                  </a:cubicBezTo>
                  <a:cubicBezTo>
                    <a:pt x="308" y="61"/>
                    <a:pt x="238" y="0"/>
                    <a:pt x="143" y="0"/>
                  </a:cubicBezTo>
                  <a:cubicBezTo>
                    <a:pt x="58" y="0"/>
                    <a:pt x="0" y="70"/>
                    <a:pt x="0" y="138"/>
                  </a:cubicBezTo>
                  <a:cubicBezTo>
                    <a:pt x="0" y="182"/>
                    <a:pt x="38" y="182"/>
                    <a:pt x="40" y="182"/>
                  </a:cubicBezTo>
                  <a:cubicBezTo>
                    <a:pt x="53" y="182"/>
                    <a:pt x="82" y="171"/>
                    <a:pt x="82" y="140"/>
                  </a:cubicBezTo>
                  <a:cubicBezTo>
                    <a:pt x="82" y="121"/>
                    <a:pt x="66" y="101"/>
                    <a:pt x="40" y="101"/>
                  </a:cubicBezTo>
                  <a:cubicBezTo>
                    <a:pt x="33" y="101"/>
                    <a:pt x="33" y="101"/>
                    <a:pt x="29" y="101"/>
                  </a:cubicBezTo>
                  <a:cubicBezTo>
                    <a:pt x="49" y="50"/>
                    <a:pt x="91" y="22"/>
                    <a:pt x="135" y="22"/>
                  </a:cubicBezTo>
                  <a:cubicBezTo>
                    <a:pt x="205" y="22"/>
                    <a:pt x="238" y="85"/>
                    <a:pt x="238" y="149"/>
                  </a:cubicBezTo>
                  <a:cubicBezTo>
                    <a:pt x="238" y="211"/>
                    <a:pt x="198" y="270"/>
                    <a:pt x="157" y="318"/>
                  </a:cubicBezTo>
                  <a:cubicBezTo>
                    <a:pt x="108" y="373"/>
                    <a:pt x="58" y="428"/>
                    <a:pt x="9" y="483"/>
                  </a:cubicBezTo>
                  <a:cubicBezTo>
                    <a:pt x="0" y="492"/>
                    <a:pt x="0" y="494"/>
                    <a:pt x="0" y="512"/>
                  </a:cubicBezTo>
                  <a:cubicBezTo>
                    <a:pt x="96" y="512"/>
                    <a:pt x="191" y="512"/>
                    <a:pt x="286" y="512"/>
                  </a:cubicBezTo>
                  <a:cubicBezTo>
                    <a:pt x="294" y="467"/>
                    <a:pt x="301" y="422"/>
                    <a:pt x="308" y="378"/>
                  </a:cubicBezTo>
                  <a:cubicBezTo>
                    <a:pt x="302" y="378"/>
                    <a:pt x="295" y="378"/>
                    <a:pt x="289" y="378"/>
                  </a:cubicBezTo>
                  <a:cubicBezTo>
                    <a:pt x="284" y="402"/>
                    <a:pt x="280" y="435"/>
                    <a:pt x="271" y="446"/>
                  </a:cubicBezTo>
                  <a:cubicBezTo>
                    <a:pt x="267" y="452"/>
                    <a:pt x="216" y="452"/>
                    <a:pt x="198" y="452"/>
                  </a:cubicBezTo>
                  <a:cubicBezTo>
                    <a:pt x="152" y="452"/>
                    <a:pt x="106" y="452"/>
                    <a:pt x="60" y="45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12" name="Полилиния 1011"/>
            <p:cNvSpPr/>
            <p:nvPr/>
          </p:nvSpPr>
          <p:spPr>
            <a:xfrm>
              <a:off x="5667120" y="2292120"/>
              <a:ext cx="73800" cy="186840"/>
            </a:xfrm>
            <a:custGeom>
              <a:avLst/>
              <a:gdLst/>
              <a:ahLst/>
              <a:cxnLst/>
              <a:rect l="0" t="0" r="r" b="b"/>
              <a:pathLst>
                <a:path w="205" h="519">
                  <a:moveTo>
                    <a:pt x="198" y="29"/>
                  </a:moveTo>
                  <a:cubicBezTo>
                    <a:pt x="198" y="13"/>
                    <a:pt x="187" y="0"/>
                    <a:pt x="169" y="0"/>
                  </a:cubicBezTo>
                  <a:cubicBezTo>
                    <a:pt x="147" y="0"/>
                    <a:pt x="128" y="20"/>
                    <a:pt x="128" y="42"/>
                  </a:cubicBezTo>
                  <a:cubicBezTo>
                    <a:pt x="128" y="57"/>
                    <a:pt x="139" y="68"/>
                    <a:pt x="156" y="68"/>
                  </a:cubicBezTo>
                  <a:cubicBezTo>
                    <a:pt x="174" y="68"/>
                    <a:pt x="198" y="51"/>
                    <a:pt x="198" y="29"/>
                  </a:cubicBezTo>
                  <a:moveTo>
                    <a:pt x="139" y="319"/>
                  </a:moveTo>
                  <a:cubicBezTo>
                    <a:pt x="147" y="297"/>
                    <a:pt x="147" y="294"/>
                    <a:pt x="156" y="272"/>
                  </a:cubicBezTo>
                  <a:cubicBezTo>
                    <a:pt x="163" y="257"/>
                    <a:pt x="165" y="248"/>
                    <a:pt x="165" y="233"/>
                  </a:cubicBezTo>
                  <a:cubicBezTo>
                    <a:pt x="165" y="198"/>
                    <a:pt x="141" y="169"/>
                    <a:pt x="101" y="169"/>
                  </a:cubicBezTo>
                  <a:cubicBezTo>
                    <a:pt x="29" y="169"/>
                    <a:pt x="0" y="281"/>
                    <a:pt x="0" y="288"/>
                  </a:cubicBezTo>
                  <a:cubicBezTo>
                    <a:pt x="0" y="297"/>
                    <a:pt x="6" y="294"/>
                    <a:pt x="9" y="297"/>
                  </a:cubicBezTo>
                  <a:cubicBezTo>
                    <a:pt x="18" y="297"/>
                    <a:pt x="18" y="294"/>
                    <a:pt x="22" y="281"/>
                  </a:cubicBezTo>
                  <a:cubicBezTo>
                    <a:pt x="42" y="209"/>
                    <a:pt x="73" y="187"/>
                    <a:pt x="99" y="187"/>
                  </a:cubicBezTo>
                  <a:cubicBezTo>
                    <a:pt x="106" y="187"/>
                    <a:pt x="119" y="187"/>
                    <a:pt x="119" y="211"/>
                  </a:cubicBezTo>
                  <a:cubicBezTo>
                    <a:pt x="119" y="226"/>
                    <a:pt x="114" y="244"/>
                    <a:pt x="110" y="250"/>
                  </a:cubicBezTo>
                  <a:cubicBezTo>
                    <a:pt x="106" y="270"/>
                    <a:pt x="70" y="360"/>
                    <a:pt x="57" y="393"/>
                  </a:cubicBezTo>
                  <a:cubicBezTo>
                    <a:pt x="51" y="413"/>
                    <a:pt x="40" y="439"/>
                    <a:pt x="40" y="455"/>
                  </a:cubicBezTo>
                  <a:cubicBezTo>
                    <a:pt x="40" y="492"/>
                    <a:pt x="66" y="519"/>
                    <a:pt x="103" y="519"/>
                  </a:cubicBezTo>
                  <a:cubicBezTo>
                    <a:pt x="176" y="519"/>
                    <a:pt x="205" y="406"/>
                    <a:pt x="205" y="400"/>
                  </a:cubicBezTo>
                  <a:cubicBezTo>
                    <a:pt x="205" y="393"/>
                    <a:pt x="198" y="393"/>
                    <a:pt x="196" y="393"/>
                  </a:cubicBezTo>
                  <a:cubicBezTo>
                    <a:pt x="187" y="393"/>
                    <a:pt x="187" y="396"/>
                    <a:pt x="183" y="406"/>
                  </a:cubicBezTo>
                  <a:cubicBezTo>
                    <a:pt x="169" y="455"/>
                    <a:pt x="143" y="501"/>
                    <a:pt x="106" y="501"/>
                  </a:cubicBezTo>
                  <a:cubicBezTo>
                    <a:pt x="92" y="501"/>
                    <a:pt x="86" y="494"/>
                    <a:pt x="86" y="477"/>
                  </a:cubicBezTo>
                  <a:cubicBezTo>
                    <a:pt x="86" y="457"/>
                    <a:pt x="90" y="446"/>
                    <a:pt x="108" y="400"/>
                  </a:cubicBezTo>
                  <a:cubicBezTo>
                    <a:pt x="118" y="373"/>
                    <a:pt x="128" y="346"/>
                    <a:pt x="139" y="31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13" name="Полилиния 1012"/>
            <p:cNvSpPr/>
            <p:nvPr/>
          </p:nvSpPr>
          <p:spPr>
            <a:xfrm>
              <a:off x="5763600" y="2352960"/>
              <a:ext cx="150480" cy="182880"/>
            </a:xfrm>
            <a:custGeom>
              <a:avLst/>
              <a:gdLst/>
              <a:ahLst/>
              <a:cxnLst/>
              <a:rect l="0" t="0" r="r" b="b"/>
              <a:pathLst>
                <a:path w="418" h="508">
                  <a:moveTo>
                    <a:pt x="154" y="71"/>
                  </a:moveTo>
                  <a:cubicBezTo>
                    <a:pt x="159" y="55"/>
                    <a:pt x="165" y="24"/>
                    <a:pt x="165" y="22"/>
                  </a:cubicBezTo>
                  <a:cubicBezTo>
                    <a:pt x="165" y="9"/>
                    <a:pt x="157" y="0"/>
                    <a:pt x="143" y="0"/>
                  </a:cubicBezTo>
                  <a:cubicBezTo>
                    <a:pt x="141" y="0"/>
                    <a:pt x="119" y="0"/>
                    <a:pt x="113" y="29"/>
                  </a:cubicBezTo>
                  <a:cubicBezTo>
                    <a:pt x="76" y="177"/>
                    <a:pt x="39" y="326"/>
                    <a:pt x="3" y="475"/>
                  </a:cubicBezTo>
                  <a:cubicBezTo>
                    <a:pt x="0" y="484"/>
                    <a:pt x="0" y="486"/>
                    <a:pt x="0" y="488"/>
                  </a:cubicBezTo>
                  <a:cubicBezTo>
                    <a:pt x="0" y="499"/>
                    <a:pt x="7" y="508"/>
                    <a:pt x="20" y="508"/>
                  </a:cubicBezTo>
                  <a:cubicBezTo>
                    <a:pt x="38" y="508"/>
                    <a:pt x="47" y="495"/>
                    <a:pt x="49" y="492"/>
                  </a:cubicBezTo>
                  <a:cubicBezTo>
                    <a:pt x="51" y="486"/>
                    <a:pt x="62" y="444"/>
                    <a:pt x="91" y="325"/>
                  </a:cubicBezTo>
                  <a:cubicBezTo>
                    <a:pt x="115" y="347"/>
                    <a:pt x="150" y="350"/>
                    <a:pt x="165" y="350"/>
                  </a:cubicBezTo>
                  <a:cubicBezTo>
                    <a:pt x="220" y="350"/>
                    <a:pt x="249" y="314"/>
                    <a:pt x="269" y="292"/>
                  </a:cubicBezTo>
                  <a:cubicBezTo>
                    <a:pt x="275" y="328"/>
                    <a:pt x="304" y="350"/>
                    <a:pt x="337" y="350"/>
                  </a:cubicBezTo>
                  <a:cubicBezTo>
                    <a:pt x="366" y="350"/>
                    <a:pt x="383" y="332"/>
                    <a:pt x="394" y="308"/>
                  </a:cubicBezTo>
                  <a:cubicBezTo>
                    <a:pt x="407" y="279"/>
                    <a:pt x="418" y="233"/>
                    <a:pt x="418" y="231"/>
                  </a:cubicBezTo>
                  <a:cubicBezTo>
                    <a:pt x="418" y="224"/>
                    <a:pt x="412" y="224"/>
                    <a:pt x="410" y="224"/>
                  </a:cubicBezTo>
                  <a:cubicBezTo>
                    <a:pt x="401" y="224"/>
                    <a:pt x="401" y="227"/>
                    <a:pt x="399" y="237"/>
                  </a:cubicBezTo>
                  <a:cubicBezTo>
                    <a:pt x="385" y="288"/>
                    <a:pt x="372" y="332"/>
                    <a:pt x="339" y="332"/>
                  </a:cubicBezTo>
                  <a:cubicBezTo>
                    <a:pt x="319" y="332"/>
                    <a:pt x="317" y="312"/>
                    <a:pt x="317" y="297"/>
                  </a:cubicBezTo>
                  <a:cubicBezTo>
                    <a:pt x="317" y="281"/>
                    <a:pt x="326" y="244"/>
                    <a:pt x="333" y="218"/>
                  </a:cubicBezTo>
                  <a:cubicBezTo>
                    <a:pt x="339" y="190"/>
                    <a:pt x="346" y="162"/>
                    <a:pt x="352" y="134"/>
                  </a:cubicBezTo>
                  <a:cubicBezTo>
                    <a:pt x="357" y="123"/>
                    <a:pt x="363" y="92"/>
                    <a:pt x="366" y="81"/>
                  </a:cubicBezTo>
                  <a:cubicBezTo>
                    <a:pt x="370" y="64"/>
                    <a:pt x="379" y="35"/>
                    <a:pt x="379" y="29"/>
                  </a:cubicBezTo>
                  <a:cubicBezTo>
                    <a:pt x="379" y="16"/>
                    <a:pt x="368" y="9"/>
                    <a:pt x="357" y="9"/>
                  </a:cubicBezTo>
                  <a:cubicBezTo>
                    <a:pt x="352" y="9"/>
                    <a:pt x="333" y="9"/>
                    <a:pt x="326" y="35"/>
                  </a:cubicBezTo>
                  <a:cubicBezTo>
                    <a:pt x="313" y="84"/>
                    <a:pt x="301" y="132"/>
                    <a:pt x="289" y="180"/>
                  </a:cubicBezTo>
                  <a:cubicBezTo>
                    <a:pt x="280" y="218"/>
                    <a:pt x="271" y="251"/>
                    <a:pt x="269" y="259"/>
                  </a:cubicBezTo>
                  <a:cubicBezTo>
                    <a:pt x="269" y="262"/>
                    <a:pt x="231" y="332"/>
                    <a:pt x="168" y="332"/>
                  </a:cubicBezTo>
                  <a:cubicBezTo>
                    <a:pt x="130" y="332"/>
                    <a:pt x="110" y="308"/>
                    <a:pt x="110" y="266"/>
                  </a:cubicBezTo>
                  <a:cubicBezTo>
                    <a:pt x="110" y="244"/>
                    <a:pt x="117" y="222"/>
                    <a:pt x="121" y="200"/>
                  </a:cubicBezTo>
                  <a:cubicBezTo>
                    <a:pt x="132" y="157"/>
                    <a:pt x="143" y="114"/>
                    <a:pt x="154" y="7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14" name="Полилиния 1013"/>
            <p:cNvSpPr/>
            <p:nvPr/>
          </p:nvSpPr>
          <p:spPr>
            <a:xfrm>
              <a:off x="5933160" y="2356200"/>
              <a:ext cx="147240" cy="122760"/>
            </a:xfrm>
            <a:custGeom>
              <a:avLst/>
              <a:gdLst/>
              <a:ahLst/>
              <a:cxnLst/>
              <a:rect l="0" t="0" r="r" b="b"/>
              <a:pathLst>
                <a:path w="409" h="341">
                  <a:moveTo>
                    <a:pt x="372" y="44"/>
                  </a:moveTo>
                  <a:cubicBezTo>
                    <a:pt x="381" y="44"/>
                    <a:pt x="409" y="44"/>
                    <a:pt x="409" y="18"/>
                  </a:cubicBezTo>
                  <a:cubicBezTo>
                    <a:pt x="409" y="0"/>
                    <a:pt x="394" y="0"/>
                    <a:pt x="379" y="0"/>
                  </a:cubicBezTo>
                  <a:cubicBezTo>
                    <a:pt x="320" y="0"/>
                    <a:pt x="261" y="0"/>
                    <a:pt x="203" y="0"/>
                  </a:cubicBezTo>
                  <a:cubicBezTo>
                    <a:pt x="86" y="0"/>
                    <a:pt x="0" y="127"/>
                    <a:pt x="0" y="220"/>
                  </a:cubicBezTo>
                  <a:cubicBezTo>
                    <a:pt x="0" y="288"/>
                    <a:pt x="46" y="341"/>
                    <a:pt x="117" y="341"/>
                  </a:cubicBezTo>
                  <a:cubicBezTo>
                    <a:pt x="207" y="341"/>
                    <a:pt x="310" y="248"/>
                    <a:pt x="310" y="130"/>
                  </a:cubicBezTo>
                  <a:cubicBezTo>
                    <a:pt x="310" y="116"/>
                    <a:pt x="310" y="79"/>
                    <a:pt x="286" y="44"/>
                  </a:cubicBezTo>
                  <a:cubicBezTo>
                    <a:pt x="315" y="44"/>
                    <a:pt x="343" y="44"/>
                    <a:pt x="372" y="44"/>
                  </a:cubicBezTo>
                  <a:moveTo>
                    <a:pt x="117" y="323"/>
                  </a:moveTo>
                  <a:cubicBezTo>
                    <a:pt x="79" y="323"/>
                    <a:pt x="49" y="297"/>
                    <a:pt x="49" y="239"/>
                  </a:cubicBezTo>
                  <a:cubicBezTo>
                    <a:pt x="49" y="218"/>
                    <a:pt x="57" y="154"/>
                    <a:pt x="84" y="108"/>
                  </a:cubicBezTo>
                  <a:cubicBezTo>
                    <a:pt x="117" y="55"/>
                    <a:pt x="163" y="44"/>
                    <a:pt x="189" y="44"/>
                  </a:cubicBezTo>
                  <a:cubicBezTo>
                    <a:pt x="255" y="44"/>
                    <a:pt x="262" y="94"/>
                    <a:pt x="262" y="119"/>
                  </a:cubicBezTo>
                  <a:cubicBezTo>
                    <a:pt x="262" y="156"/>
                    <a:pt x="247" y="220"/>
                    <a:pt x="220" y="259"/>
                  </a:cubicBezTo>
                  <a:cubicBezTo>
                    <a:pt x="189" y="303"/>
                    <a:pt x="148" y="323"/>
                    <a:pt x="117" y="32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15" name="Полилиния 1014"/>
            <p:cNvSpPr/>
            <p:nvPr/>
          </p:nvSpPr>
          <p:spPr>
            <a:xfrm>
              <a:off x="6180120" y="2239920"/>
              <a:ext cx="73080" cy="333000"/>
            </a:xfrm>
            <a:custGeom>
              <a:avLst/>
              <a:gdLst/>
              <a:ahLst/>
              <a:cxnLst/>
              <a:rect l="0" t="0" r="r" b="b"/>
              <a:pathLst>
                <a:path w="203" h="925">
                  <a:moveTo>
                    <a:pt x="203" y="916"/>
                  </a:moveTo>
                  <a:cubicBezTo>
                    <a:pt x="203" y="914"/>
                    <a:pt x="201" y="912"/>
                    <a:pt x="198" y="910"/>
                  </a:cubicBezTo>
                  <a:cubicBezTo>
                    <a:pt x="163" y="872"/>
                    <a:pt x="110" y="809"/>
                    <a:pt x="80" y="683"/>
                  </a:cubicBezTo>
                  <a:cubicBezTo>
                    <a:pt x="62" y="613"/>
                    <a:pt x="53" y="534"/>
                    <a:pt x="53" y="461"/>
                  </a:cubicBezTo>
                  <a:cubicBezTo>
                    <a:pt x="53" y="259"/>
                    <a:pt x="104" y="119"/>
                    <a:pt x="196" y="18"/>
                  </a:cubicBezTo>
                  <a:cubicBezTo>
                    <a:pt x="203" y="11"/>
                    <a:pt x="203" y="9"/>
                    <a:pt x="203" y="7"/>
                  </a:cubicBezTo>
                  <a:cubicBezTo>
                    <a:pt x="203" y="0"/>
                    <a:pt x="196" y="0"/>
                    <a:pt x="194" y="0"/>
                  </a:cubicBezTo>
                  <a:cubicBezTo>
                    <a:pt x="181" y="0"/>
                    <a:pt x="139" y="46"/>
                    <a:pt x="130" y="57"/>
                  </a:cubicBezTo>
                  <a:cubicBezTo>
                    <a:pt x="51" y="152"/>
                    <a:pt x="0" y="290"/>
                    <a:pt x="0" y="461"/>
                  </a:cubicBezTo>
                  <a:cubicBezTo>
                    <a:pt x="0" y="571"/>
                    <a:pt x="20" y="727"/>
                    <a:pt x="121" y="857"/>
                  </a:cubicBezTo>
                  <a:cubicBezTo>
                    <a:pt x="130" y="866"/>
                    <a:pt x="179" y="925"/>
                    <a:pt x="194" y="925"/>
                  </a:cubicBezTo>
                  <a:cubicBezTo>
                    <a:pt x="196" y="925"/>
                    <a:pt x="203" y="925"/>
                    <a:pt x="203" y="91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16" name="Полилиния 1015"/>
            <p:cNvSpPr/>
            <p:nvPr/>
          </p:nvSpPr>
          <p:spPr>
            <a:xfrm>
              <a:off x="6272280" y="2282760"/>
              <a:ext cx="117720" cy="249840"/>
            </a:xfrm>
            <a:custGeom>
              <a:avLst/>
              <a:gdLst/>
              <a:ahLst/>
              <a:cxnLst/>
              <a:rect l="0" t="0" r="r" b="b"/>
              <a:pathLst>
                <a:path w="327" h="694">
                  <a:moveTo>
                    <a:pt x="101" y="301"/>
                  </a:moveTo>
                  <a:cubicBezTo>
                    <a:pt x="17" y="356"/>
                    <a:pt x="0" y="428"/>
                    <a:pt x="0" y="457"/>
                  </a:cubicBezTo>
                  <a:cubicBezTo>
                    <a:pt x="0" y="494"/>
                    <a:pt x="19" y="514"/>
                    <a:pt x="22" y="516"/>
                  </a:cubicBezTo>
                  <a:cubicBezTo>
                    <a:pt x="46" y="542"/>
                    <a:pt x="55" y="545"/>
                    <a:pt x="112" y="567"/>
                  </a:cubicBezTo>
                  <a:cubicBezTo>
                    <a:pt x="143" y="579"/>
                    <a:pt x="173" y="591"/>
                    <a:pt x="204" y="604"/>
                  </a:cubicBezTo>
                  <a:cubicBezTo>
                    <a:pt x="217" y="608"/>
                    <a:pt x="233" y="615"/>
                    <a:pt x="233" y="637"/>
                  </a:cubicBezTo>
                  <a:cubicBezTo>
                    <a:pt x="233" y="654"/>
                    <a:pt x="217" y="676"/>
                    <a:pt x="193" y="676"/>
                  </a:cubicBezTo>
                  <a:cubicBezTo>
                    <a:pt x="160" y="676"/>
                    <a:pt x="134" y="659"/>
                    <a:pt x="127" y="652"/>
                  </a:cubicBezTo>
                  <a:cubicBezTo>
                    <a:pt x="121" y="650"/>
                    <a:pt x="121" y="648"/>
                    <a:pt x="118" y="648"/>
                  </a:cubicBezTo>
                  <a:cubicBezTo>
                    <a:pt x="112" y="648"/>
                    <a:pt x="110" y="654"/>
                    <a:pt x="110" y="657"/>
                  </a:cubicBezTo>
                  <a:cubicBezTo>
                    <a:pt x="110" y="668"/>
                    <a:pt x="151" y="694"/>
                    <a:pt x="193" y="694"/>
                  </a:cubicBezTo>
                  <a:cubicBezTo>
                    <a:pt x="242" y="694"/>
                    <a:pt x="275" y="650"/>
                    <a:pt x="275" y="613"/>
                  </a:cubicBezTo>
                  <a:cubicBezTo>
                    <a:pt x="275" y="575"/>
                    <a:pt x="246" y="560"/>
                    <a:pt x="237" y="558"/>
                  </a:cubicBezTo>
                  <a:cubicBezTo>
                    <a:pt x="226" y="553"/>
                    <a:pt x="200" y="542"/>
                    <a:pt x="191" y="540"/>
                  </a:cubicBezTo>
                  <a:cubicBezTo>
                    <a:pt x="176" y="534"/>
                    <a:pt x="160" y="527"/>
                    <a:pt x="143" y="523"/>
                  </a:cubicBezTo>
                  <a:cubicBezTo>
                    <a:pt x="127" y="516"/>
                    <a:pt x="112" y="509"/>
                    <a:pt x="96" y="503"/>
                  </a:cubicBezTo>
                  <a:cubicBezTo>
                    <a:pt x="61" y="490"/>
                    <a:pt x="39" y="468"/>
                    <a:pt x="39" y="435"/>
                  </a:cubicBezTo>
                  <a:cubicBezTo>
                    <a:pt x="39" y="404"/>
                    <a:pt x="70" y="336"/>
                    <a:pt x="134" y="303"/>
                  </a:cubicBezTo>
                  <a:cubicBezTo>
                    <a:pt x="162" y="314"/>
                    <a:pt x="187" y="314"/>
                    <a:pt x="202" y="314"/>
                  </a:cubicBezTo>
                  <a:cubicBezTo>
                    <a:pt x="226" y="314"/>
                    <a:pt x="275" y="314"/>
                    <a:pt x="275" y="290"/>
                  </a:cubicBezTo>
                  <a:cubicBezTo>
                    <a:pt x="275" y="270"/>
                    <a:pt x="242" y="268"/>
                    <a:pt x="211" y="268"/>
                  </a:cubicBezTo>
                  <a:cubicBezTo>
                    <a:pt x="198" y="268"/>
                    <a:pt x="173" y="268"/>
                    <a:pt x="145" y="279"/>
                  </a:cubicBezTo>
                  <a:cubicBezTo>
                    <a:pt x="125" y="259"/>
                    <a:pt x="123" y="233"/>
                    <a:pt x="123" y="217"/>
                  </a:cubicBezTo>
                  <a:cubicBezTo>
                    <a:pt x="123" y="175"/>
                    <a:pt x="149" y="116"/>
                    <a:pt x="209" y="88"/>
                  </a:cubicBezTo>
                  <a:cubicBezTo>
                    <a:pt x="222" y="103"/>
                    <a:pt x="239" y="103"/>
                    <a:pt x="257" y="103"/>
                  </a:cubicBezTo>
                  <a:cubicBezTo>
                    <a:pt x="277" y="103"/>
                    <a:pt x="327" y="103"/>
                    <a:pt x="327" y="79"/>
                  </a:cubicBezTo>
                  <a:cubicBezTo>
                    <a:pt x="327" y="59"/>
                    <a:pt x="292" y="59"/>
                    <a:pt x="261" y="59"/>
                  </a:cubicBezTo>
                  <a:cubicBezTo>
                    <a:pt x="253" y="59"/>
                    <a:pt x="233" y="59"/>
                    <a:pt x="213" y="63"/>
                  </a:cubicBezTo>
                  <a:cubicBezTo>
                    <a:pt x="211" y="57"/>
                    <a:pt x="211" y="50"/>
                    <a:pt x="211" y="37"/>
                  </a:cubicBezTo>
                  <a:cubicBezTo>
                    <a:pt x="211" y="26"/>
                    <a:pt x="213" y="11"/>
                    <a:pt x="213" y="8"/>
                  </a:cubicBezTo>
                  <a:cubicBezTo>
                    <a:pt x="213" y="2"/>
                    <a:pt x="211" y="0"/>
                    <a:pt x="204" y="0"/>
                  </a:cubicBezTo>
                  <a:cubicBezTo>
                    <a:pt x="191" y="0"/>
                    <a:pt x="191" y="35"/>
                    <a:pt x="191" y="37"/>
                  </a:cubicBezTo>
                  <a:cubicBezTo>
                    <a:pt x="191" y="52"/>
                    <a:pt x="195" y="63"/>
                    <a:pt x="195" y="68"/>
                  </a:cubicBezTo>
                  <a:cubicBezTo>
                    <a:pt x="114" y="90"/>
                    <a:pt x="61" y="151"/>
                    <a:pt x="61" y="211"/>
                  </a:cubicBezTo>
                  <a:cubicBezTo>
                    <a:pt x="61" y="239"/>
                    <a:pt x="74" y="272"/>
                    <a:pt x="112" y="292"/>
                  </a:cubicBezTo>
                  <a:cubicBezTo>
                    <a:pt x="108" y="295"/>
                    <a:pt x="105" y="298"/>
                    <a:pt x="101" y="301"/>
                  </a:cubicBezTo>
                  <a:moveTo>
                    <a:pt x="226" y="79"/>
                  </a:moveTo>
                  <a:cubicBezTo>
                    <a:pt x="239" y="77"/>
                    <a:pt x="255" y="77"/>
                    <a:pt x="264" y="77"/>
                  </a:cubicBezTo>
                  <a:cubicBezTo>
                    <a:pt x="290" y="77"/>
                    <a:pt x="292" y="77"/>
                    <a:pt x="305" y="81"/>
                  </a:cubicBezTo>
                  <a:cubicBezTo>
                    <a:pt x="301" y="83"/>
                    <a:pt x="292" y="88"/>
                    <a:pt x="259" y="88"/>
                  </a:cubicBezTo>
                  <a:cubicBezTo>
                    <a:pt x="244" y="88"/>
                    <a:pt x="235" y="88"/>
                    <a:pt x="226" y="79"/>
                  </a:cubicBezTo>
                  <a:moveTo>
                    <a:pt x="165" y="290"/>
                  </a:moveTo>
                  <a:cubicBezTo>
                    <a:pt x="184" y="285"/>
                    <a:pt x="200" y="285"/>
                    <a:pt x="211" y="285"/>
                  </a:cubicBezTo>
                  <a:cubicBezTo>
                    <a:pt x="237" y="285"/>
                    <a:pt x="239" y="287"/>
                    <a:pt x="255" y="290"/>
                  </a:cubicBezTo>
                  <a:cubicBezTo>
                    <a:pt x="248" y="294"/>
                    <a:pt x="239" y="296"/>
                    <a:pt x="204" y="296"/>
                  </a:cubicBezTo>
                  <a:cubicBezTo>
                    <a:pt x="187" y="296"/>
                    <a:pt x="180" y="296"/>
                    <a:pt x="165" y="29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17" name="Полилиния 1016"/>
            <p:cNvSpPr/>
            <p:nvPr/>
          </p:nvSpPr>
          <p:spPr>
            <a:xfrm>
              <a:off x="6411600" y="2277000"/>
              <a:ext cx="146520" cy="204840"/>
            </a:xfrm>
            <a:custGeom>
              <a:avLst/>
              <a:gdLst/>
              <a:ahLst/>
              <a:cxnLst/>
              <a:rect l="0" t="0" r="r" b="b"/>
              <a:pathLst>
                <a:path w="407" h="569">
                  <a:moveTo>
                    <a:pt x="325" y="290"/>
                  </a:moveTo>
                  <a:cubicBezTo>
                    <a:pt x="319" y="244"/>
                    <a:pt x="288" y="200"/>
                    <a:pt x="226" y="200"/>
                  </a:cubicBezTo>
                  <a:cubicBezTo>
                    <a:pt x="180" y="200"/>
                    <a:pt x="130" y="211"/>
                    <a:pt x="68" y="273"/>
                  </a:cubicBezTo>
                  <a:cubicBezTo>
                    <a:pt x="4" y="336"/>
                    <a:pt x="0" y="409"/>
                    <a:pt x="0" y="431"/>
                  </a:cubicBezTo>
                  <a:cubicBezTo>
                    <a:pt x="0" y="479"/>
                    <a:pt x="33" y="569"/>
                    <a:pt x="141" y="569"/>
                  </a:cubicBezTo>
                  <a:cubicBezTo>
                    <a:pt x="325" y="569"/>
                    <a:pt x="407" y="310"/>
                    <a:pt x="407" y="200"/>
                  </a:cubicBezTo>
                  <a:cubicBezTo>
                    <a:pt x="407" y="77"/>
                    <a:pt x="334" y="0"/>
                    <a:pt x="240" y="0"/>
                  </a:cubicBezTo>
                  <a:cubicBezTo>
                    <a:pt x="127" y="0"/>
                    <a:pt x="92" y="101"/>
                    <a:pt x="92" y="121"/>
                  </a:cubicBezTo>
                  <a:cubicBezTo>
                    <a:pt x="92" y="132"/>
                    <a:pt x="97" y="150"/>
                    <a:pt x="121" y="150"/>
                  </a:cubicBezTo>
                  <a:cubicBezTo>
                    <a:pt x="147" y="150"/>
                    <a:pt x="163" y="125"/>
                    <a:pt x="163" y="108"/>
                  </a:cubicBezTo>
                  <a:cubicBezTo>
                    <a:pt x="163" y="82"/>
                    <a:pt x="138" y="82"/>
                    <a:pt x="125" y="82"/>
                  </a:cubicBezTo>
                  <a:cubicBezTo>
                    <a:pt x="160" y="24"/>
                    <a:pt x="215" y="20"/>
                    <a:pt x="237" y="20"/>
                  </a:cubicBezTo>
                  <a:cubicBezTo>
                    <a:pt x="295" y="20"/>
                    <a:pt x="347" y="60"/>
                    <a:pt x="347" y="158"/>
                  </a:cubicBezTo>
                  <a:cubicBezTo>
                    <a:pt x="347" y="189"/>
                    <a:pt x="343" y="229"/>
                    <a:pt x="328" y="290"/>
                  </a:cubicBezTo>
                  <a:cubicBezTo>
                    <a:pt x="327" y="290"/>
                    <a:pt x="326" y="290"/>
                    <a:pt x="325" y="290"/>
                  </a:cubicBezTo>
                  <a:moveTo>
                    <a:pt x="145" y="547"/>
                  </a:moveTo>
                  <a:cubicBezTo>
                    <a:pt x="59" y="547"/>
                    <a:pt x="59" y="468"/>
                    <a:pt x="59" y="459"/>
                  </a:cubicBezTo>
                  <a:cubicBezTo>
                    <a:pt x="59" y="440"/>
                    <a:pt x="79" y="332"/>
                    <a:pt x="110" y="286"/>
                  </a:cubicBezTo>
                  <a:cubicBezTo>
                    <a:pt x="141" y="242"/>
                    <a:pt x="178" y="218"/>
                    <a:pt x="226" y="218"/>
                  </a:cubicBezTo>
                  <a:cubicBezTo>
                    <a:pt x="310" y="218"/>
                    <a:pt x="312" y="303"/>
                    <a:pt x="312" y="319"/>
                  </a:cubicBezTo>
                  <a:cubicBezTo>
                    <a:pt x="312" y="374"/>
                    <a:pt x="264" y="547"/>
                    <a:pt x="145" y="54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18" name="Полилиния 1017"/>
            <p:cNvSpPr/>
            <p:nvPr/>
          </p:nvSpPr>
          <p:spPr>
            <a:xfrm>
              <a:off x="6570720" y="2230560"/>
              <a:ext cx="95760" cy="130320"/>
            </a:xfrm>
            <a:custGeom>
              <a:avLst/>
              <a:gdLst/>
              <a:ahLst/>
              <a:cxnLst/>
              <a:rect l="0" t="0" r="r" b="b"/>
              <a:pathLst>
                <a:path w="266" h="362">
                  <a:moveTo>
                    <a:pt x="266" y="274"/>
                  </a:moveTo>
                  <a:cubicBezTo>
                    <a:pt x="266" y="268"/>
                    <a:pt x="266" y="261"/>
                    <a:pt x="266" y="254"/>
                  </a:cubicBezTo>
                  <a:cubicBezTo>
                    <a:pt x="246" y="254"/>
                    <a:pt x="227" y="254"/>
                    <a:pt x="207" y="254"/>
                  </a:cubicBezTo>
                  <a:cubicBezTo>
                    <a:pt x="207" y="175"/>
                    <a:pt x="207" y="95"/>
                    <a:pt x="207" y="15"/>
                  </a:cubicBezTo>
                  <a:cubicBezTo>
                    <a:pt x="207" y="2"/>
                    <a:pt x="207" y="0"/>
                    <a:pt x="194" y="0"/>
                  </a:cubicBezTo>
                  <a:cubicBezTo>
                    <a:pt x="187" y="0"/>
                    <a:pt x="185" y="0"/>
                    <a:pt x="180" y="6"/>
                  </a:cubicBezTo>
                  <a:cubicBezTo>
                    <a:pt x="120" y="89"/>
                    <a:pt x="60" y="172"/>
                    <a:pt x="0" y="254"/>
                  </a:cubicBezTo>
                  <a:cubicBezTo>
                    <a:pt x="0" y="261"/>
                    <a:pt x="0" y="268"/>
                    <a:pt x="0" y="274"/>
                  </a:cubicBezTo>
                  <a:cubicBezTo>
                    <a:pt x="54" y="274"/>
                    <a:pt x="107" y="274"/>
                    <a:pt x="161" y="274"/>
                  </a:cubicBezTo>
                  <a:cubicBezTo>
                    <a:pt x="161" y="289"/>
                    <a:pt x="161" y="304"/>
                    <a:pt x="161" y="318"/>
                  </a:cubicBezTo>
                  <a:cubicBezTo>
                    <a:pt x="161" y="338"/>
                    <a:pt x="161" y="342"/>
                    <a:pt x="117" y="342"/>
                  </a:cubicBezTo>
                  <a:cubicBezTo>
                    <a:pt x="111" y="342"/>
                    <a:pt x="106" y="342"/>
                    <a:pt x="101" y="342"/>
                  </a:cubicBezTo>
                  <a:cubicBezTo>
                    <a:pt x="101" y="349"/>
                    <a:pt x="101" y="356"/>
                    <a:pt x="101" y="362"/>
                  </a:cubicBezTo>
                  <a:cubicBezTo>
                    <a:pt x="130" y="362"/>
                    <a:pt x="163" y="360"/>
                    <a:pt x="183" y="360"/>
                  </a:cubicBezTo>
                  <a:cubicBezTo>
                    <a:pt x="202" y="360"/>
                    <a:pt x="238" y="362"/>
                    <a:pt x="264" y="362"/>
                  </a:cubicBezTo>
                  <a:cubicBezTo>
                    <a:pt x="264" y="356"/>
                    <a:pt x="264" y="349"/>
                    <a:pt x="264" y="342"/>
                  </a:cubicBezTo>
                  <a:cubicBezTo>
                    <a:pt x="260" y="342"/>
                    <a:pt x="255" y="342"/>
                    <a:pt x="251" y="342"/>
                  </a:cubicBezTo>
                  <a:cubicBezTo>
                    <a:pt x="207" y="342"/>
                    <a:pt x="207" y="338"/>
                    <a:pt x="207" y="318"/>
                  </a:cubicBezTo>
                  <a:cubicBezTo>
                    <a:pt x="207" y="304"/>
                    <a:pt x="207" y="289"/>
                    <a:pt x="207" y="274"/>
                  </a:cubicBezTo>
                  <a:cubicBezTo>
                    <a:pt x="227" y="274"/>
                    <a:pt x="246" y="274"/>
                    <a:pt x="266" y="274"/>
                  </a:cubicBezTo>
                  <a:moveTo>
                    <a:pt x="165" y="57"/>
                  </a:moveTo>
                  <a:cubicBezTo>
                    <a:pt x="165" y="123"/>
                    <a:pt x="165" y="189"/>
                    <a:pt x="165" y="254"/>
                  </a:cubicBezTo>
                  <a:cubicBezTo>
                    <a:pt x="117" y="254"/>
                    <a:pt x="70" y="254"/>
                    <a:pt x="22" y="254"/>
                  </a:cubicBezTo>
                  <a:cubicBezTo>
                    <a:pt x="70" y="189"/>
                    <a:pt x="117" y="123"/>
                    <a:pt x="165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19" name="Полилиния 1018"/>
            <p:cNvSpPr/>
            <p:nvPr/>
          </p:nvSpPr>
          <p:spPr>
            <a:xfrm>
              <a:off x="6555600" y="2408400"/>
              <a:ext cx="88920" cy="175680"/>
            </a:xfrm>
            <a:custGeom>
              <a:avLst/>
              <a:gdLst/>
              <a:ahLst/>
              <a:cxnLst/>
              <a:rect l="0" t="0" r="r" b="b"/>
              <a:pathLst>
                <a:path w="247" h="488">
                  <a:moveTo>
                    <a:pt x="126" y="415"/>
                  </a:moveTo>
                  <a:cubicBezTo>
                    <a:pt x="130" y="415"/>
                    <a:pt x="143" y="422"/>
                    <a:pt x="148" y="422"/>
                  </a:cubicBezTo>
                  <a:cubicBezTo>
                    <a:pt x="174" y="433"/>
                    <a:pt x="181" y="435"/>
                    <a:pt x="181" y="448"/>
                  </a:cubicBezTo>
                  <a:cubicBezTo>
                    <a:pt x="181" y="455"/>
                    <a:pt x="176" y="472"/>
                    <a:pt x="156" y="472"/>
                  </a:cubicBezTo>
                  <a:cubicBezTo>
                    <a:pt x="150" y="472"/>
                    <a:pt x="128" y="470"/>
                    <a:pt x="104" y="457"/>
                  </a:cubicBezTo>
                  <a:cubicBezTo>
                    <a:pt x="101" y="455"/>
                    <a:pt x="99" y="455"/>
                    <a:pt x="97" y="455"/>
                  </a:cubicBezTo>
                  <a:cubicBezTo>
                    <a:pt x="95" y="455"/>
                    <a:pt x="90" y="457"/>
                    <a:pt x="90" y="461"/>
                  </a:cubicBezTo>
                  <a:cubicBezTo>
                    <a:pt x="90" y="472"/>
                    <a:pt x="128" y="488"/>
                    <a:pt x="156" y="488"/>
                  </a:cubicBezTo>
                  <a:cubicBezTo>
                    <a:pt x="194" y="488"/>
                    <a:pt x="216" y="455"/>
                    <a:pt x="216" y="428"/>
                  </a:cubicBezTo>
                  <a:cubicBezTo>
                    <a:pt x="216" y="409"/>
                    <a:pt x="205" y="398"/>
                    <a:pt x="194" y="391"/>
                  </a:cubicBezTo>
                  <a:cubicBezTo>
                    <a:pt x="189" y="389"/>
                    <a:pt x="121" y="367"/>
                    <a:pt x="115" y="365"/>
                  </a:cubicBezTo>
                  <a:cubicBezTo>
                    <a:pt x="62" y="347"/>
                    <a:pt x="33" y="336"/>
                    <a:pt x="33" y="305"/>
                  </a:cubicBezTo>
                  <a:cubicBezTo>
                    <a:pt x="33" y="286"/>
                    <a:pt x="53" y="244"/>
                    <a:pt x="99" y="220"/>
                  </a:cubicBezTo>
                  <a:cubicBezTo>
                    <a:pt x="121" y="226"/>
                    <a:pt x="145" y="226"/>
                    <a:pt x="154" y="226"/>
                  </a:cubicBezTo>
                  <a:cubicBezTo>
                    <a:pt x="174" y="226"/>
                    <a:pt x="211" y="226"/>
                    <a:pt x="211" y="207"/>
                  </a:cubicBezTo>
                  <a:cubicBezTo>
                    <a:pt x="211" y="191"/>
                    <a:pt x="181" y="191"/>
                    <a:pt x="161" y="191"/>
                  </a:cubicBezTo>
                  <a:cubicBezTo>
                    <a:pt x="148" y="191"/>
                    <a:pt x="132" y="191"/>
                    <a:pt x="110" y="198"/>
                  </a:cubicBezTo>
                  <a:cubicBezTo>
                    <a:pt x="95" y="187"/>
                    <a:pt x="93" y="169"/>
                    <a:pt x="93" y="156"/>
                  </a:cubicBezTo>
                  <a:cubicBezTo>
                    <a:pt x="93" y="125"/>
                    <a:pt x="115" y="88"/>
                    <a:pt x="154" y="68"/>
                  </a:cubicBezTo>
                  <a:cubicBezTo>
                    <a:pt x="167" y="81"/>
                    <a:pt x="181" y="81"/>
                    <a:pt x="194" y="81"/>
                  </a:cubicBezTo>
                  <a:cubicBezTo>
                    <a:pt x="211" y="81"/>
                    <a:pt x="247" y="81"/>
                    <a:pt x="247" y="62"/>
                  </a:cubicBezTo>
                  <a:cubicBezTo>
                    <a:pt x="247" y="46"/>
                    <a:pt x="218" y="46"/>
                    <a:pt x="196" y="46"/>
                  </a:cubicBezTo>
                  <a:cubicBezTo>
                    <a:pt x="189" y="46"/>
                    <a:pt x="176" y="46"/>
                    <a:pt x="161" y="48"/>
                  </a:cubicBezTo>
                  <a:cubicBezTo>
                    <a:pt x="161" y="46"/>
                    <a:pt x="161" y="37"/>
                    <a:pt x="161" y="31"/>
                  </a:cubicBezTo>
                  <a:cubicBezTo>
                    <a:pt x="161" y="26"/>
                    <a:pt x="161" y="20"/>
                    <a:pt x="161" y="13"/>
                  </a:cubicBezTo>
                  <a:cubicBezTo>
                    <a:pt x="163" y="13"/>
                    <a:pt x="163" y="11"/>
                    <a:pt x="163" y="9"/>
                  </a:cubicBezTo>
                  <a:cubicBezTo>
                    <a:pt x="163" y="4"/>
                    <a:pt x="159" y="0"/>
                    <a:pt x="154" y="0"/>
                  </a:cubicBezTo>
                  <a:cubicBezTo>
                    <a:pt x="141" y="0"/>
                    <a:pt x="141" y="22"/>
                    <a:pt x="141" y="31"/>
                  </a:cubicBezTo>
                  <a:cubicBezTo>
                    <a:pt x="141" y="33"/>
                    <a:pt x="141" y="44"/>
                    <a:pt x="145" y="51"/>
                  </a:cubicBezTo>
                  <a:cubicBezTo>
                    <a:pt x="71" y="70"/>
                    <a:pt x="44" y="119"/>
                    <a:pt x="44" y="154"/>
                  </a:cubicBezTo>
                  <a:cubicBezTo>
                    <a:pt x="44" y="176"/>
                    <a:pt x="55" y="196"/>
                    <a:pt x="79" y="211"/>
                  </a:cubicBezTo>
                  <a:cubicBezTo>
                    <a:pt x="18" y="246"/>
                    <a:pt x="0" y="299"/>
                    <a:pt x="0" y="323"/>
                  </a:cubicBezTo>
                  <a:cubicBezTo>
                    <a:pt x="0" y="371"/>
                    <a:pt x="53" y="389"/>
                    <a:pt x="71" y="395"/>
                  </a:cubicBezTo>
                  <a:cubicBezTo>
                    <a:pt x="89" y="402"/>
                    <a:pt x="107" y="409"/>
                    <a:pt x="126" y="415"/>
                  </a:cubicBezTo>
                  <a:moveTo>
                    <a:pt x="227" y="64"/>
                  </a:moveTo>
                  <a:cubicBezTo>
                    <a:pt x="222" y="66"/>
                    <a:pt x="216" y="66"/>
                    <a:pt x="194" y="66"/>
                  </a:cubicBezTo>
                  <a:cubicBezTo>
                    <a:pt x="185" y="66"/>
                    <a:pt x="178" y="66"/>
                    <a:pt x="172" y="64"/>
                  </a:cubicBezTo>
                  <a:cubicBezTo>
                    <a:pt x="183" y="62"/>
                    <a:pt x="187" y="62"/>
                    <a:pt x="198" y="62"/>
                  </a:cubicBezTo>
                  <a:cubicBezTo>
                    <a:pt x="214" y="62"/>
                    <a:pt x="218" y="62"/>
                    <a:pt x="227" y="64"/>
                  </a:cubicBezTo>
                  <a:moveTo>
                    <a:pt x="189" y="209"/>
                  </a:moveTo>
                  <a:cubicBezTo>
                    <a:pt x="183" y="211"/>
                    <a:pt x="174" y="213"/>
                    <a:pt x="156" y="213"/>
                  </a:cubicBezTo>
                  <a:cubicBezTo>
                    <a:pt x="145" y="213"/>
                    <a:pt x="139" y="213"/>
                    <a:pt x="130" y="209"/>
                  </a:cubicBezTo>
                  <a:cubicBezTo>
                    <a:pt x="143" y="207"/>
                    <a:pt x="148" y="207"/>
                    <a:pt x="161" y="207"/>
                  </a:cubicBezTo>
                  <a:cubicBezTo>
                    <a:pt x="178" y="207"/>
                    <a:pt x="178" y="207"/>
                    <a:pt x="189" y="20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20" name="Полилиния 1019"/>
            <p:cNvSpPr/>
            <p:nvPr/>
          </p:nvSpPr>
          <p:spPr>
            <a:xfrm>
              <a:off x="6765480" y="2314440"/>
              <a:ext cx="185400" cy="183960"/>
            </a:xfrm>
            <a:custGeom>
              <a:avLst/>
              <a:gdLst/>
              <a:ahLst/>
              <a:cxnLst/>
              <a:rect l="0" t="0" r="r" b="b"/>
              <a:pathLst>
                <a:path w="515" h="511">
                  <a:moveTo>
                    <a:pt x="273" y="272"/>
                  </a:moveTo>
                  <a:cubicBezTo>
                    <a:pt x="345" y="272"/>
                    <a:pt x="417" y="272"/>
                    <a:pt x="489" y="272"/>
                  </a:cubicBezTo>
                  <a:cubicBezTo>
                    <a:pt x="500" y="272"/>
                    <a:pt x="515" y="273"/>
                    <a:pt x="515" y="257"/>
                  </a:cubicBezTo>
                  <a:cubicBezTo>
                    <a:pt x="515" y="240"/>
                    <a:pt x="500" y="239"/>
                    <a:pt x="489" y="239"/>
                  </a:cubicBezTo>
                  <a:cubicBezTo>
                    <a:pt x="417" y="239"/>
                    <a:pt x="345" y="239"/>
                    <a:pt x="273" y="239"/>
                  </a:cubicBezTo>
                  <a:cubicBezTo>
                    <a:pt x="273" y="167"/>
                    <a:pt x="273" y="95"/>
                    <a:pt x="273" y="24"/>
                  </a:cubicBezTo>
                  <a:cubicBezTo>
                    <a:pt x="273" y="13"/>
                    <a:pt x="273" y="0"/>
                    <a:pt x="258" y="0"/>
                  </a:cubicBezTo>
                  <a:cubicBezTo>
                    <a:pt x="242" y="0"/>
                    <a:pt x="242" y="13"/>
                    <a:pt x="242" y="24"/>
                  </a:cubicBezTo>
                  <a:cubicBezTo>
                    <a:pt x="242" y="95"/>
                    <a:pt x="242" y="167"/>
                    <a:pt x="242" y="239"/>
                  </a:cubicBezTo>
                  <a:cubicBezTo>
                    <a:pt x="170" y="239"/>
                    <a:pt x="98" y="239"/>
                    <a:pt x="27" y="239"/>
                  </a:cubicBezTo>
                  <a:cubicBezTo>
                    <a:pt x="16" y="239"/>
                    <a:pt x="0" y="240"/>
                    <a:pt x="0" y="257"/>
                  </a:cubicBezTo>
                  <a:cubicBezTo>
                    <a:pt x="0" y="273"/>
                    <a:pt x="16" y="272"/>
                    <a:pt x="27" y="272"/>
                  </a:cubicBezTo>
                  <a:cubicBezTo>
                    <a:pt x="98" y="272"/>
                    <a:pt x="170" y="272"/>
                    <a:pt x="242" y="272"/>
                  </a:cubicBezTo>
                  <a:cubicBezTo>
                    <a:pt x="242" y="344"/>
                    <a:pt x="242" y="416"/>
                    <a:pt x="242" y="487"/>
                  </a:cubicBezTo>
                  <a:cubicBezTo>
                    <a:pt x="242" y="498"/>
                    <a:pt x="242" y="511"/>
                    <a:pt x="258" y="511"/>
                  </a:cubicBezTo>
                  <a:cubicBezTo>
                    <a:pt x="273" y="511"/>
                    <a:pt x="273" y="498"/>
                    <a:pt x="273" y="487"/>
                  </a:cubicBezTo>
                  <a:cubicBezTo>
                    <a:pt x="273" y="416"/>
                    <a:pt x="273" y="344"/>
                    <a:pt x="273" y="27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21" name="Полилиния 1020"/>
            <p:cNvSpPr/>
            <p:nvPr/>
          </p:nvSpPr>
          <p:spPr>
            <a:xfrm>
              <a:off x="7039440" y="2277000"/>
              <a:ext cx="146520" cy="204840"/>
            </a:xfrm>
            <a:custGeom>
              <a:avLst/>
              <a:gdLst/>
              <a:ahLst/>
              <a:cxnLst/>
              <a:rect l="0" t="0" r="r" b="b"/>
              <a:pathLst>
                <a:path w="407" h="569">
                  <a:moveTo>
                    <a:pt x="328" y="290"/>
                  </a:moveTo>
                  <a:cubicBezTo>
                    <a:pt x="319" y="244"/>
                    <a:pt x="288" y="200"/>
                    <a:pt x="227" y="200"/>
                  </a:cubicBezTo>
                  <a:cubicBezTo>
                    <a:pt x="181" y="200"/>
                    <a:pt x="130" y="211"/>
                    <a:pt x="71" y="273"/>
                  </a:cubicBezTo>
                  <a:cubicBezTo>
                    <a:pt x="7" y="336"/>
                    <a:pt x="0" y="409"/>
                    <a:pt x="0" y="431"/>
                  </a:cubicBezTo>
                  <a:cubicBezTo>
                    <a:pt x="0" y="479"/>
                    <a:pt x="35" y="569"/>
                    <a:pt x="143" y="569"/>
                  </a:cubicBezTo>
                  <a:cubicBezTo>
                    <a:pt x="326" y="569"/>
                    <a:pt x="407" y="310"/>
                    <a:pt x="407" y="200"/>
                  </a:cubicBezTo>
                  <a:cubicBezTo>
                    <a:pt x="407" y="77"/>
                    <a:pt x="335" y="0"/>
                    <a:pt x="240" y="0"/>
                  </a:cubicBezTo>
                  <a:cubicBezTo>
                    <a:pt x="128" y="0"/>
                    <a:pt x="93" y="101"/>
                    <a:pt x="93" y="121"/>
                  </a:cubicBezTo>
                  <a:cubicBezTo>
                    <a:pt x="93" y="132"/>
                    <a:pt x="99" y="150"/>
                    <a:pt x="121" y="150"/>
                  </a:cubicBezTo>
                  <a:cubicBezTo>
                    <a:pt x="148" y="150"/>
                    <a:pt x="163" y="125"/>
                    <a:pt x="163" y="108"/>
                  </a:cubicBezTo>
                  <a:cubicBezTo>
                    <a:pt x="163" y="82"/>
                    <a:pt x="139" y="82"/>
                    <a:pt x="128" y="82"/>
                  </a:cubicBezTo>
                  <a:cubicBezTo>
                    <a:pt x="161" y="24"/>
                    <a:pt x="216" y="20"/>
                    <a:pt x="238" y="20"/>
                  </a:cubicBezTo>
                  <a:cubicBezTo>
                    <a:pt x="295" y="20"/>
                    <a:pt x="350" y="60"/>
                    <a:pt x="350" y="158"/>
                  </a:cubicBezTo>
                  <a:cubicBezTo>
                    <a:pt x="350" y="189"/>
                    <a:pt x="346" y="229"/>
                    <a:pt x="328" y="290"/>
                  </a:cubicBezTo>
                  <a:moveTo>
                    <a:pt x="145" y="547"/>
                  </a:moveTo>
                  <a:cubicBezTo>
                    <a:pt x="60" y="547"/>
                    <a:pt x="60" y="468"/>
                    <a:pt x="60" y="459"/>
                  </a:cubicBezTo>
                  <a:cubicBezTo>
                    <a:pt x="60" y="440"/>
                    <a:pt x="79" y="332"/>
                    <a:pt x="110" y="286"/>
                  </a:cubicBezTo>
                  <a:cubicBezTo>
                    <a:pt x="141" y="242"/>
                    <a:pt x="181" y="218"/>
                    <a:pt x="227" y="218"/>
                  </a:cubicBezTo>
                  <a:cubicBezTo>
                    <a:pt x="313" y="218"/>
                    <a:pt x="313" y="303"/>
                    <a:pt x="313" y="319"/>
                  </a:cubicBezTo>
                  <a:cubicBezTo>
                    <a:pt x="313" y="374"/>
                    <a:pt x="264" y="547"/>
                    <a:pt x="145" y="54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22" name="Полилиния 1021"/>
            <p:cNvSpPr/>
            <p:nvPr/>
          </p:nvSpPr>
          <p:spPr>
            <a:xfrm>
              <a:off x="7201800" y="2232000"/>
              <a:ext cx="90360" cy="132840"/>
            </a:xfrm>
            <a:custGeom>
              <a:avLst/>
              <a:gdLst/>
              <a:ahLst/>
              <a:cxnLst/>
              <a:rect l="0" t="0" r="r" b="b"/>
              <a:pathLst>
                <a:path w="251" h="369">
                  <a:moveTo>
                    <a:pt x="119" y="178"/>
                  </a:moveTo>
                  <a:cubicBezTo>
                    <a:pt x="163" y="178"/>
                    <a:pt x="192" y="209"/>
                    <a:pt x="192" y="266"/>
                  </a:cubicBezTo>
                  <a:cubicBezTo>
                    <a:pt x="192" y="332"/>
                    <a:pt x="154" y="352"/>
                    <a:pt x="121" y="352"/>
                  </a:cubicBezTo>
                  <a:cubicBezTo>
                    <a:pt x="99" y="352"/>
                    <a:pt x="53" y="347"/>
                    <a:pt x="29" y="314"/>
                  </a:cubicBezTo>
                  <a:cubicBezTo>
                    <a:pt x="55" y="314"/>
                    <a:pt x="62" y="297"/>
                    <a:pt x="62" y="283"/>
                  </a:cubicBezTo>
                  <a:cubicBezTo>
                    <a:pt x="62" y="268"/>
                    <a:pt x="49" y="255"/>
                    <a:pt x="31" y="255"/>
                  </a:cubicBezTo>
                  <a:cubicBezTo>
                    <a:pt x="16" y="255"/>
                    <a:pt x="0" y="264"/>
                    <a:pt x="0" y="286"/>
                  </a:cubicBezTo>
                  <a:cubicBezTo>
                    <a:pt x="0" y="336"/>
                    <a:pt x="57" y="369"/>
                    <a:pt x="123" y="369"/>
                  </a:cubicBezTo>
                  <a:cubicBezTo>
                    <a:pt x="198" y="369"/>
                    <a:pt x="251" y="319"/>
                    <a:pt x="251" y="266"/>
                  </a:cubicBezTo>
                  <a:cubicBezTo>
                    <a:pt x="251" y="224"/>
                    <a:pt x="216" y="182"/>
                    <a:pt x="156" y="169"/>
                  </a:cubicBezTo>
                  <a:cubicBezTo>
                    <a:pt x="214" y="149"/>
                    <a:pt x="233" y="108"/>
                    <a:pt x="233" y="75"/>
                  </a:cubicBezTo>
                  <a:cubicBezTo>
                    <a:pt x="233" y="33"/>
                    <a:pt x="184" y="0"/>
                    <a:pt x="123" y="0"/>
                  </a:cubicBezTo>
                  <a:cubicBezTo>
                    <a:pt x="63" y="0"/>
                    <a:pt x="18" y="29"/>
                    <a:pt x="18" y="73"/>
                  </a:cubicBezTo>
                  <a:cubicBezTo>
                    <a:pt x="18" y="90"/>
                    <a:pt x="29" y="101"/>
                    <a:pt x="46" y="101"/>
                  </a:cubicBezTo>
                  <a:cubicBezTo>
                    <a:pt x="64" y="101"/>
                    <a:pt x="73" y="90"/>
                    <a:pt x="73" y="75"/>
                  </a:cubicBezTo>
                  <a:cubicBezTo>
                    <a:pt x="73" y="59"/>
                    <a:pt x="64" y="46"/>
                    <a:pt x="46" y="46"/>
                  </a:cubicBezTo>
                  <a:cubicBezTo>
                    <a:pt x="64" y="22"/>
                    <a:pt x="101" y="15"/>
                    <a:pt x="123" y="15"/>
                  </a:cubicBezTo>
                  <a:cubicBezTo>
                    <a:pt x="148" y="15"/>
                    <a:pt x="181" y="29"/>
                    <a:pt x="181" y="75"/>
                  </a:cubicBezTo>
                  <a:cubicBezTo>
                    <a:pt x="181" y="97"/>
                    <a:pt x="174" y="123"/>
                    <a:pt x="159" y="138"/>
                  </a:cubicBezTo>
                  <a:cubicBezTo>
                    <a:pt x="141" y="160"/>
                    <a:pt x="126" y="160"/>
                    <a:pt x="99" y="163"/>
                  </a:cubicBezTo>
                  <a:cubicBezTo>
                    <a:pt x="86" y="163"/>
                    <a:pt x="84" y="163"/>
                    <a:pt x="82" y="165"/>
                  </a:cubicBezTo>
                  <a:cubicBezTo>
                    <a:pt x="80" y="167"/>
                    <a:pt x="77" y="165"/>
                    <a:pt x="77" y="171"/>
                  </a:cubicBezTo>
                  <a:cubicBezTo>
                    <a:pt x="77" y="178"/>
                    <a:pt x="82" y="178"/>
                    <a:pt x="90" y="178"/>
                  </a:cubicBezTo>
                  <a:cubicBezTo>
                    <a:pt x="100" y="178"/>
                    <a:pt x="110" y="178"/>
                    <a:pt x="119" y="17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23" name="Полилиния 1022"/>
            <p:cNvSpPr/>
            <p:nvPr/>
          </p:nvSpPr>
          <p:spPr>
            <a:xfrm>
              <a:off x="7184520" y="2408400"/>
              <a:ext cx="88560" cy="175680"/>
            </a:xfrm>
            <a:custGeom>
              <a:avLst/>
              <a:gdLst/>
              <a:ahLst/>
              <a:cxnLst/>
              <a:rect l="0" t="0" r="r" b="b"/>
              <a:pathLst>
                <a:path w="246" h="488">
                  <a:moveTo>
                    <a:pt x="123" y="415"/>
                  </a:moveTo>
                  <a:cubicBezTo>
                    <a:pt x="127" y="415"/>
                    <a:pt x="141" y="422"/>
                    <a:pt x="145" y="422"/>
                  </a:cubicBezTo>
                  <a:cubicBezTo>
                    <a:pt x="171" y="433"/>
                    <a:pt x="180" y="435"/>
                    <a:pt x="180" y="448"/>
                  </a:cubicBezTo>
                  <a:cubicBezTo>
                    <a:pt x="180" y="455"/>
                    <a:pt x="174" y="472"/>
                    <a:pt x="156" y="472"/>
                  </a:cubicBezTo>
                  <a:cubicBezTo>
                    <a:pt x="147" y="472"/>
                    <a:pt x="125" y="470"/>
                    <a:pt x="103" y="457"/>
                  </a:cubicBezTo>
                  <a:cubicBezTo>
                    <a:pt x="99" y="455"/>
                    <a:pt x="99" y="455"/>
                    <a:pt x="97" y="455"/>
                  </a:cubicBezTo>
                  <a:cubicBezTo>
                    <a:pt x="92" y="455"/>
                    <a:pt x="88" y="457"/>
                    <a:pt x="88" y="461"/>
                  </a:cubicBezTo>
                  <a:cubicBezTo>
                    <a:pt x="88" y="472"/>
                    <a:pt x="125" y="488"/>
                    <a:pt x="156" y="488"/>
                  </a:cubicBezTo>
                  <a:cubicBezTo>
                    <a:pt x="193" y="488"/>
                    <a:pt x="213" y="455"/>
                    <a:pt x="213" y="428"/>
                  </a:cubicBezTo>
                  <a:cubicBezTo>
                    <a:pt x="213" y="409"/>
                    <a:pt x="202" y="398"/>
                    <a:pt x="191" y="391"/>
                  </a:cubicBezTo>
                  <a:cubicBezTo>
                    <a:pt x="187" y="389"/>
                    <a:pt x="119" y="367"/>
                    <a:pt x="114" y="365"/>
                  </a:cubicBezTo>
                  <a:cubicBezTo>
                    <a:pt x="61" y="347"/>
                    <a:pt x="31" y="336"/>
                    <a:pt x="31" y="305"/>
                  </a:cubicBezTo>
                  <a:cubicBezTo>
                    <a:pt x="31" y="286"/>
                    <a:pt x="50" y="244"/>
                    <a:pt x="97" y="220"/>
                  </a:cubicBezTo>
                  <a:cubicBezTo>
                    <a:pt x="121" y="226"/>
                    <a:pt x="143" y="226"/>
                    <a:pt x="154" y="226"/>
                  </a:cubicBezTo>
                  <a:cubicBezTo>
                    <a:pt x="171" y="226"/>
                    <a:pt x="209" y="226"/>
                    <a:pt x="209" y="207"/>
                  </a:cubicBezTo>
                  <a:cubicBezTo>
                    <a:pt x="209" y="191"/>
                    <a:pt x="178" y="191"/>
                    <a:pt x="160" y="191"/>
                  </a:cubicBezTo>
                  <a:cubicBezTo>
                    <a:pt x="147" y="191"/>
                    <a:pt x="130" y="191"/>
                    <a:pt x="108" y="198"/>
                  </a:cubicBezTo>
                  <a:cubicBezTo>
                    <a:pt x="94" y="187"/>
                    <a:pt x="90" y="169"/>
                    <a:pt x="90" y="156"/>
                  </a:cubicBezTo>
                  <a:cubicBezTo>
                    <a:pt x="90" y="125"/>
                    <a:pt x="112" y="88"/>
                    <a:pt x="152" y="68"/>
                  </a:cubicBezTo>
                  <a:cubicBezTo>
                    <a:pt x="165" y="81"/>
                    <a:pt x="178" y="81"/>
                    <a:pt x="191" y="81"/>
                  </a:cubicBezTo>
                  <a:cubicBezTo>
                    <a:pt x="209" y="81"/>
                    <a:pt x="246" y="81"/>
                    <a:pt x="246" y="62"/>
                  </a:cubicBezTo>
                  <a:cubicBezTo>
                    <a:pt x="246" y="46"/>
                    <a:pt x="215" y="46"/>
                    <a:pt x="196" y="46"/>
                  </a:cubicBezTo>
                  <a:cubicBezTo>
                    <a:pt x="187" y="46"/>
                    <a:pt x="176" y="46"/>
                    <a:pt x="160" y="48"/>
                  </a:cubicBezTo>
                  <a:cubicBezTo>
                    <a:pt x="160" y="46"/>
                    <a:pt x="158" y="37"/>
                    <a:pt x="158" y="31"/>
                  </a:cubicBezTo>
                  <a:cubicBezTo>
                    <a:pt x="158" y="26"/>
                    <a:pt x="158" y="20"/>
                    <a:pt x="160" y="13"/>
                  </a:cubicBezTo>
                  <a:cubicBezTo>
                    <a:pt x="160" y="12"/>
                    <a:pt x="160" y="11"/>
                    <a:pt x="160" y="9"/>
                  </a:cubicBezTo>
                  <a:cubicBezTo>
                    <a:pt x="160" y="4"/>
                    <a:pt x="158" y="0"/>
                    <a:pt x="152" y="0"/>
                  </a:cubicBezTo>
                  <a:cubicBezTo>
                    <a:pt x="141" y="0"/>
                    <a:pt x="141" y="22"/>
                    <a:pt x="141" y="31"/>
                  </a:cubicBezTo>
                  <a:cubicBezTo>
                    <a:pt x="141" y="33"/>
                    <a:pt x="141" y="44"/>
                    <a:pt x="143" y="51"/>
                  </a:cubicBezTo>
                  <a:cubicBezTo>
                    <a:pt x="68" y="70"/>
                    <a:pt x="42" y="119"/>
                    <a:pt x="42" y="154"/>
                  </a:cubicBezTo>
                  <a:cubicBezTo>
                    <a:pt x="42" y="176"/>
                    <a:pt x="53" y="196"/>
                    <a:pt x="77" y="211"/>
                  </a:cubicBezTo>
                  <a:cubicBezTo>
                    <a:pt x="17" y="246"/>
                    <a:pt x="0" y="299"/>
                    <a:pt x="0" y="323"/>
                  </a:cubicBezTo>
                  <a:cubicBezTo>
                    <a:pt x="0" y="371"/>
                    <a:pt x="50" y="389"/>
                    <a:pt x="68" y="395"/>
                  </a:cubicBezTo>
                  <a:cubicBezTo>
                    <a:pt x="86" y="402"/>
                    <a:pt x="105" y="409"/>
                    <a:pt x="123" y="415"/>
                  </a:cubicBezTo>
                  <a:moveTo>
                    <a:pt x="224" y="64"/>
                  </a:moveTo>
                  <a:cubicBezTo>
                    <a:pt x="220" y="66"/>
                    <a:pt x="213" y="66"/>
                    <a:pt x="191" y="66"/>
                  </a:cubicBezTo>
                  <a:cubicBezTo>
                    <a:pt x="182" y="66"/>
                    <a:pt x="176" y="66"/>
                    <a:pt x="169" y="64"/>
                  </a:cubicBezTo>
                  <a:cubicBezTo>
                    <a:pt x="180" y="62"/>
                    <a:pt x="185" y="62"/>
                    <a:pt x="196" y="62"/>
                  </a:cubicBezTo>
                  <a:cubicBezTo>
                    <a:pt x="213" y="62"/>
                    <a:pt x="215" y="62"/>
                    <a:pt x="224" y="64"/>
                  </a:cubicBezTo>
                  <a:moveTo>
                    <a:pt x="187" y="209"/>
                  </a:moveTo>
                  <a:cubicBezTo>
                    <a:pt x="180" y="211"/>
                    <a:pt x="174" y="213"/>
                    <a:pt x="154" y="213"/>
                  </a:cubicBezTo>
                  <a:cubicBezTo>
                    <a:pt x="145" y="213"/>
                    <a:pt x="138" y="213"/>
                    <a:pt x="127" y="209"/>
                  </a:cubicBezTo>
                  <a:cubicBezTo>
                    <a:pt x="141" y="207"/>
                    <a:pt x="147" y="207"/>
                    <a:pt x="158" y="207"/>
                  </a:cubicBezTo>
                  <a:cubicBezTo>
                    <a:pt x="176" y="207"/>
                    <a:pt x="178" y="207"/>
                    <a:pt x="187" y="20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24" name="Полилиния 1023"/>
            <p:cNvSpPr/>
            <p:nvPr/>
          </p:nvSpPr>
          <p:spPr>
            <a:xfrm>
              <a:off x="7328520" y="2239920"/>
              <a:ext cx="73080" cy="333000"/>
            </a:xfrm>
            <a:custGeom>
              <a:avLst/>
              <a:gdLst/>
              <a:ahLst/>
              <a:cxnLst/>
              <a:rect l="0" t="0" r="r" b="b"/>
              <a:pathLst>
                <a:path w="203" h="925">
                  <a:moveTo>
                    <a:pt x="203" y="461"/>
                  </a:moveTo>
                  <a:cubicBezTo>
                    <a:pt x="203" y="354"/>
                    <a:pt x="183" y="198"/>
                    <a:pt x="82" y="68"/>
                  </a:cubicBezTo>
                  <a:cubicBezTo>
                    <a:pt x="75" y="59"/>
                    <a:pt x="24" y="0"/>
                    <a:pt x="11" y="0"/>
                  </a:cubicBezTo>
                  <a:cubicBezTo>
                    <a:pt x="7" y="0"/>
                    <a:pt x="0" y="2"/>
                    <a:pt x="0" y="7"/>
                  </a:cubicBezTo>
                  <a:cubicBezTo>
                    <a:pt x="0" y="11"/>
                    <a:pt x="2" y="13"/>
                    <a:pt x="5" y="15"/>
                  </a:cubicBezTo>
                  <a:cubicBezTo>
                    <a:pt x="42" y="55"/>
                    <a:pt x="93" y="119"/>
                    <a:pt x="126" y="239"/>
                  </a:cubicBezTo>
                  <a:cubicBezTo>
                    <a:pt x="143" y="310"/>
                    <a:pt x="150" y="391"/>
                    <a:pt x="150" y="461"/>
                  </a:cubicBezTo>
                  <a:cubicBezTo>
                    <a:pt x="150" y="541"/>
                    <a:pt x="143" y="617"/>
                    <a:pt x="121" y="694"/>
                  </a:cubicBezTo>
                  <a:cubicBezTo>
                    <a:pt x="93" y="802"/>
                    <a:pt x="46" y="863"/>
                    <a:pt x="7" y="907"/>
                  </a:cubicBezTo>
                  <a:cubicBezTo>
                    <a:pt x="0" y="914"/>
                    <a:pt x="2" y="913"/>
                    <a:pt x="0" y="916"/>
                  </a:cubicBezTo>
                  <a:cubicBezTo>
                    <a:pt x="0" y="923"/>
                    <a:pt x="7" y="925"/>
                    <a:pt x="11" y="925"/>
                  </a:cubicBezTo>
                  <a:cubicBezTo>
                    <a:pt x="22" y="925"/>
                    <a:pt x="64" y="877"/>
                    <a:pt x="73" y="866"/>
                  </a:cubicBezTo>
                  <a:cubicBezTo>
                    <a:pt x="152" y="773"/>
                    <a:pt x="203" y="635"/>
                    <a:pt x="203" y="4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25" name="Полилиния 1024"/>
            <p:cNvSpPr/>
            <p:nvPr/>
          </p:nvSpPr>
          <p:spPr>
            <a:xfrm>
              <a:off x="7498800" y="2352960"/>
              <a:ext cx="122040" cy="126000"/>
            </a:xfrm>
            <a:custGeom>
              <a:avLst/>
              <a:gdLst/>
              <a:ahLst/>
              <a:cxnLst/>
              <a:rect l="0" t="0" r="r" b="b"/>
              <a:pathLst>
                <a:path w="339" h="350">
                  <a:moveTo>
                    <a:pt x="339" y="55"/>
                  </a:moveTo>
                  <a:cubicBezTo>
                    <a:pt x="339" y="13"/>
                    <a:pt x="319" y="0"/>
                    <a:pt x="304" y="0"/>
                  </a:cubicBezTo>
                  <a:cubicBezTo>
                    <a:pt x="286" y="0"/>
                    <a:pt x="266" y="20"/>
                    <a:pt x="266" y="38"/>
                  </a:cubicBezTo>
                  <a:cubicBezTo>
                    <a:pt x="266" y="49"/>
                    <a:pt x="271" y="53"/>
                    <a:pt x="280" y="60"/>
                  </a:cubicBezTo>
                  <a:cubicBezTo>
                    <a:pt x="295" y="77"/>
                    <a:pt x="306" y="97"/>
                    <a:pt x="306" y="123"/>
                  </a:cubicBezTo>
                  <a:cubicBezTo>
                    <a:pt x="306" y="156"/>
                    <a:pt x="258" y="332"/>
                    <a:pt x="167" y="332"/>
                  </a:cubicBezTo>
                  <a:cubicBezTo>
                    <a:pt x="128" y="332"/>
                    <a:pt x="110" y="306"/>
                    <a:pt x="110" y="266"/>
                  </a:cubicBezTo>
                  <a:cubicBezTo>
                    <a:pt x="110" y="222"/>
                    <a:pt x="132" y="167"/>
                    <a:pt x="156" y="101"/>
                  </a:cubicBezTo>
                  <a:cubicBezTo>
                    <a:pt x="161" y="88"/>
                    <a:pt x="165" y="79"/>
                    <a:pt x="165" y="64"/>
                  </a:cubicBezTo>
                  <a:cubicBezTo>
                    <a:pt x="165" y="29"/>
                    <a:pt x="141" y="0"/>
                    <a:pt x="101" y="0"/>
                  </a:cubicBezTo>
                  <a:cubicBezTo>
                    <a:pt x="29" y="0"/>
                    <a:pt x="0" y="112"/>
                    <a:pt x="0" y="119"/>
                  </a:cubicBezTo>
                  <a:cubicBezTo>
                    <a:pt x="0" y="128"/>
                    <a:pt x="7" y="128"/>
                    <a:pt x="9" y="128"/>
                  </a:cubicBezTo>
                  <a:cubicBezTo>
                    <a:pt x="16" y="128"/>
                    <a:pt x="18" y="125"/>
                    <a:pt x="22" y="112"/>
                  </a:cubicBezTo>
                  <a:cubicBezTo>
                    <a:pt x="44" y="35"/>
                    <a:pt x="77" y="18"/>
                    <a:pt x="99" y="18"/>
                  </a:cubicBezTo>
                  <a:cubicBezTo>
                    <a:pt x="106" y="18"/>
                    <a:pt x="119" y="18"/>
                    <a:pt x="119" y="42"/>
                  </a:cubicBezTo>
                  <a:cubicBezTo>
                    <a:pt x="119" y="62"/>
                    <a:pt x="110" y="81"/>
                    <a:pt x="106" y="97"/>
                  </a:cubicBezTo>
                  <a:cubicBezTo>
                    <a:pt x="71" y="185"/>
                    <a:pt x="62" y="220"/>
                    <a:pt x="62" y="255"/>
                  </a:cubicBezTo>
                  <a:cubicBezTo>
                    <a:pt x="62" y="336"/>
                    <a:pt x="130" y="350"/>
                    <a:pt x="165" y="350"/>
                  </a:cubicBezTo>
                  <a:cubicBezTo>
                    <a:pt x="295" y="350"/>
                    <a:pt x="339" y="95"/>
                    <a:pt x="339" y="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26" name="Полилиния 1025"/>
            <p:cNvSpPr/>
            <p:nvPr/>
          </p:nvSpPr>
          <p:spPr>
            <a:xfrm>
              <a:off x="7659720" y="2446200"/>
              <a:ext cx="32400" cy="83160"/>
            </a:xfrm>
            <a:custGeom>
              <a:avLst/>
              <a:gdLst/>
              <a:ahLst/>
              <a:cxnLst/>
              <a:rect l="0" t="0" r="r" b="b"/>
              <a:pathLst>
                <a:path w="90" h="231">
                  <a:moveTo>
                    <a:pt x="90" y="82"/>
                  </a:moveTo>
                  <a:cubicBezTo>
                    <a:pt x="90" y="31"/>
                    <a:pt x="70" y="0"/>
                    <a:pt x="39" y="0"/>
                  </a:cubicBezTo>
                  <a:cubicBezTo>
                    <a:pt x="15" y="0"/>
                    <a:pt x="0" y="20"/>
                    <a:pt x="0" y="42"/>
                  </a:cubicBezTo>
                  <a:cubicBezTo>
                    <a:pt x="0" y="62"/>
                    <a:pt x="15" y="82"/>
                    <a:pt x="39" y="82"/>
                  </a:cubicBezTo>
                  <a:cubicBezTo>
                    <a:pt x="50" y="82"/>
                    <a:pt x="59" y="80"/>
                    <a:pt x="68" y="73"/>
                  </a:cubicBezTo>
                  <a:cubicBezTo>
                    <a:pt x="70" y="71"/>
                    <a:pt x="69" y="72"/>
                    <a:pt x="70" y="71"/>
                  </a:cubicBezTo>
                  <a:cubicBezTo>
                    <a:pt x="72" y="71"/>
                    <a:pt x="72" y="71"/>
                    <a:pt x="72" y="82"/>
                  </a:cubicBezTo>
                  <a:cubicBezTo>
                    <a:pt x="72" y="139"/>
                    <a:pt x="46" y="185"/>
                    <a:pt x="20" y="209"/>
                  </a:cubicBezTo>
                  <a:cubicBezTo>
                    <a:pt x="11" y="218"/>
                    <a:pt x="11" y="220"/>
                    <a:pt x="11" y="222"/>
                  </a:cubicBezTo>
                  <a:cubicBezTo>
                    <a:pt x="11" y="229"/>
                    <a:pt x="15" y="231"/>
                    <a:pt x="20" y="231"/>
                  </a:cubicBezTo>
                  <a:cubicBezTo>
                    <a:pt x="28" y="231"/>
                    <a:pt x="90" y="172"/>
                    <a:pt x="90" y="8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38160" rIns="90000" bIns="3816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27" name="Полилиния 1026"/>
            <p:cNvSpPr/>
            <p:nvPr/>
          </p:nvSpPr>
          <p:spPr>
            <a:xfrm>
              <a:off x="8046000" y="2352960"/>
              <a:ext cx="150480" cy="182880"/>
            </a:xfrm>
            <a:custGeom>
              <a:avLst/>
              <a:gdLst/>
              <a:ahLst/>
              <a:cxnLst/>
              <a:rect l="0" t="0" r="r" b="b"/>
              <a:pathLst>
                <a:path w="418" h="508">
                  <a:moveTo>
                    <a:pt x="154" y="71"/>
                  </a:moveTo>
                  <a:cubicBezTo>
                    <a:pt x="159" y="55"/>
                    <a:pt x="167" y="24"/>
                    <a:pt x="167" y="22"/>
                  </a:cubicBezTo>
                  <a:cubicBezTo>
                    <a:pt x="167" y="9"/>
                    <a:pt x="156" y="0"/>
                    <a:pt x="143" y="0"/>
                  </a:cubicBezTo>
                  <a:cubicBezTo>
                    <a:pt x="141" y="0"/>
                    <a:pt x="119" y="0"/>
                    <a:pt x="112" y="29"/>
                  </a:cubicBezTo>
                  <a:cubicBezTo>
                    <a:pt x="76" y="177"/>
                    <a:pt x="39" y="326"/>
                    <a:pt x="2" y="475"/>
                  </a:cubicBezTo>
                  <a:cubicBezTo>
                    <a:pt x="0" y="484"/>
                    <a:pt x="0" y="486"/>
                    <a:pt x="0" y="488"/>
                  </a:cubicBezTo>
                  <a:cubicBezTo>
                    <a:pt x="0" y="499"/>
                    <a:pt x="7" y="508"/>
                    <a:pt x="20" y="508"/>
                  </a:cubicBezTo>
                  <a:cubicBezTo>
                    <a:pt x="38" y="508"/>
                    <a:pt x="46" y="495"/>
                    <a:pt x="49" y="492"/>
                  </a:cubicBezTo>
                  <a:cubicBezTo>
                    <a:pt x="51" y="486"/>
                    <a:pt x="62" y="444"/>
                    <a:pt x="90" y="325"/>
                  </a:cubicBezTo>
                  <a:cubicBezTo>
                    <a:pt x="115" y="347"/>
                    <a:pt x="150" y="350"/>
                    <a:pt x="165" y="350"/>
                  </a:cubicBezTo>
                  <a:cubicBezTo>
                    <a:pt x="220" y="350"/>
                    <a:pt x="249" y="314"/>
                    <a:pt x="269" y="292"/>
                  </a:cubicBezTo>
                  <a:cubicBezTo>
                    <a:pt x="275" y="328"/>
                    <a:pt x="304" y="350"/>
                    <a:pt x="339" y="350"/>
                  </a:cubicBezTo>
                  <a:cubicBezTo>
                    <a:pt x="365" y="350"/>
                    <a:pt x="383" y="332"/>
                    <a:pt x="396" y="308"/>
                  </a:cubicBezTo>
                  <a:cubicBezTo>
                    <a:pt x="409" y="279"/>
                    <a:pt x="418" y="233"/>
                    <a:pt x="418" y="231"/>
                  </a:cubicBezTo>
                  <a:cubicBezTo>
                    <a:pt x="418" y="224"/>
                    <a:pt x="412" y="224"/>
                    <a:pt x="409" y="224"/>
                  </a:cubicBezTo>
                  <a:cubicBezTo>
                    <a:pt x="401" y="224"/>
                    <a:pt x="401" y="227"/>
                    <a:pt x="398" y="237"/>
                  </a:cubicBezTo>
                  <a:cubicBezTo>
                    <a:pt x="385" y="288"/>
                    <a:pt x="372" y="332"/>
                    <a:pt x="339" y="332"/>
                  </a:cubicBezTo>
                  <a:cubicBezTo>
                    <a:pt x="319" y="332"/>
                    <a:pt x="317" y="312"/>
                    <a:pt x="317" y="297"/>
                  </a:cubicBezTo>
                  <a:cubicBezTo>
                    <a:pt x="317" y="281"/>
                    <a:pt x="326" y="244"/>
                    <a:pt x="332" y="218"/>
                  </a:cubicBezTo>
                  <a:cubicBezTo>
                    <a:pt x="340" y="190"/>
                    <a:pt x="347" y="162"/>
                    <a:pt x="354" y="134"/>
                  </a:cubicBezTo>
                  <a:cubicBezTo>
                    <a:pt x="357" y="123"/>
                    <a:pt x="363" y="92"/>
                    <a:pt x="368" y="81"/>
                  </a:cubicBezTo>
                  <a:cubicBezTo>
                    <a:pt x="370" y="64"/>
                    <a:pt x="379" y="35"/>
                    <a:pt x="379" y="29"/>
                  </a:cubicBezTo>
                  <a:cubicBezTo>
                    <a:pt x="379" y="16"/>
                    <a:pt x="368" y="9"/>
                    <a:pt x="357" y="9"/>
                  </a:cubicBezTo>
                  <a:cubicBezTo>
                    <a:pt x="352" y="9"/>
                    <a:pt x="332" y="9"/>
                    <a:pt x="326" y="35"/>
                  </a:cubicBezTo>
                  <a:cubicBezTo>
                    <a:pt x="313" y="84"/>
                    <a:pt x="301" y="132"/>
                    <a:pt x="288" y="180"/>
                  </a:cubicBezTo>
                  <a:cubicBezTo>
                    <a:pt x="280" y="218"/>
                    <a:pt x="271" y="251"/>
                    <a:pt x="269" y="259"/>
                  </a:cubicBezTo>
                  <a:cubicBezTo>
                    <a:pt x="269" y="262"/>
                    <a:pt x="231" y="332"/>
                    <a:pt x="170" y="332"/>
                  </a:cubicBezTo>
                  <a:cubicBezTo>
                    <a:pt x="130" y="332"/>
                    <a:pt x="112" y="308"/>
                    <a:pt x="112" y="266"/>
                  </a:cubicBezTo>
                  <a:cubicBezTo>
                    <a:pt x="112" y="244"/>
                    <a:pt x="117" y="222"/>
                    <a:pt x="123" y="200"/>
                  </a:cubicBezTo>
                  <a:cubicBezTo>
                    <a:pt x="134" y="157"/>
                    <a:pt x="144" y="114"/>
                    <a:pt x="154" y="7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28" name="Полилиния 1027"/>
            <p:cNvSpPr/>
            <p:nvPr/>
          </p:nvSpPr>
          <p:spPr>
            <a:xfrm>
              <a:off x="8298000" y="2373480"/>
              <a:ext cx="185400" cy="65880"/>
            </a:xfrm>
            <a:custGeom>
              <a:avLst/>
              <a:gdLst/>
              <a:ahLst/>
              <a:cxnLst/>
              <a:rect l="0" t="0" r="r" b="b"/>
              <a:pathLst>
                <a:path w="515" h="183">
                  <a:moveTo>
                    <a:pt x="488" y="31"/>
                  </a:moveTo>
                  <a:cubicBezTo>
                    <a:pt x="499" y="31"/>
                    <a:pt x="515" y="31"/>
                    <a:pt x="515" y="16"/>
                  </a:cubicBezTo>
                  <a:cubicBezTo>
                    <a:pt x="515" y="0"/>
                    <a:pt x="499" y="0"/>
                    <a:pt x="488" y="0"/>
                  </a:cubicBezTo>
                  <a:cubicBezTo>
                    <a:pt x="334" y="0"/>
                    <a:pt x="180" y="0"/>
                    <a:pt x="26" y="0"/>
                  </a:cubicBezTo>
                  <a:cubicBezTo>
                    <a:pt x="15" y="0"/>
                    <a:pt x="0" y="0"/>
                    <a:pt x="0" y="16"/>
                  </a:cubicBezTo>
                  <a:cubicBezTo>
                    <a:pt x="0" y="31"/>
                    <a:pt x="15" y="31"/>
                    <a:pt x="26" y="31"/>
                  </a:cubicBezTo>
                  <a:cubicBezTo>
                    <a:pt x="180" y="31"/>
                    <a:pt x="334" y="31"/>
                    <a:pt x="488" y="31"/>
                  </a:cubicBezTo>
                  <a:moveTo>
                    <a:pt x="488" y="183"/>
                  </a:moveTo>
                  <a:cubicBezTo>
                    <a:pt x="499" y="183"/>
                    <a:pt x="515" y="183"/>
                    <a:pt x="515" y="167"/>
                  </a:cubicBezTo>
                  <a:cubicBezTo>
                    <a:pt x="515" y="152"/>
                    <a:pt x="499" y="152"/>
                    <a:pt x="488" y="152"/>
                  </a:cubicBezTo>
                  <a:cubicBezTo>
                    <a:pt x="334" y="152"/>
                    <a:pt x="180" y="152"/>
                    <a:pt x="26" y="152"/>
                  </a:cubicBezTo>
                  <a:cubicBezTo>
                    <a:pt x="15" y="152"/>
                    <a:pt x="0" y="152"/>
                    <a:pt x="0" y="167"/>
                  </a:cubicBezTo>
                  <a:cubicBezTo>
                    <a:pt x="0" y="183"/>
                    <a:pt x="15" y="183"/>
                    <a:pt x="26" y="183"/>
                  </a:cubicBezTo>
                  <a:cubicBezTo>
                    <a:pt x="180" y="183"/>
                    <a:pt x="334" y="183"/>
                    <a:pt x="488" y="18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20880" rIns="90000" bIns="2088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29" name="Полилиния 1028"/>
            <p:cNvSpPr/>
            <p:nvPr/>
          </p:nvSpPr>
          <p:spPr>
            <a:xfrm>
              <a:off x="8616240" y="2067480"/>
              <a:ext cx="12600" cy="177840"/>
            </a:xfrm>
            <a:custGeom>
              <a:avLst/>
              <a:gdLst/>
              <a:ahLst/>
              <a:cxnLst/>
              <a:rect l="0" t="0" r="r" b="b"/>
              <a:pathLst>
                <a:path w="35" h="494">
                  <a:moveTo>
                    <a:pt x="0" y="466"/>
                  </a:moveTo>
                  <a:cubicBezTo>
                    <a:pt x="0" y="479"/>
                    <a:pt x="0" y="494"/>
                    <a:pt x="18" y="494"/>
                  </a:cubicBezTo>
                  <a:cubicBezTo>
                    <a:pt x="35" y="494"/>
                    <a:pt x="35" y="479"/>
                    <a:pt x="35" y="466"/>
                  </a:cubicBezTo>
                  <a:cubicBezTo>
                    <a:pt x="35" y="320"/>
                    <a:pt x="35" y="174"/>
                    <a:pt x="35" y="29"/>
                  </a:cubicBezTo>
                  <a:cubicBezTo>
                    <a:pt x="35" y="15"/>
                    <a:pt x="35" y="0"/>
                    <a:pt x="18" y="0"/>
                  </a:cubicBezTo>
                  <a:cubicBezTo>
                    <a:pt x="0" y="0"/>
                    <a:pt x="0" y="15"/>
                    <a:pt x="0" y="29"/>
                  </a:cubicBezTo>
                  <a:cubicBezTo>
                    <a:pt x="0" y="174"/>
                    <a:pt x="0" y="320"/>
                    <a:pt x="0" y="46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30" name="Полилиния 1029"/>
            <p:cNvSpPr/>
            <p:nvPr/>
          </p:nvSpPr>
          <p:spPr>
            <a:xfrm>
              <a:off x="8616240" y="2234520"/>
              <a:ext cx="12600" cy="177840"/>
            </a:xfrm>
            <a:custGeom>
              <a:avLst/>
              <a:gdLst/>
              <a:ahLst/>
              <a:cxnLst/>
              <a:rect l="0" t="0" r="r" b="b"/>
              <a:pathLst>
                <a:path w="35" h="494">
                  <a:moveTo>
                    <a:pt x="0" y="465"/>
                  </a:moveTo>
                  <a:cubicBezTo>
                    <a:pt x="0" y="476"/>
                    <a:pt x="0" y="494"/>
                    <a:pt x="18" y="494"/>
                  </a:cubicBezTo>
                  <a:cubicBezTo>
                    <a:pt x="35" y="494"/>
                    <a:pt x="35" y="479"/>
                    <a:pt x="35" y="465"/>
                  </a:cubicBezTo>
                  <a:cubicBezTo>
                    <a:pt x="35" y="320"/>
                    <a:pt x="35" y="174"/>
                    <a:pt x="35" y="28"/>
                  </a:cubicBezTo>
                  <a:cubicBezTo>
                    <a:pt x="35" y="15"/>
                    <a:pt x="35" y="0"/>
                    <a:pt x="18" y="0"/>
                  </a:cubicBezTo>
                  <a:cubicBezTo>
                    <a:pt x="0" y="0"/>
                    <a:pt x="0" y="15"/>
                    <a:pt x="0" y="28"/>
                  </a:cubicBezTo>
                  <a:cubicBezTo>
                    <a:pt x="0" y="174"/>
                    <a:pt x="0" y="320"/>
                    <a:pt x="0" y="46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31" name="Полилиния 1030"/>
            <p:cNvSpPr/>
            <p:nvPr/>
          </p:nvSpPr>
          <p:spPr>
            <a:xfrm>
              <a:off x="8616240" y="2400480"/>
              <a:ext cx="12600" cy="177840"/>
            </a:xfrm>
            <a:custGeom>
              <a:avLst/>
              <a:gdLst/>
              <a:ahLst/>
              <a:cxnLst/>
              <a:rect l="0" t="0" r="r" b="b"/>
              <a:pathLst>
                <a:path w="35" h="494">
                  <a:moveTo>
                    <a:pt x="0" y="466"/>
                  </a:moveTo>
                  <a:cubicBezTo>
                    <a:pt x="0" y="479"/>
                    <a:pt x="0" y="494"/>
                    <a:pt x="18" y="494"/>
                  </a:cubicBezTo>
                  <a:cubicBezTo>
                    <a:pt x="35" y="494"/>
                    <a:pt x="35" y="479"/>
                    <a:pt x="35" y="466"/>
                  </a:cubicBezTo>
                  <a:cubicBezTo>
                    <a:pt x="35" y="320"/>
                    <a:pt x="35" y="174"/>
                    <a:pt x="35" y="29"/>
                  </a:cubicBezTo>
                  <a:cubicBezTo>
                    <a:pt x="35" y="18"/>
                    <a:pt x="35" y="0"/>
                    <a:pt x="18" y="0"/>
                  </a:cubicBezTo>
                  <a:cubicBezTo>
                    <a:pt x="0" y="0"/>
                    <a:pt x="0" y="15"/>
                    <a:pt x="0" y="29"/>
                  </a:cubicBezTo>
                  <a:cubicBezTo>
                    <a:pt x="0" y="174"/>
                    <a:pt x="0" y="320"/>
                    <a:pt x="0" y="46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32" name="Полилиния 1031"/>
            <p:cNvSpPr/>
            <p:nvPr/>
          </p:nvSpPr>
          <p:spPr>
            <a:xfrm>
              <a:off x="8616240" y="2567520"/>
              <a:ext cx="12600" cy="177840"/>
            </a:xfrm>
            <a:custGeom>
              <a:avLst/>
              <a:gdLst/>
              <a:ahLst/>
              <a:cxnLst/>
              <a:rect l="0" t="0" r="r" b="b"/>
              <a:pathLst>
                <a:path w="35" h="494">
                  <a:moveTo>
                    <a:pt x="0" y="465"/>
                  </a:moveTo>
                  <a:cubicBezTo>
                    <a:pt x="0" y="479"/>
                    <a:pt x="0" y="494"/>
                    <a:pt x="18" y="494"/>
                  </a:cubicBezTo>
                  <a:cubicBezTo>
                    <a:pt x="35" y="494"/>
                    <a:pt x="35" y="479"/>
                    <a:pt x="35" y="465"/>
                  </a:cubicBezTo>
                  <a:cubicBezTo>
                    <a:pt x="35" y="320"/>
                    <a:pt x="35" y="174"/>
                    <a:pt x="35" y="28"/>
                  </a:cubicBezTo>
                  <a:cubicBezTo>
                    <a:pt x="35" y="15"/>
                    <a:pt x="35" y="0"/>
                    <a:pt x="18" y="0"/>
                  </a:cubicBezTo>
                  <a:cubicBezTo>
                    <a:pt x="0" y="0"/>
                    <a:pt x="0" y="15"/>
                    <a:pt x="0" y="28"/>
                  </a:cubicBezTo>
                  <a:cubicBezTo>
                    <a:pt x="0" y="174"/>
                    <a:pt x="0" y="320"/>
                    <a:pt x="0" y="46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33" name="Полилиния 1032"/>
            <p:cNvSpPr/>
            <p:nvPr/>
          </p:nvSpPr>
          <p:spPr>
            <a:xfrm>
              <a:off x="8882280" y="2165400"/>
              <a:ext cx="131400" cy="122760"/>
            </a:xfrm>
            <a:custGeom>
              <a:avLst/>
              <a:gdLst/>
              <a:ahLst/>
              <a:cxnLst/>
              <a:rect l="0" t="0" r="r" b="b"/>
              <a:pathLst>
                <a:path w="365" h="341">
                  <a:moveTo>
                    <a:pt x="132" y="9"/>
                  </a:moveTo>
                  <a:cubicBezTo>
                    <a:pt x="132" y="7"/>
                    <a:pt x="132" y="0"/>
                    <a:pt x="123" y="0"/>
                  </a:cubicBezTo>
                  <a:cubicBezTo>
                    <a:pt x="106" y="0"/>
                    <a:pt x="49" y="7"/>
                    <a:pt x="29" y="7"/>
                  </a:cubicBezTo>
                  <a:cubicBezTo>
                    <a:pt x="22" y="9"/>
                    <a:pt x="13" y="9"/>
                    <a:pt x="13" y="22"/>
                  </a:cubicBezTo>
                  <a:cubicBezTo>
                    <a:pt x="13" y="31"/>
                    <a:pt x="20" y="31"/>
                    <a:pt x="33" y="31"/>
                  </a:cubicBezTo>
                  <a:cubicBezTo>
                    <a:pt x="71" y="31"/>
                    <a:pt x="71" y="38"/>
                    <a:pt x="71" y="44"/>
                  </a:cubicBezTo>
                  <a:cubicBezTo>
                    <a:pt x="71" y="51"/>
                    <a:pt x="62" y="86"/>
                    <a:pt x="57" y="108"/>
                  </a:cubicBezTo>
                  <a:cubicBezTo>
                    <a:pt x="41" y="171"/>
                    <a:pt x="25" y="234"/>
                    <a:pt x="9" y="297"/>
                  </a:cubicBezTo>
                  <a:cubicBezTo>
                    <a:pt x="7" y="308"/>
                    <a:pt x="0" y="330"/>
                    <a:pt x="0" y="332"/>
                  </a:cubicBezTo>
                  <a:cubicBezTo>
                    <a:pt x="0" y="339"/>
                    <a:pt x="9" y="341"/>
                    <a:pt x="13" y="341"/>
                  </a:cubicBezTo>
                  <a:cubicBezTo>
                    <a:pt x="17" y="341"/>
                    <a:pt x="21" y="341"/>
                    <a:pt x="24" y="341"/>
                  </a:cubicBezTo>
                  <a:cubicBezTo>
                    <a:pt x="77" y="332"/>
                    <a:pt x="163" y="301"/>
                    <a:pt x="242" y="227"/>
                  </a:cubicBezTo>
                  <a:cubicBezTo>
                    <a:pt x="343" y="132"/>
                    <a:pt x="365" y="27"/>
                    <a:pt x="365" y="20"/>
                  </a:cubicBezTo>
                  <a:cubicBezTo>
                    <a:pt x="365" y="7"/>
                    <a:pt x="357" y="0"/>
                    <a:pt x="343" y="0"/>
                  </a:cubicBezTo>
                  <a:cubicBezTo>
                    <a:pt x="337" y="0"/>
                    <a:pt x="319" y="3"/>
                    <a:pt x="313" y="25"/>
                  </a:cubicBezTo>
                  <a:cubicBezTo>
                    <a:pt x="262" y="200"/>
                    <a:pt x="145" y="286"/>
                    <a:pt x="57" y="315"/>
                  </a:cubicBezTo>
                  <a:cubicBezTo>
                    <a:pt x="82" y="213"/>
                    <a:pt x="107" y="111"/>
                    <a:pt x="132" y="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34" name="Полилиния 1033"/>
            <p:cNvSpPr/>
            <p:nvPr/>
          </p:nvSpPr>
          <p:spPr>
            <a:xfrm>
              <a:off x="8702640" y="2400480"/>
              <a:ext cx="485280" cy="11880"/>
            </a:xfrm>
            <a:custGeom>
              <a:avLst/>
              <a:gdLst/>
              <a:ahLst/>
              <a:cxnLst/>
              <a:rect l="0" t="0" r="r" b="b"/>
              <a:pathLst>
                <a:path w="1348" h="33">
                  <a:moveTo>
                    <a:pt x="0" y="0"/>
                  </a:moveTo>
                  <a:cubicBezTo>
                    <a:pt x="449" y="0"/>
                    <a:pt x="899" y="0"/>
                    <a:pt x="1348" y="0"/>
                  </a:cubicBezTo>
                  <a:cubicBezTo>
                    <a:pt x="1348" y="11"/>
                    <a:pt x="1348" y="22"/>
                    <a:pt x="1348" y="33"/>
                  </a:cubicBezTo>
                  <a:cubicBezTo>
                    <a:pt x="899" y="33"/>
                    <a:pt x="449" y="33"/>
                    <a:pt x="0" y="33"/>
                  </a:cubicBezTo>
                  <a:cubicBezTo>
                    <a:pt x="0" y="22"/>
                    <a:pt x="0" y="1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3120" rIns="90000" bIns="-3312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35" name="Полилиния 1034"/>
            <p:cNvSpPr/>
            <p:nvPr/>
          </p:nvSpPr>
          <p:spPr>
            <a:xfrm>
              <a:off x="8717760" y="2476440"/>
              <a:ext cx="169200" cy="189720"/>
            </a:xfrm>
            <a:custGeom>
              <a:avLst/>
              <a:gdLst/>
              <a:ahLst/>
              <a:cxnLst/>
              <a:rect l="0" t="0" r="r" b="b"/>
              <a:pathLst>
                <a:path w="470" h="527">
                  <a:moveTo>
                    <a:pt x="244" y="277"/>
                  </a:moveTo>
                  <a:cubicBezTo>
                    <a:pt x="253" y="268"/>
                    <a:pt x="253" y="266"/>
                    <a:pt x="253" y="264"/>
                  </a:cubicBezTo>
                  <a:cubicBezTo>
                    <a:pt x="253" y="259"/>
                    <a:pt x="248" y="255"/>
                    <a:pt x="246" y="253"/>
                  </a:cubicBezTo>
                  <a:cubicBezTo>
                    <a:pt x="193" y="176"/>
                    <a:pt x="140" y="100"/>
                    <a:pt x="88" y="24"/>
                  </a:cubicBezTo>
                  <a:cubicBezTo>
                    <a:pt x="147" y="24"/>
                    <a:pt x="206" y="24"/>
                    <a:pt x="266" y="24"/>
                  </a:cubicBezTo>
                  <a:cubicBezTo>
                    <a:pt x="398" y="24"/>
                    <a:pt x="435" y="53"/>
                    <a:pt x="453" y="174"/>
                  </a:cubicBezTo>
                  <a:cubicBezTo>
                    <a:pt x="459" y="174"/>
                    <a:pt x="465" y="174"/>
                    <a:pt x="470" y="174"/>
                  </a:cubicBezTo>
                  <a:cubicBezTo>
                    <a:pt x="464" y="116"/>
                    <a:pt x="457" y="58"/>
                    <a:pt x="451" y="0"/>
                  </a:cubicBezTo>
                  <a:cubicBezTo>
                    <a:pt x="308" y="0"/>
                    <a:pt x="165" y="0"/>
                    <a:pt x="22" y="0"/>
                  </a:cubicBezTo>
                  <a:cubicBezTo>
                    <a:pt x="2" y="0"/>
                    <a:pt x="0" y="0"/>
                    <a:pt x="0" y="18"/>
                  </a:cubicBezTo>
                  <a:cubicBezTo>
                    <a:pt x="64" y="111"/>
                    <a:pt x="129" y="204"/>
                    <a:pt x="193" y="297"/>
                  </a:cubicBezTo>
                  <a:cubicBezTo>
                    <a:pt x="132" y="366"/>
                    <a:pt x="70" y="436"/>
                    <a:pt x="8" y="505"/>
                  </a:cubicBezTo>
                  <a:cubicBezTo>
                    <a:pt x="2" y="514"/>
                    <a:pt x="2" y="516"/>
                    <a:pt x="2" y="518"/>
                  </a:cubicBezTo>
                  <a:cubicBezTo>
                    <a:pt x="2" y="527"/>
                    <a:pt x="8" y="527"/>
                    <a:pt x="22" y="527"/>
                  </a:cubicBezTo>
                  <a:cubicBezTo>
                    <a:pt x="165" y="527"/>
                    <a:pt x="308" y="527"/>
                    <a:pt x="451" y="527"/>
                  </a:cubicBezTo>
                  <a:cubicBezTo>
                    <a:pt x="457" y="466"/>
                    <a:pt x="464" y="406"/>
                    <a:pt x="470" y="345"/>
                  </a:cubicBezTo>
                  <a:cubicBezTo>
                    <a:pt x="465" y="345"/>
                    <a:pt x="459" y="345"/>
                    <a:pt x="453" y="345"/>
                  </a:cubicBezTo>
                  <a:cubicBezTo>
                    <a:pt x="437" y="475"/>
                    <a:pt x="385" y="494"/>
                    <a:pt x="264" y="494"/>
                  </a:cubicBezTo>
                  <a:cubicBezTo>
                    <a:pt x="193" y="494"/>
                    <a:pt x="121" y="494"/>
                    <a:pt x="50" y="494"/>
                  </a:cubicBezTo>
                  <a:cubicBezTo>
                    <a:pt x="115" y="422"/>
                    <a:pt x="179" y="349"/>
                    <a:pt x="244" y="27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36" name="Полилиния 1035"/>
            <p:cNvSpPr/>
            <p:nvPr/>
          </p:nvSpPr>
          <p:spPr>
            <a:xfrm>
              <a:off x="8918640" y="2473200"/>
              <a:ext cx="126000" cy="196200"/>
            </a:xfrm>
            <a:custGeom>
              <a:avLst/>
              <a:gdLst/>
              <a:ahLst/>
              <a:cxnLst/>
              <a:rect l="0" t="0" r="r" b="b"/>
              <a:pathLst>
                <a:path w="350" h="545">
                  <a:moveTo>
                    <a:pt x="179" y="9"/>
                  </a:moveTo>
                  <a:cubicBezTo>
                    <a:pt x="176" y="6"/>
                    <a:pt x="179" y="0"/>
                    <a:pt x="170" y="0"/>
                  </a:cubicBezTo>
                  <a:cubicBezTo>
                    <a:pt x="152" y="0"/>
                    <a:pt x="95" y="7"/>
                    <a:pt x="75" y="9"/>
                  </a:cubicBezTo>
                  <a:cubicBezTo>
                    <a:pt x="69" y="9"/>
                    <a:pt x="60" y="11"/>
                    <a:pt x="60" y="24"/>
                  </a:cubicBezTo>
                  <a:cubicBezTo>
                    <a:pt x="60" y="33"/>
                    <a:pt x="66" y="33"/>
                    <a:pt x="80" y="33"/>
                  </a:cubicBezTo>
                  <a:cubicBezTo>
                    <a:pt x="117" y="33"/>
                    <a:pt x="117" y="40"/>
                    <a:pt x="117" y="46"/>
                  </a:cubicBezTo>
                  <a:cubicBezTo>
                    <a:pt x="116" y="51"/>
                    <a:pt x="116" y="57"/>
                    <a:pt x="115" y="62"/>
                  </a:cubicBezTo>
                  <a:cubicBezTo>
                    <a:pt x="77" y="210"/>
                    <a:pt x="40" y="358"/>
                    <a:pt x="3" y="506"/>
                  </a:cubicBezTo>
                  <a:cubicBezTo>
                    <a:pt x="0" y="517"/>
                    <a:pt x="0" y="519"/>
                    <a:pt x="0" y="523"/>
                  </a:cubicBezTo>
                  <a:cubicBezTo>
                    <a:pt x="0" y="541"/>
                    <a:pt x="16" y="545"/>
                    <a:pt x="22" y="545"/>
                  </a:cubicBezTo>
                  <a:cubicBezTo>
                    <a:pt x="33" y="545"/>
                    <a:pt x="44" y="538"/>
                    <a:pt x="49" y="527"/>
                  </a:cubicBezTo>
                  <a:cubicBezTo>
                    <a:pt x="53" y="521"/>
                    <a:pt x="88" y="378"/>
                    <a:pt x="93" y="361"/>
                  </a:cubicBezTo>
                  <a:cubicBezTo>
                    <a:pt x="119" y="363"/>
                    <a:pt x="181" y="374"/>
                    <a:pt x="181" y="424"/>
                  </a:cubicBezTo>
                  <a:cubicBezTo>
                    <a:pt x="181" y="431"/>
                    <a:pt x="181" y="433"/>
                    <a:pt x="179" y="442"/>
                  </a:cubicBezTo>
                  <a:cubicBezTo>
                    <a:pt x="179" y="451"/>
                    <a:pt x="176" y="459"/>
                    <a:pt x="176" y="468"/>
                  </a:cubicBezTo>
                  <a:cubicBezTo>
                    <a:pt x="176" y="514"/>
                    <a:pt x="207" y="545"/>
                    <a:pt x="247" y="545"/>
                  </a:cubicBezTo>
                  <a:cubicBezTo>
                    <a:pt x="271" y="545"/>
                    <a:pt x="291" y="532"/>
                    <a:pt x="308" y="503"/>
                  </a:cubicBezTo>
                  <a:cubicBezTo>
                    <a:pt x="328" y="470"/>
                    <a:pt x="327" y="452"/>
                    <a:pt x="337" y="426"/>
                  </a:cubicBezTo>
                  <a:cubicBezTo>
                    <a:pt x="337" y="418"/>
                    <a:pt x="330" y="418"/>
                    <a:pt x="328" y="418"/>
                  </a:cubicBezTo>
                  <a:cubicBezTo>
                    <a:pt x="319" y="418"/>
                    <a:pt x="319" y="422"/>
                    <a:pt x="317" y="433"/>
                  </a:cubicBezTo>
                  <a:cubicBezTo>
                    <a:pt x="302" y="488"/>
                    <a:pt x="284" y="527"/>
                    <a:pt x="249" y="527"/>
                  </a:cubicBezTo>
                  <a:cubicBezTo>
                    <a:pt x="234" y="527"/>
                    <a:pt x="225" y="519"/>
                    <a:pt x="225" y="492"/>
                  </a:cubicBezTo>
                  <a:cubicBezTo>
                    <a:pt x="225" y="479"/>
                    <a:pt x="227" y="462"/>
                    <a:pt x="231" y="448"/>
                  </a:cubicBezTo>
                  <a:cubicBezTo>
                    <a:pt x="234" y="435"/>
                    <a:pt x="234" y="433"/>
                    <a:pt x="234" y="424"/>
                  </a:cubicBezTo>
                  <a:cubicBezTo>
                    <a:pt x="234" y="374"/>
                    <a:pt x="185" y="352"/>
                    <a:pt x="119" y="343"/>
                  </a:cubicBezTo>
                  <a:cubicBezTo>
                    <a:pt x="143" y="330"/>
                    <a:pt x="168" y="306"/>
                    <a:pt x="185" y="286"/>
                  </a:cubicBezTo>
                  <a:cubicBezTo>
                    <a:pt x="223" y="246"/>
                    <a:pt x="258" y="213"/>
                    <a:pt x="297" y="213"/>
                  </a:cubicBezTo>
                  <a:cubicBezTo>
                    <a:pt x="302" y="213"/>
                    <a:pt x="302" y="213"/>
                    <a:pt x="304" y="213"/>
                  </a:cubicBezTo>
                  <a:cubicBezTo>
                    <a:pt x="313" y="215"/>
                    <a:pt x="313" y="215"/>
                    <a:pt x="319" y="220"/>
                  </a:cubicBezTo>
                  <a:cubicBezTo>
                    <a:pt x="322" y="220"/>
                    <a:pt x="322" y="220"/>
                    <a:pt x="322" y="222"/>
                  </a:cubicBezTo>
                  <a:cubicBezTo>
                    <a:pt x="286" y="224"/>
                    <a:pt x="278" y="255"/>
                    <a:pt x="278" y="264"/>
                  </a:cubicBezTo>
                  <a:cubicBezTo>
                    <a:pt x="278" y="277"/>
                    <a:pt x="286" y="290"/>
                    <a:pt x="308" y="290"/>
                  </a:cubicBezTo>
                  <a:cubicBezTo>
                    <a:pt x="328" y="290"/>
                    <a:pt x="350" y="275"/>
                    <a:pt x="350" y="244"/>
                  </a:cubicBezTo>
                  <a:cubicBezTo>
                    <a:pt x="350" y="220"/>
                    <a:pt x="333" y="196"/>
                    <a:pt x="297" y="196"/>
                  </a:cubicBezTo>
                  <a:cubicBezTo>
                    <a:pt x="275" y="196"/>
                    <a:pt x="240" y="202"/>
                    <a:pt x="185" y="264"/>
                  </a:cubicBezTo>
                  <a:cubicBezTo>
                    <a:pt x="159" y="292"/>
                    <a:pt x="128" y="323"/>
                    <a:pt x="99" y="334"/>
                  </a:cubicBezTo>
                  <a:cubicBezTo>
                    <a:pt x="126" y="226"/>
                    <a:pt x="152" y="117"/>
                    <a:pt x="179" y="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37" name="Полилиния 1036"/>
            <p:cNvSpPr/>
            <p:nvPr/>
          </p:nvSpPr>
          <p:spPr>
            <a:xfrm>
              <a:off x="9057240" y="2621880"/>
              <a:ext cx="104760" cy="87840"/>
            </a:xfrm>
            <a:custGeom>
              <a:avLst/>
              <a:gdLst/>
              <a:ahLst/>
              <a:cxnLst/>
              <a:rect l="0" t="0" r="r" b="b"/>
              <a:pathLst>
                <a:path w="291" h="244">
                  <a:moveTo>
                    <a:pt x="110" y="183"/>
                  </a:moveTo>
                  <a:cubicBezTo>
                    <a:pt x="104" y="200"/>
                    <a:pt x="86" y="229"/>
                    <a:pt x="60" y="229"/>
                  </a:cubicBezTo>
                  <a:cubicBezTo>
                    <a:pt x="58" y="229"/>
                    <a:pt x="42" y="229"/>
                    <a:pt x="29" y="222"/>
                  </a:cubicBezTo>
                  <a:cubicBezTo>
                    <a:pt x="51" y="216"/>
                    <a:pt x="53" y="196"/>
                    <a:pt x="53" y="191"/>
                  </a:cubicBezTo>
                  <a:cubicBezTo>
                    <a:pt x="53" y="180"/>
                    <a:pt x="44" y="172"/>
                    <a:pt x="31" y="172"/>
                  </a:cubicBezTo>
                  <a:cubicBezTo>
                    <a:pt x="16" y="172"/>
                    <a:pt x="0" y="185"/>
                    <a:pt x="0" y="205"/>
                  </a:cubicBezTo>
                  <a:cubicBezTo>
                    <a:pt x="0" y="231"/>
                    <a:pt x="31" y="244"/>
                    <a:pt x="58" y="244"/>
                  </a:cubicBezTo>
                  <a:cubicBezTo>
                    <a:pt x="82" y="244"/>
                    <a:pt x="106" y="229"/>
                    <a:pt x="119" y="207"/>
                  </a:cubicBezTo>
                  <a:cubicBezTo>
                    <a:pt x="132" y="235"/>
                    <a:pt x="161" y="244"/>
                    <a:pt x="183" y="244"/>
                  </a:cubicBezTo>
                  <a:cubicBezTo>
                    <a:pt x="245" y="244"/>
                    <a:pt x="278" y="176"/>
                    <a:pt x="278" y="161"/>
                  </a:cubicBezTo>
                  <a:cubicBezTo>
                    <a:pt x="278" y="154"/>
                    <a:pt x="271" y="154"/>
                    <a:pt x="269" y="154"/>
                  </a:cubicBezTo>
                  <a:cubicBezTo>
                    <a:pt x="262" y="154"/>
                    <a:pt x="262" y="158"/>
                    <a:pt x="260" y="163"/>
                  </a:cubicBezTo>
                  <a:cubicBezTo>
                    <a:pt x="249" y="200"/>
                    <a:pt x="216" y="229"/>
                    <a:pt x="185" y="229"/>
                  </a:cubicBezTo>
                  <a:cubicBezTo>
                    <a:pt x="163" y="229"/>
                    <a:pt x="152" y="216"/>
                    <a:pt x="152" y="194"/>
                  </a:cubicBezTo>
                  <a:cubicBezTo>
                    <a:pt x="152" y="180"/>
                    <a:pt x="165" y="130"/>
                    <a:pt x="181" y="71"/>
                  </a:cubicBezTo>
                  <a:cubicBezTo>
                    <a:pt x="192" y="29"/>
                    <a:pt x="216" y="16"/>
                    <a:pt x="234" y="16"/>
                  </a:cubicBezTo>
                  <a:cubicBezTo>
                    <a:pt x="243" y="19"/>
                    <a:pt x="251" y="16"/>
                    <a:pt x="262" y="24"/>
                  </a:cubicBezTo>
                  <a:cubicBezTo>
                    <a:pt x="245" y="29"/>
                    <a:pt x="238" y="44"/>
                    <a:pt x="238" y="53"/>
                  </a:cubicBezTo>
                  <a:cubicBezTo>
                    <a:pt x="238" y="66"/>
                    <a:pt x="248" y="73"/>
                    <a:pt x="260" y="73"/>
                  </a:cubicBezTo>
                  <a:cubicBezTo>
                    <a:pt x="272" y="73"/>
                    <a:pt x="291" y="64"/>
                    <a:pt x="291" y="40"/>
                  </a:cubicBezTo>
                  <a:cubicBezTo>
                    <a:pt x="291" y="9"/>
                    <a:pt x="256" y="0"/>
                    <a:pt x="234" y="0"/>
                  </a:cubicBezTo>
                  <a:cubicBezTo>
                    <a:pt x="207" y="0"/>
                    <a:pt x="185" y="18"/>
                    <a:pt x="174" y="40"/>
                  </a:cubicBezTo>
                  <a:cubicBezTo>
                    <a:pt x="163" y="18"/>
                    <a:pt x="139" y="0"/>
                    <a:pt x="108" y="0"/>
                  </a:cubicBezTo>
                  <a:cubicBezTo>
                    <a:pt x="49" y="0"/>
                    <a:pt x="14" y="66"/>
                    <a:pt x="14" y="84"/>
                  </a:cubicBezTo>
                  <a:cubicBezTo>
                    <a:pt x="14" y="90"/>
                    <a:pt x="20" y="90"/>
                    <a:pt x="22" y="90"/>
                  </a:cubicBezTo>
                  <a:cubicBezTo>
                    <a:pt x="29" y="90"/>
                    <a:pt x="31" y="88"/>
                    <a:pt x="33" y="82"/>
                  </a:cubicBezTo>
                  <a:cubicBezTo>
                    <a:pt x="47" y="40"/>
                    <a:pt x="82" y="16"/>
                    <a:pt x="108" y="16"/>
                  </a:cubicBezTo>
                  <a:cubicBezTo>
                    <a:pt x="126" y="16"/>
                    <a:pt x="139" y="27"/>
                    <a:pt x="139" y="51"/>
                  </a:cubicBezTo>
                  <a:cubicBezTo>
                    <a:pt x="139" y="62"/>
                    <a:pt x="132" y="90"/>
                    <a:pt x="128" y="108"/>
                  </a:cubicBezTo>
                  <a:cubicBezTo>
                    <a:pt x="122" y="133"/>
                    <a:pt x="116" y="158"/>
                    <a:pt x="110" y="18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2840" rIns="90000" bIns="4284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38" name="Полилиния 1037"/>
            <p:cNvSpPr/>
            <p:nvPr/>
          </p:nvSpPr>
          <p:spPr>
            <a:xfrm>
              <a:off x="9262440" y="2067480"/>
              <a:ext cx="11880" cy="177840"/>
            </a:xfrm>
            <a:custGeom>
              <a:avLst/>
              <a:gdLst/>
              <a:ahLst/>
              <a:cxnLst/>
              <a:rect l="0" t="0" r="r" b="b"/>
              <a:pathLst>
                <a:path w="33" h="494">
                  <a:moveTo>
                    <a:pt x="0" y="466"/>
                  </a:moveTo>
                  <a:cubicBezTo>
                    <a:pt x="0" y="479"/>
                    <a:pt x="0" y="494"/>
                    <a:pt x="16" y="494"/>
                  </a:cubicBezTo>
                  <a:cubicBezTo>
                    <a:pt x="33" y="494"/>
                    <a:pt x="33" y="479"/>
                    <a:pt x="33" y="466"/>
                  </a:cubicBezTo>
                  <a:cubicBezTo>
                    <a:pt x="33" y="320"/>
                    <a:pt x="33" y="174"/>
                    <a:pt x="33" y="29"/>
                  </a:cubicBezTo>
                  <a:cubicBezTo>
                    <a:pt x="33" y="15"/>
                    <a:pt x="33" y="0"/>
                    <a:pt x="16" y="0"/>
                  </a:cubicBezTo>
                  <a:cubicBezTo>
                    <a:pt x="0" y="0"/>
                    <a:pt x="0" y="15"/>
                    <a:pt x="0" y="29"/>
                  </a:cubicBezTo>
                  <a:cubicBezTo>
                    <a:pt x="0" y="174"/>
                    <a:pt x="0" y="320"/>
                    <a:pt x="0" y="46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39" name="Полилиния 1038"/>
            <p:cNvSpPr/>
            <p:nvPr/>
          </p:nvSpPr>
          <p:spPr>
            <a:xfrm>
              <a:off x="9262440" y="2234520"/>
              <a:ext cx="11880" cy="177840"/>
            </a:xfrm>
            <a:custGeom>
              <a:avLst/>
              <a:gdLst/>
              <a:ahLst/>
              <a:cxnLst/>
              <a:rect l="0" t="0" r="r" b="b"/>
              <a:pathLst>
                <a:path w="33" h="494">
                  <a:moveTo>
                    <a:pt x="0" y="465"/>
                  </a:moveTo>
                  <a:cubicBezTo>
                    <a:pt x="0" y="476"/>
                    <a:pt x="0" y="494"/>
                    <a:pt x="16" y="494"/>
                  </a:cubicBezTo>
                  <a:cubicBezTo>
                    <a:pt x="33" y="494"/>
                    <a:pt x="33" y="479"/>
                    <a:pt x="33" y="465"/>
                  </a:cubicBezTo>
                  <a:cubicBezTo>
                    <a:pt x="33" y="320"/>
                    <a:pt x="33" y="174"/>
                    <a:pt x="33" y="28"/>
                  </a:cubicBezTo>
                  <a:cubicBezTo>
                    <a:pt x="33" y="15"/>
                    <a:pt x="33" y="0"/>
                    <a:pt x="16" y="0"/>
                  </a:cubicBezTo>
                  <a:cubicBezTo>
                    <a:pt x="0" y="0"/>
                    <a:pt x="0" y="15"/>
                    <a:pt x="0" y="28"/>
                  </a:cubicBezTo>
                  <a:cubicBezTo>
                    <a:pt x="0" y="174"/>
                    <a:pt x="0" y="320"/>
                    <a:pt x="0" y="46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40" name="Полилиния 1039"/>
            <p:cNvSpPr/>
            <p:nvPr/>
          </p:nvSpPr>
          <p:spPr>
            <a:xfrm>
              <a:off x="9262440" y="2400480"/>
              <a:ext cx="11880" cy="177840"/>
            </a:xfrm>
            <a:custGeom>
              <a:avLst/>
              <a:gdLst/>
              <a:ahLst/>
              <a:cxnLst/>
              <a:rect l="0" t="0" r="r" b="b"/>
              <a:pathLst>
                <a:path w="33" h="494">
                  <a:moveTo>
                    <a:pt x="0" y="466"/>
                  </a:moveTo>
                  <a:cubicBezTo>
                    <a:pt x="0" y="479"/>
                    <a:pt x="0" y="494"/>
                    <a:pt x="16" y="494"/>
                  </a:cubicBezTo>
                  <a:cubicBezTo>
                    <a:pt x="33" y="494"/>
                    <a:pt x="33" y="479"/>
                    <a:pt x="33" y="466"/>
                  </a:cubicBezTo>
                  <a:cubicBezTo>
                    <a:pt x="33" y="320"/>
                    <a:pt x="33" y="174"/>
                    <a:pt x="33" y="29"/>
                  </a:cubicBezTo>
                  <a:cubicBezTo>
                    <a:pt x="33" y="18"/>
                    <a:pt x="33" y="0"/>
                    <a:pt x="16" y="0"/>
                  </a:cubicBezTo>
                  <a:cubicBezTo>
                    <a:pt x="0" y="0"/>
                    <a:pt x="0" y="15"/>
                    <a:pt x="0" y="29"/>
                  </a:cubicBezTo>
                  <a:cubicBezTo>
                    <a:pt x="0" y="174"/>
                    <a:pt x="0" y="320"/>
                    <a:pt x="0" y="46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41" name="Полилиния 1040"/>
            <p:cNvSpPr/>
            <p:nvPr/>
          </p:nvSpPr>
          <p:spPr>
            <a:xfrm>
              <a:off x="9262440" y="2567520"/>
              <a:ext cx="11880" cy="177840"/>
            </a:xfrm>
            <a:custGeom>
              <a:avLst/>
              <a:gdLst/>
              <a:ahLst/>
              <a:cxnLst/>
              <a:rect l="0" t="0" r="r" b="b"/>
              <a:pathLst>
                <a:path w="33" h="494">
                  <a:moveTo>
                    <a:pt x="0" y="465"/>
                  </a:moveTo>
                  <a:cubicBezTo>
                    <a:pt x="0" y="479"/>
                    <a:pt x="0" y="494"/>
                    <a:pt x="16" y="494"/>
                  </a:cubicBezTo>
                  <a:cubicBezTo>
                    <a:pt x="33" y="494"/>
                    <a:pt x="33" y="479"/>
                    <a:pt x="33" y="465"/>
                  </a:cubicBezTo>
                  <a:cubicBezTo>
                    <a:pt x="33" y="320"/>
                    <a:pt x="33" y="174"/>
                    <a:pt x="33" y="28"/>
                  </a:cubicBezTo>
                  <a:cubicBezTo>
                    <a:pt x="33" y="15"/>
                    <a:pt x="33" y="0"/>
                    <a:pt x="16" y="0"/>
                  </a:cubicBezTo>
                  <a:cubicBezTo>
                    <a:pt x="0" y="0"/>
                    <a:pt x="0" y="15"/>
                    <a:pt x="0" y="28"/>
                  </a:cubicBezTo>
                  <a:cubicBezTo>
                    <a:pt x="0" y="174"/>
                    <a:pt x="0" y="320"/>
                    <a:pt x="0" y="46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42" name="Полилиния 1041"/>
            <p:cNvSpPr/>
            <p:nvPr/>
          </p:nvSpPr>
          <p:spPr>
            <a:xfrm>
              <a:off x="9385200" y="2446200"/>
              <a:ext cx="32400" cy="83160"/>
            </a:xfrm>
            <a:custGeom>
              <a:avLst/>
              <a:gdLst/>
              <a:ahLst/>
              <a:cxnLst/>
              <a:rect l="0" t="0" r="r" b="b"/>
              <a:pathLst>
                <a:path w="90" h="231">
                  <a:moveTo>
                    <a:pt x="90" y="82"/>
                  </a:moveTo>
                  <a:cubicBezTo>
                    <a:pt x="90" y="31"/>
                    <a:pt x="71" y="0"/>
                    <a:pt x="40" y="0"/>
                  </a:cubicBezTo>
                  <a:cubicBezTo>
                    <a:pt x="16" y="0"/>
                    <a:pt x="0" y="20"/>
                    <a:pt x="0" y="42"/>
                  </a:cubicBezTo>
                  <a:cubicBezTo>
                    <a:pt x="0" y="62"/>
                    <a:pt x="16" y="82"/>
                    <a:pt x="40" y="82"/>
                  </a:cubicBezTo>
                  <a:cubicBezTo>
                    <a:pt x="49" y="82"/>
                    <a:pt x="60" y="80"/>
                    <a:pt x="68" y="73"/>
                  </a:cubicBezTo>
                  <a:cubicBezTo>
                    <a:pt x="71" y="71"/>
                    <a:pt x="70" y="72"/>
                    <a:pt x="71" y="71"/>
                  </a:cubicBezTo>
                  <a:cubicBezTo>
                    <a:pt x="73" y="71"/>
                    <a:pt x="73" y="71"/>
                    <a:pt x="73" y="82"/>
                  </a:cubicBezTo>
                  <a:cubicBezTo>
                    <a:pt x="73" y="139"/>
                    <a:pt x="46" y="185"/>
                    <a:pt x="20" y="209"/>
                  </a:cubicBezTo>
                  <a:cubicBezTo>
                    <a:pt x="11" y="218"/>
                    <a:pt x="11" y="220"/>
                    <a:pt x="11" y="222"/>
                  </a:cubicBezTo>
                  <a:cubicBezTo>
                    <a:pt x="11" y="229"/>
                    <a:pt x="16" y="231"/>
                    <a:pt x="20" y="231"/>
                  </a:cubicBezTo>
                  <a:cubicBezTo>
                    <a:pt x="29" y="231"/>
                    <a:pt x="90" y="172"/>
                    <a:pt x="90" y="8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38160" rIns="90000" bIns="3816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43" name="Полилиния 1042"/>
            <p:cNvSpPr/>
            <p:nvPr/>
          </p:nvSpPr>
          <p:spPr>
            <a:xfrm>
              <a:off x="9541080" y="2356200"/>
              <a:ext cx="147600" cy="122760"/>
            </a:xfrm>
            <a:custGeom>
              <a:avLst/>
              <a:gdLst/>
              <a:ahLst/>
              <a:cxnLst/>
              <a:rect l="0" t="0" r="r" b="b"/>
              <a:pathLst>
                <a:path w="410" h="341">
                  <a:moveTo>
                    <a:pt x="372" y="44"/>
                  </a:moveTo>
                  <a:cubicBezTo>
                    <a:pt x="383" y="44"/>
                    <a:pt x="410" y="44"/>
                    <a:pt x="410" y="18"/>
                  </a:cubicBezTo>
                  <a:cubicBezTo>
                    <a:pt x="410" y="0"/>
                    <a:pt x="394" y="0"/>
                    <a:pt x="381" y="0"/>
                  </a:cubicBezTo>
                  <a:cubicBezTo>
                    <a:pt x="322" y="0"/>
                    <a:pt x="264" y="0"/>
                    <a:pt x="205" y="0"/>
                  </a:cubicBezTo>
                  <a:cubicBezTo>
                    <a:pt x="88" y="0"/>
                    <a:pt x="0" y="127"/>
                    <a:pt x="0" y="220"/>
                  </a:cubicBezTo>
                  <a:cubicBezTo>
                    <a:pt x="0" y="288"/>
                    <a:pt x="47" y="341"/>
                    <a:pt x="117" y="341"/>
                  </a:cubicBezTo>
                  <a:cubicBezTo>
                    <a:pt x="209" y="341"/>
                    <a:pt x="311" y="248"/>
                    <a:pt x="311" y="130"/>
                  </a:cubicBezTo>
                  <a:cubicBezTo>
                    <a:pt x="311" y="116"/>
                    <a:pt x="311" y="79"/>
                    <a:pt x="289" y="44"/>
                  </a:cubicBezTo>
                  <a:cubicBezTo>
                    <a:pt x="317" y="44"/>
                    <a:pt x="344" y="44"/>
                    <a:pt x="372" y="44"/>
                  </a:cubicBezTo>
                  <a:moveTo>
                    <a:pt x="119" y="323"/>
                  </a:moveTo>
                  <a:cubicBezTo>
                    <a:pt x="80" y="323"/>
                    <a:pt x="49" y="297"/>
                    <a:pt x="49" y="239"/>
                  </a:cubicBezTo>
                  <a:cubicBezTo>
                    <a:pt x="49" y="218"/>
                    <a:pt x="60" y="154"/>
                    <a:pt x="86" y="108"/>
                  </a:cubicBezTo>
                  <a:cubicBezTo>
                    <a:pt x="119" y="55"/>
                    <a:pt x="165" y="44"/>
                    <a:pt x="192" y="44"/>
                  </a:cubicBezTo>
                  <a:cubicBezTo>
                    <a:pt x="256" y="44"/>
                    <a:pt x="262" y="94"/>
                    <a:pt x="262" y="119"/>
                  </a:cubicBezTo>
                  <a:cubicBezTo>
                    <a:pt x="262" y="156"/>
                    <a:pt x="247" y="220"/>
                    <a:pt x="220" y="259"/>
                  </a:cubicBezTo>
                  <a:cubicBezTo>
                    <a:pt x="190" y="303"/>
                    <a:pt x="148" y="323"/>
                    <a:pt x="119" y="32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44" name="Полилиния 1043"/>
            <p:cNvSpPr/>
            <p:nvPr/>
          </p:nvSpPr>
          <p:spPr>
            <a:xfrm>
              <a:off x="9793080" y="2373480"/>
              <a:ext cx="185400" cy="65880"/>
            </a:xfrm>
            <a:custGeom>
              <a:avLst/>
              <a:gdLst/>
              <a:ahLst/>
              <a:cxnLst/>
              <a:rect l="0" t="0" r="r" b="b"/>
              <a:pathLst>
                <a:path w="515" h="183">
                  <a:moveTo>
                    <a:pt x="488" y="31"/>
                  </a:moveTo>
                  <a:cubicBezTo>
                    <a:pt x="499" y="31"/>
                    <a:pt x="515" y="31"/>
                    <a:pt x="515" y="16"/>
                  </a:cubicBezTo>
                  <a:cubicBezTo>
                    <a:pt x="515" y="0"/>
                    <a:pt x="499" y="0"/>
                    <a:pt x="488" y="0"/>
                  </a:cubicBezTo>
                  <a:cubicBezTo>
                    <a:pt x="334" y="0"/>
                    <a:pt x="179" y="0"/>
                    <a:pt x="24" y="0"/>
                  </a:cubicBezTo>
                  <a:cubicBezTo>
                    <a:pt x="15" y="0"/>
                    <a:pt x="0" y="0"/>
                    <a:pt x="0" y="16"/>
                  </a:cubicBezTo>
                  <a:cubicBezTo>
                    <a:pt x="0" y="31"/>
                    <a:pt x="15" y="31"/>
                    <a:pt x="26" y="31"/>
                  </a:cubicBezTo>
                  <a:cubicBezTo>
                    <a:pt x="180" y="31"/>
                    <a:pt x="334" y="31"/>
                    <a:pt x="488" y="31"/>
                  </a:cubicBezTo>
                  <a:moveTo>
                    <a:pt x="488" y="183"/>
                  </a:moveTo>
                  <a:cubicBezTo>
                    <a:pt x="499" y="183"/>
                    <a:pt x="515" y="183"/>
                    <a:pt x="515" y="167"/>
                  </a:cubicBezTo>
                  <a:cubicBezTo>
                    <a:pt x="515" y="152"/>
                    <a:pt x="499" y="152"/>
                    <a:pt x="488" y="152"/>
                  </a:cubicBezTo>
                  <a:cubicBezTo>
                    <a:pt x="334" y="152"/>
                    <a:pt x="180" y="152"/>
                    <a:pt x="26" y="152"/>
                  </a:cubicBezTo>
                  <a:cubicBezTo>
                    <a:pt x="15" y="152"/>
                    <a:pt x="0" y="152"/>
                    <a:pt x="0" y="167"/>
                  </a:cubicBezTo>
                  <a:cubicBezTo>
                    <a:pt x="0" y="183"/>
                    <a:pt x="15" y="183"/>
                    <a:pt x="24" y="183"/>
                  </a:cubicBezTo>
                  <a:cubicBezTo>
                    <a:pt x="179" y="183"/>
                    <a:pt x="334" y="183"/>
                    <a:pt x="488" y="18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20880" rIns="90000" bIns="2088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45" name="Полилиния 1044"/>
            <p:cNvSpPr/>
            <p:nvPr/>
          </p:nvSpPr>
          <p:spPr>
            <a:xfrm>
              <a:off x="10080720" y="2351520"/>
              <a:ext cx="91080" cy="127440"/>
            </a:xfrm>
            <a:custGeom>
              <a:avLst/>
              <a:gdLst/>
              <a:ahLst/>
              <a:cxnLst/>
              <a:rect l="0" t="0" r="r" b="b"/>
              <a:pathLst>
                <a:path w="253" h="354">
                  <a:moveTo>
                    <a:pt x="134" y="195"/>
                  </a:moveTo>
                  <a:cubicBezTo>
                    <a:pt x="151" y="200"/>
                    <a:pt x="215" y="211"/>
                    <a:pt x="215" y="266"/>
                  </a:cubicBezTo>
                  <a:cubicBezTo>
                    <a:pt x="215" y="305"/>
                    <a:pt x="189" y="336"/>
                    <a:pt x="127" y="336"/>
                  </a:cubicBezTo>
                  <a:cubicBezTo>
                    <a:pt x="63" y="336"/>
                    <a:pt x="35" y="292"/>
                    <a:pt x="19" y="228"/>
                  </a:cubicBezTo>
                  <a:cubicBezTo>
                    <a:pt x="17" y="217"/>
                    <a:pt x="17" y="215"/>
                    <a:pt x="8" y="215"/>
                  </a:cubicBezTo>
                  <a:cubicBezTo>
                    <a:pt x="0" y="215"/>
                    <a:pt x="0" y="220"/>
                    <a:pt x="0" y="233"/>
                  </a:cubicBezTo>
                  <a:cubicBezTo>
                    <a:pt x="0" y="267"/>
                    <a:pt x="0" y="302"/>
                    <a:pt x="0" y="336"/>
                  </a:cubicBezTo>
                  <a:cubicBezTo>
                    <a:pt x="0" y="349"/>
                    <a:pt x="0" y="354"/>
                    <a:pt x="8" y="354"/>
                  </a:cubicBezTo>
                  <a:cubicBezTo>
                    <a:pt x="11" y="354"/>
                    <a:pt x="13" y="354"/>
                    <a:pt x="26" y="338"/>
                  </a:cubicBezTo>
                  <a:cubicBezTo>
                    <a:pt x="28" y="336"/>
                    <a:pt x="28" y="336"/>
                    <a:pt x="41" y="321"/>
                  </a:cubicBezTo>
                  <a:cubicBezTo>
                    <a:pt x="77" y="354"/>
                    <a:pt x="112" y="354"/>
                    <a:pt x="127" y="354"/>
                  </a:cubicBezTo>
                  <a:cubicBezTo>
                    <a:pt x="217" y="354"/>
                    <a:pt x="253" y="303"/>
                    <a:pt x="253" y="246"/>
                  </a:cubicBezTo>
                  <a:cubicBezTo>
                    <a:pt x="253" y="206"/>
                    <a:pt x="228" y="182"/>
                    <a:pt x="220" y="173"/>
                  </a:cubicBezTo>
                  <a:cubicBezTo>
                    <a:pt x="193" y="149"/>
                    <a:pt x="165" y="143"/>
                    <a:pt x="132" y="136"/>
                  </a:cubicBezTo>
                  <a:cubicBezTo>
                    <a:pt x="88" y="127"/>
                    <a:pt x="37" y="118"/>
                    <a:pt x="37" y="72"/>
                  </a:cubicBezTo>
                  <a:cubicBezTo>
                    <a:pt x="37" y="46"/>
                    <a:pt x="57" y="15"/>
                    <a:pt x="123" y="15"/>
                  </a:cubicBezTo>
                  <a:cubicBezTo>
                    <a:pt x="209" y="15"/>
                    <a:pt x="211" y="83"/>
                    <a:pt x="213" y="107"/>
                  </a:cubicBezTo>
                  <a:cubicBezTo>
                    <a:pt x="213" y="114"/>
                    <a:pt x="219" y="112"/>
                    <a:pt x="222" y="114"/>
                  </a:cubicBezTo>
                  <a:cubicBezTo>
                    <a:pt x="233" y="114"/>
                    <a:pt x="233" y="112"/>
                    <a:pt x="233" y="96"/>
                  </a:cubicBezTo>
                  <a:cubicBezTo>
                    <a:pt x="233" y="70"/>
                    <a:pt x="233" y="44"/>
                    <a:pt x="233" y="17"/>
                  </a:cubicBezTo>
                  <a:cubicBezTo>
                    <a:pt x="233" y="4"/>
                    <a:pt x="233" y="0"/>
                    <a:pt x="224" y="0"/>
                  </a:cubicBezTo>
                  <a:cubicBezTo>
                    <a:pt x="220" y="0"/>
                    <a:pt x="220" y="0"/>
                    <a:pt x="209" y="9"/>
                  </a:cubicBezTo>
                  <a:cubicBezTo>
                    <a:pt x="206" y="13"/>
                    <a:pt x="198" y="20"/>
                    <a:pt x="195" y="22"/>
                  </a:cubicBezTo>
                  <a:cubicBezTo>
                    <a:pt x="167" y="0"/>
                    <a:pt x="134" y="0"/>
                    <a:pt x="123" y="0"/>
                  </a:cubicBezTo>
                  <a:cubicBezTo>
                    <a:pt x="28" y="0"/>
                    <a:pt x="0" y="53"/>
                    <a:pt x="0" y="94"/>
                  </a:cubicBezTo>
                  <a:cubicBezTo>
                    <a:pt x="0" y="121"/>
                    <a:pt x="11" y="143"/>
                    <a:pt x="33" y="160"/>
                  </a:cubicBezTo>
                  <a:cubicBezTo>
                    <a:pt x="57" y="180"/>
                    <a:pt x="79" y="184"/>
                    <a:pt x="134" y="19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46" name="Полилиния 1045"/>
            <p:cNvSpPr/>
            <p:nvPr/>
          </p:nvSpPr>
          <p:spPr>
            <a:xfrm>
              <a:off x="10189800" y="2289600"/>
              <a:ext cx="60120" cy="186120"/>
            </a:xfrm>
            <a:custGeom>
              <a:avLst/>
              <a:gdLst/>
              <a:ahLst/>
              <a:cxnLst/>
              <a:rect l="0" t="0" r="r" b="b"/>
              <a:pathLst>
                <a:path w="167" h="517">
                  <a:moveTo>
                    <a:pt x="112" y="176"/>
                  </a:moveTo>
                  <a:cubicBezTo>
                    <a:pt x="76" y="179"/>
                    <a:pt x="40" y="182"/>
                    <a:pt x="5" y="185"/>
                  </a:cubicBezTo>
                  <a:cubicBezTo>
                    <a:pt x="5" y="193"/>
                    <a:pt x="5" y="201"/>
                    <a:pt x="5" y="209"/>
                  </a:cubicBezTo>
                  <a:cubicBezTo>
                    <a:pt x="55" y="209"/>
                    <a:pt x="62" y="214"/>
                    <a:pt x="62" y="251"/>
                  </a:cubicBezTo>
                  <a:cubicBezTo>
                    <a:pt x="62" y="320"/>
                    <a:pt x="62" y="390"/>
                    <a:pt x="62" y="460"/>
                  </a:cubicBezTo>
                  <a:cubicBezTo>
                    <a:pt x="62" y="493"/>
                    <a:pt x="53" y="493"/>
                    <a:pt x="0" y="493"/>
                  </a:cubicBezTo>
                  <a:cubicBezTo>
                    <a:pt x="0" y="501"/>
                    <a:pt x="0" y="509"/>
                    <a:pt x="0" y="517"/>
                  </a:cubicBezTo>
                  <a:cubicBezTo>
                    <a:pt x="27" y="517"/>
                    <a:pt x="68" y="515"/>
                    <a:pt x="86" y="515"/>
                  </a:cubicBezTo>
                  <a:cubicBezTo>
                    <a:pt x="112" y="515"/>
                    <a:pt x="141" y="517"/>
                    <a:pt x="167" y="517"/>
                  </a:cubicBezTo>
                  <a:cubicBezTo>
                    <a:pt x="167" y="509"/>
                    <a:pt x="167" y="501"/>
                    <a:pt x="167" y="493"/>
                  </a:cubicBezTo>
                  <a:cubicBezTo>
                    <a:pt x="115" y="493"/>
                    <a:pt x="112" y="490"/>
                    <a:pt x="112" y="460"/>
                  </a:cubicBezTo>
                  <a:cubicBezTo>
                    <a:pt x="112" y="365"/>
                    <a:pt x="112" y="271"/>
                    <a:pt x="112" y="176"/>
                  </a:cubicBezTo>
                  <a:moveTo>
                    <a:pt x="115" y="42"/>
                  </a:moveTo>
                  <a:cubicBezTo>
                    <a:pt x="115" y="18"/>
                    <a:pt x="97" y="0"/>
                    <a:pt x="75" y="0"/>
                  </a:cubicBezTo>
                  <a:cubicBezTo>
                    <a:pt x="51" y="0"/>
                    <a:pt x="33" y="22"/>
                    <a:pt x="33" y="42"/>
                  </a:cubicBezTo>
                  <a:cubicBezTo>
                    <a:pt x="33" y="64"/>
                    <a:pt x="51" y="84"/>
                    <a:pt x="75" y="84"/>
                  </a:cubicBezTo>
                  <a:cubicBezTo>
                    <a:pt x="97" y="84"/>
                    <a:pt x="115" y="66"/>
                    <a:pt x="115" y="4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47" name="Полилиния 1046"/>
            <p:cNvSpPr/>
            <p:nvPr/>
          </p:nvSpPr>
          <p:spPr>
            <a:xfrm>
              <a:off x="10265760" y="2349720"/>
              <a:ext cx="127440" cy="183600"/>
            </a:xfrm>
            <a:custGeom>
              <a:avLst/>
              <a:gdLst/>
              <a:ahLst/>
              <a:cxnLst/>
              <a:rect l="0" t="0" r="r" b="b"/>
              <a:pathLst>
                <a:path w="354" h="510">
                  <a:moveTo>
                    <a:pt x="150" y="218"/>
                  </a:moveTo>
                  <a:cubicBezTo>
                    <a:pt x="84" y="218"/>
                    <a:pt x="84" y="141"/>
                    <a:pt x="84" y="123"/>
                  </a:cubicBezTo>
                  <a:cubicBezTo>
                    <a:pt x="84" y="101"/>
                    <a:pt x="84" y="77"/>
                    <a:pt x="95" y="58"/>
                  </a:cubicBezTo>
                  <a:cubicBezTo>
                    <a:pt x="102" y="49"/>
                    <a:pt x="119" y="27"/>
                    <a:pt x="150" y="27"/>
                  </a:cubicBezTo>
                  <a:cubicBezTo>
                    <a:pt x="218" y="27"/>
                    <a:pt x="218" y="104"/>
                    <a:pt x="218" y="121"/>
                  </a:cubicBezTo>
                  <a:cubicBezTo>
                    <a:pt x="218" y="143"/>
                    <a:pt x="218" y="167"/>
                    <a:pt x="205" y="187"/>
                  </a:cubicBezTo>
                  <a:cubicBezTo>
                    <a:pt x="200" y="196"/>
                    <a:pt x="181" y="218"/>
                    <a:pt x="150" y="218"/>
                  </a:cubicBezTo>
                  <a:moveTo>
                    <a:pt x="62" y="249"/>
                  </a:moveTo>
                  <a:cubicBezTo>
                    <a:pt x="62" y="244"/>
                    <a:pt x="62" y="227"/>
                    <a:pt x="75" y="211"/>
                  </a:cubicBezTo>
                  <a:cubicBezTo>
                    <a:pt x="104" y="233"/>
                    <a:pt x="137" y="236"/>
                    <a:pt x="150" y="236"/>
                  </a:cubicBezTo>
                  <a:cubicBezTo>
                    <a:pt x="222" y="236"/>
                    <a:pt x="275" y="183"/>
                    <a:pt x="275" y="123"/>
                  </a:cubicBezTo>
                  <a:cubicBezTo>
                    <a:pt x="275" y="95"/>
                    <a:pt x="264" y="66"/>
                    <a:pt x="244" y="49"/>
                  </a:cubicBezTo>
                  <a:cubicBezTo>
                    <a:pt x="273" y="22"/>
                    <a:pt x="299" y="18"/>
                    <a:pt x="315" y="18"/>
                  </a:cubicBezTo>
                  <a:cubicBezTo>
                    <a:pt x="317" y="18"/>
                    <a:pt x="319" y="18"/>
                    <a:pt x="321" y="18"/>
                  </a:cubicBezTo>
                  <a:cubicBezTo>
                    <a:pt x="313" y="22"/>
                    <a:pt x="308" y="31"/>
                    <a:pt x="308" y="40"/>
                  </a:cubicBezTo>
                  <a:cubicBezTo>
                    <a:pt x="308" y="53"/>
                    <a:pt x="319" y="62"/>
                    <a:pt x="332" y="62"/>
                  </a:cubicBezTo>
                  <a:cubicBezTo>
                    <a:pt x="339" y="62"/>
                    <a:pt x="354" y="58"/>
                    <a:pt x="354" y="38"/>
                  </a:cubicBezTo>
                  <a:cubicBezTo>
                    <a:pt x="354" y="25"/>
                    <a:pt x="346" y="0"/>
                    <a:pt x="315" y="0"/>
                  </a:cubicBezTo>
                  <a:cubicBezTo>
                    <a:pt x="299" y="0"/>
                    <a:pt x="264" y="5"/>
                    <a:pt x="233" y="38"/>
                  </a:cubicBezTo>
                  <a:cubicBezTo>
                    <a:pt x="200" y="11"/>
                    <a:pt x="167" y="9"/>
                    <a:pt x="150" y="9"/>
                  </a:cubicBezTo>
                  <a:cubicBezTo>
                    <a:pt x="80" y="9"/>
                    <a:pt x="25" y="62"/>
                    <a:pt x="25" y="121"/>
                  </a:cubicBezTo>
                  <a:cubicBezTo>
                    <a:pt x="25" y="156"/>
                    <a:pt x="42" y="185"/>
                    <a:pt x="62" y="203"/>
                  </a:cubicBezTo>
                  <a:cubicBezTo>
                    <a:pt x="51" y="214"/>
                    <a:pt x="38" y="238"/>
                    <a:pt x="38" y="266"/>
                  </a:cubicBezTo>
                  <a:cubicBezTo>
                    <a:pt x="38" y="290"/>
                    <a:pt x="49" y="319"/>
                    <a:pt x="73" y="334"/>
                  </a:cubicBezTo>
                  <a:cubicBezTo>
                    <a:pt x="25" y="348"/>
                    <a:pt x="0" y="381"/>
                    <a:pt x="0" y="411"/>
                  </a:cubicBezTo>
                  <a:cubicBezTo>
                    <a:pt x="0" y="466"/>
                    <a:pt x="77" y="510"/>
                    <a:pt x="172" y="510"/>
                  </a:cubicBezTo>
                  <a:cubicBezTo>
                    <a:pt x="262" y="510"/>
                    <a:pt x="343" y="471"/>
                    <a:pt x="343" y="409"/>
                  </a:cubicBezTo>
                  <a:cubicBezTo>
                    <a:pt x="343" y="383"/>
                    <a:pt x="332" y="343"/>
                    <a:pt x="293" y="321"/>
                  </a:cubicBezTo>
                  <a:cubicBezTo>
                    <a:pt x="251" y="299"/>
                    <a:pt x="207" y="299"/>
                    <a:pt x="161" y="299"/>
                  </a:cubicBezTo>
                  <a:cubicBezTo>
                    <a:pt x="141" y="299"/>
                    <a:pt x="108" y="299"/>
                    <a:pt x="102" y="299"/>
                  </a:cubicBezTo>
                  <a:cubicBezTo>
                    <a:pt x="77" y="297"/>
                    <a:pt x="62" y="273"/>
                    <a:pt x="62" y="249"/>
                  </a:cubicBezTo>
                  <a:moveTo>
                    <a:pt x="172" y="490"/>
                  </a:moveTo>
                  <a:cubicBezTo>
                    <a:pt x="95" y="490"/>
                    <a:pt x="42" y="453"/>
                    <a:pt x="42" y="411"/>
                  </a:cubicBezTo>
                  <a:cubicBezTo>
                    <a:pt x="42" y="376"/>
                    <a:pt x="71" y="348"/>
                    <a:pt x="104" y="345"/>
                  </a:cubicBezTo>
                  <a:cubicBezTo>
                    <a:pt x="119" y="345"/>
                    <a:pt x="134" y="345"/>
                    <a:pt x="150" y="345"/>
                  </a:cubicBezTo>
                  <a:cubicBezTo>
                    <a:pt x="216" y="345"/>
                    <a:pt x="304" y="345"/>
                    <a:pt x="304" y="411"/>
                  </a:cubicBezTo>
                  <a:cubicBezTo>
                    <a:pt x="304" y="453"/>
                    <a:pt x="249" y="490"/>
                    <a:pt x="172" y="49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48" name="Полилиния 1047"/>
            <p:cNvSpPr/>
            <p:nvPr/>
          </p:nvSpPr>
          <p:spPr>
            <a:xfrm>
              <a:off x="10406160" y="2352960"/>
              <a:ext cx="140040" cy="122760"/>
            </a:xfrm>
            <a:custGeom>
              <a:avLst/>
              <a:gdLst/>
              <a:ahLst/>
              <a:cxnLst/>
              <a:rect l="0" t="0" r="r" b="b"/>
              <a:pathLst>
                <a:path w="389" h="341">
                  <a:moveTo>
                    <a:pt x="61" y="77"/>
                  </a:moveTo>
                  <a:cubicBezTo>
                    <a:pt x="61" y="146"/>
                    <a:pt x="61" y="215"/>
                    <a:pt x="61" y="284"/>
                  </a:cubicBezTo>
                  <a:cubicBezTo>
                    <a:pt x="61" y="317"/>
                    <a:pt x="52" y="317"/>
                    <a:pt x="0" y="317"/>
                  </a:cubicBezTo>
                  <a:cubicBezTo>
                    <a:pt x="0" y="325"/>
                    <a:pt x="0" y="333"/>
                    <a:pt x="0" y="341"/>
                  </a:cubicBezTo>
                  <a:cubicBezTo>
                    <a:pt x="28" y="341"/>
                    <a:pt x="68" y="339"/>
                    <a:pt x="88" y="339"/>
                  </a:cubicBezTo>
                  <a:cubicBezTo>
                    <a:pt x="107" y="339"/>
                    <a:pt x="149" y="341"/>
                    <a:pt x="173" y="341"/>
                  </a:cubicBezTo>
                  <a:cubicBezTo>
                    <a:pt x="173" y="333"/>
                    <a:pt x="173" y="325"/>
                    <a:pt x="173" y="317"/>
                  </a:cubicBezTo>
                  <a:cubicBezTo>
                    <a:pt x="123" y="317"/>
                    <a:pt x="114" y="317"/>
                    <a:pt x="114" y="284"/>
                  </a:cubicBezTo>
                  <a:cubicBezTo>
                    <a:pt x="114" y="236"/>
                    <a:pt x="114" y="188"/>
                    <a:pt x="114" y="141"/>
                  </a:cubicBezTo>
                  <a:cubicBezTo>
                    <a:pt x="114" y="60"/>
                    <a:pt x="169" y="18"/>
                    <a:pt x="217" y="18"/>
                  </a:cubicBezTo>
                  <a:cubicBezTo>
                    <a:pt x="268" y="18"/>
                    <a:pt x="275" y="60"/>
                    <a:pt x="275" y="103"/>
                  </a:cubicBezTo>
                  <a:cubicBezTo>
                    <a:pt x="275" y="164"/>
                    <a:pt x="275" y="224"/>
                    <a:pt x="275" y="284"/>
                  </a:cubicBezTo>
                  <a:cubicBezTo>
                    <a:pt x="275" y="317"/>
                    <a:pt x="268" y="317"/>
                    <a:pt x="215" y="317"/>
                  </a:cubicBezTo>
                  <a:cubicBezTo>
                    <a:pt x="215" y="325"/>
                    <a:pt x="215" y="333"/>
                    <a:pt x="215" y="341"/>
                  </a:cubicBezTo>
                  <a:cubicBezTo>
                    <a:pt x="242" y="341"/>
                    <a:pt x="281" y="339"/>
                    <a:pt x="303" y="339"/>
                  </a:cubicBezTo>
                  <a:cubicBezTo>
                    <a:pt x="323" y="339"/>
                    <a:pt x="363" y="341"/>
                    <a:pt x="389" y="341"/>
                  </a:cubicBezTo>
                  <a:cubicBezTo>
                    <a:pt x="389" y="333"/>
                    <a:pt x="389" y="325"/>
                    <a:pt x="389" y="317"/>
                  </a:cubicBezTo>
                  <a:cubicBezTo>
                    <a:pt x="349" y="317"/>
                    <a:pt x="330" y="317"/>
                    <a:pt x="330" y="295"/>
                  </a:cubicBezTo>
                  <a:cubicBezTo>
                    <a:pt x="330" y="246"/>
                    <a:pt x="330" y="196"/>
                    <a:pt x="330" y="147"/>
                  </a:cubicBezTo>
                  <a:cubicBezTo>
                    <a:pt x="330" y="81"/>
                    <a:pt x="330" y="57"/>
                    <a:pt x="305" y="29"/>
                  </a:cubicBezTo>
                  <a:cubicBezTo>
                    <a:pt x="294" y="16"/>
                    <a:pt x="268" y="0"/>
                    <a:pt x="224" y="0"/>
                  </a:cubicBezTo>
                  <a:cubicBezTo>
                    <a:pt x="167" y="0"/>
                    <a:pt x="132" y="33"/>
                    <a:pt x="110" y="81"/>
                  </a:cubicBezTo>
                  <a:cubicBezTo>
                    <a:pt x="110" y="54"/>
                    <a:pt x="110" y="27"/>
                    <a:pt x="110" y="0"/>
                  </a:cubicBezTo>
                  <a:cubicBezTo>
                    <a:pt x="73" y="3"/>
                    <a:pt x="36" y="6"/>
                    <a:pt x="0" y="9"/>
                  </a:cubicBezTo>
                  <a:cubicBezTo>
                    <a:pt x="0" y="17"/>
                    <a:pt x="0" y="25"/>
                    <a:pt x="0" y="33"/>
                  </a:cubicBezTo>
                  <a:cubicBezTo>
                    <a:pt x="55" y="33"/>
                    <a:pt x="61" y="38"/>
                    <a:pt x="61" y="7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49" name="Полилиния 1048"/>
            <p:cNvSpPr/>
            <p:nvPr/>
          </p:nvSpPr>
          <p:spPr>
            <a:xfrm>
              <a:off x="10555560" y="2352960"/>
              <a:ext cx="164880" cy="126000"/>
            </a:xfrm>
            <a:custGeom>
              <a:avLst/>
              <a:gdLst/>
              <a:ahLst/>
              <a:cxnLst/>
              <a:rect l="0" t="0" r="r" b="b"/>
              <a:pathLst>
                <a:path w="458" h="350">
                  <a:moveTo>
                    <a:pt x="458" y="55"/>
                  </a:moveTo>
                  <a:cubicBezTo>
                    <a:pt x="458" y="20"/>
                    <a:pt x="445" y="0"/>
                    <a:pt x="427" y="0"/>
                  </a:cubicBezTo>
                  <a:cubicBezTo>
                    <a:pt x="407" y="0"/>
                    <a:pt x="385" y="20"/>
                    <a:pt x="385" y="38"/>
                  </a:cubicBezTo>
                  <a:cubicBezTo>
                    <a:pt x="385" y="44"/>
                    <a:pt x="390" y="53"/>
                    <a:pt x="399" y="60"/>
                  </a:cubicBezTo>
                  <a:cubicBezTo>
                    <a:pt x="412" y="71"/>
                    <a:pt x="425" y="92"/>
                    <a:pt x="425" y="125"/>
                  </a:cubicBezTo>
                  <a:cubicBezTo>
                    <a:pt x="425" y="156"/>
                    <a:pt x="410" y="200"/>
                    <a:pt x="385" y="235"/>
                  </a:cubicBezTo>
                  <a:cubicBezTo>
                    <a:pt x="363" y="268"/>
                    <a:pt x="335" y="295"/>
                    <a:pt x="297" y="295"/>
                  </a:cubicBezTo>
                  <a:cubicBezTo>
                    <a:pt x="253" y="295"/>
                    <a:pt x="229" y="266"/>
                    <a:pt x="223" y="224"/>
                  </a:cubicBezTo>
                  <a:cubicBezTo>
                    <a:pt x="231" y="205"/>
                    <a:pt x="249" y="156"/>
                    <a:pt x="249" y="134"/>
                  </a:cubicBezTo>
                  <a:cubicBezTo>
                    <a:pt x="249" y="125"/>
                    <a:pt x="245" y="117"/>
                    <a:pt x="236" y="117"/>
                  </a:cubicBezTo>
                  <a:cubicBezTo>
                    <a:pt x="229" y="117"/>
                    <a:pt x="220" y="119"/>
                    <a:pt x="214" y="130"/>
                  </a:cubicBezTo>
                  <a:cubicBezTo>
                    <a:pt x="205" y="145"/>
                    <a:pt x="196" y="196"/>
                    <a:pt x="196" y="224"/>
                  </a:cubicBezTo>
                  <a:cubicBezTo>
                    <a:pt x="172" y="259"/>
                    <a:pt x="141" y="295"/>
                    <a:pt x="91" y="295"/>
                  </a:cubicBezTo>
                  <a:cubicBezTo>
                    <a:pt x="40" y="295"/>
                    <a:pt x="25" y="248"/>
                    <a:pt x="25" y="205"/>
                  </a:cubicBezTo>
                  <a:cubicBezTo>
                    <a:pt x="25" y="110"/>
                    <a:pt x="104" y="29"/>
                    <a:pt x="104" y="18"/>
                  </a:cubicBezTo>
                  <a:cubicBezTo>
                    <a:pt x="104" y="9"/>
                    <a:pt x="97" y="5"/>
                    <a:pt x="88" y="5"/>
                  </a:cubicBezTo>
                  <a:cubicBezTo>
                    <a:pt x="77" y="5"/>
                    <a:pt x="73" y="13"/>
                    <a:pt x="69" y="20"/>
                  </a:cubicBezTo>
                  <a:cubicBezTo>
                    <a:pt x="29" y="77"/>
                    <a:pt x="0" y="169"/>
                    <a:pt x="0" y="240"/>
                  </a:cubicBezTo>
                  <a:cubicBezTo>
                    <a:pt x="0" y="292"/>
                    <a:pt x="18" y="350"/>
                    <a:pt x="80" y="350"/>
                  </a:cubicBezTo>
                  <a:cubicBezTo>
                    <a:pt x="135" y="350"/>
                    <a:pt x="172" y="312"/>
                    <a:pt x="201" y="268"/>
                  </a:cubicBezTo>
                  <a:cubicBezTo>
                    <a:pt x="207" y="314"/>
                    <a:pt x="236" y="350"/>
                    <a:pt x="284" y="350"/>
                  </a:cubicBezTo>
                  <a:cubicBezTo>
                    <a:pt x="346" y="350"/>
                    <a:pt x="383" y="303"/>
                    <a:pt x="410" y="244"/>
                  </a:cubicBezTo>
                  <a:cubicBezTo>
                    <a:pt x="429" y="207"/>
                    <a:pt x="458" y="101"/>
                    <a:pt x="458" y="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050" name="Группа 1049"/>
          <p:cNvGrpSpPr/>
          <p:nvPr/>
        </p:nvGrpSpPr>
        <p:grpSpPr>
          <a:xfrm>
            <a:off x="1362240" y="3138840"/>
            <a:ext cx="9554040" cy="1055880"/>
            <a:chOff x="1362240" y="3138840"/>
            <a:chExt cx="9554040" cy="1055880"/>
          </a:xfrm>
        </p:grpSpPr>
        <p:sp>
          <p:nvSpPr>
            <p:cNvPr id="1051" name="Полилиния 1050"/>
            <p:cNvSpPr/>
            <p:nvPr/>
          </p:nvSpPr>
          <p:spPr>
            <a:xfrm>
              <a:off x="1362240" y="3461760"/>
              <a:ext cx="122040" cy="126000"/>
            </a:xfrm>
            <a:custGeom>
              <a:avLst/>
              <a:gdLst/>
              <a:ahLst/>
              <a:cxnLst/>
              <a:rect l="0" t="0" r="r" b="b"/>
              <a:pathLst>
                <a:path w="339" h="350">
                  <a:moveTo>
                    <a:pt x="339" y="53"/>
                  </a:moveTo>
                  <a:cubicBezTo>
                    <a:pt x="339" y="13"/>
                    <a:pt x="319" y="0"/>
                    <a:pt x="306" y="0"/>
                  </a:cubicBezTo>
                  <a:cubicBezTo>
                    <a:pt x="286" y="0"/>
                    <a:pt x="268" y="20"/>
                    <a:pt x="268" y="37"/>
                  </a:cubicBezTo>
                  <a:cubicBezTo>
                    <a:pt x="268" y="46"/>
                    <a:pt x="273" y="51"/>
                    <a:pt x="279" y="59"/>
                  </a:cubicBezTo>
                  <a:cubicBezTo>
                    <a:pt x="297" y="75"/>
                    <a:pt x="306" y="95"/>
                    <a:pt x="306" y="123"/>
                  </a:cubicBezTo>
                  <a:cubicBezTo>
                    <a:pt x="306" y="156"/>
                    <a:pt x="260" y="332"/>
                    <a:pt x="169" y="332"/>
                  </a:cubicBezTo>
                  <a:cubicBezTo>
                    <a:pt x="130" y="332"/>
                    <a:pt x="112" y="306"/>
                    <a:pt x="112" y="266"/>
                  </a:cubicBezTo>
                  <a:cubicBezTo>
                    <a:pt x="112" y="222"/>
                    <a:pt x="132" y="165"/>
                    <a:pt x="156" y="101"/>
                  </a:cubicBezTo>
                  <a:cubicBezTo>
                    <a:pt x="163" y="88"/>
                    <a:pt x="165" y="77"/>
                    <a:pt x="165" y="64"/>
                  </a:cubicBezTo>
                  <a:cubicBezTo>
                    <a:pt x="165" y="29"/>
                    <a:pt x="141" y="0"/>
                    <a:pt x="103" y="0"/>
                  </a:cubicBezTo>
                  <a:cubicBezTo>
                    <a:pt x="31" y="0"/>
                    <a:pt x="0" y="112"/>
                    <a:pt x="0" y="119"/>
                  </a:cubicBezTo>
                  <a:cubicBezTo>
                    <a:pt x="0" y="125"/>
                    <a:pt x="6" y="123"/>
                    <a:pt x="9" y="125"/>
                  </a:cubicBezTo>
                  <a:cubicBezTo>
                    <a:pt x="18" y="125"/>
                    <a:pt x="18" y="125"/>
                    <a:pt x="22" y="112"/>
                  </a:cubicBezTo>
                  <a:cubicBezTo>
                    <a:pt x="44" y="35"/>
                    <a:pt x="77" y="18"/>
                    <a:pt x="101" y="18"/>
                  </a:cubicBezTo>
                  <a:cubicBezTo>
                    <a:pt x="106" y="18"/>
                    <a:pt x="119" y="18"/>
                    <a:pt x="119" y="42"/>
                  </a:cubicBezTo>
                  <a:cubicBezTo>
                    <a:pt x="119" y="62"/>
                    <a:pt x="112" y="81"/>
                    <a:pt x="106" y="95"/>
                  </a:cubicBezTo>
                  <a:cubicBezTo>
                    <a:pt x="73" y="185"/>
                    <a:pt x="62" y="220"/>
                    <a:pt x="62" y="253"/>
                  </a:cubicBezTo>
                  <a:cubicBezTo>
                    <a:pt x="62" y="336"/>
                    <a:pt x="130" y="350"/>
                    <a:pt x="165" y="350"/>
                  </a:cubicBezTo>
                  <a:cubicBezTo>
                    <a:pt x="295" y="350"/>
                    <a:pt x="339" y="95"/>
                    <a:pt x="339" y="5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52" name="Полилиния 1051"/>
            <p:cNvSpPr/>
            <p:nvPr/>
          </p:nvSpPr>
          <p:spPr>
            <a:xfrm>
              <a:off x="1527120" y="3376440"/>
              <a:ext cx="64080" cy="277560"/>
            </a:xfrm>
            <a:custGeom>
              <a:avLst/>
              <a:gdLst/>
              <a:ahLst/>
              <a:cxnLst/>
              <a:rect l="0" t="0" r="r" b="b"/>
              <a:pathLst>
                <a:path w="178" h="771">
                  <a:moveTo>
                    <a:pt x="178" y="763"/>
                  </a:moveTo>
                  <a:cubicBezTo>
                    <a:pt x="178" y="760"/>
                    <a:pt x="178" y="760"/>
                    <a:pt x="165" y="747"/>
                  </a:cubicBezTo>
                  <a:cubicBezTo>
                    <a:pt x="68" y="648"/>
                    <a:pt x="44" y="503"/>
                    <a:pt x="44" y="384"/>
                  </a:cubicBezTo>
                  <a:cubicBezTo>
                    <a:pt x="44" y="250"/>
                    <a:pt x="72" y="116"/>
                    <a:pt x="169" y="19"/>
                  </a:cubicBezTo>
                  <a:cubicBezTo>
                    <a:pt x="178" y="11"/>
                    <a:pt x="178" y="8"/>
                    <a:pt x="178" y="6"/>
                  </a:cubicBezTo>
                  <a:cubicBezTo>
                    <a:pt x="178" y="2"/>
                    <a:pt x="176" y="0"/>
                    <a:pt x="171" y="0"/>
                  </a:cubicBezTo>
                  <a:cubicBezTo>
                    <a:pt x="162" y="0"/>
                    <a:pt x="94" y="52"/>
                    <a:pt x="48" y="149"/>
                  </a:cubicBezTo>
                  <a:cubicBezTo>
                    <a:pt x="8" y="235"/>
                    <a:pt x="0" y="321"/>
                    <a:pt x="0" y="384"/>
                  </a:cubicBezTo>
                  <a:cubicBezTo>
                    <a:pt x="0" y="446"/>
                    <a:pt x="8" y="538"/>
                    <a:pt x="50" y="626"/>
                  </a:cubicBezTo>
                  <a:cubicBezTo>
                    <a:pt x="96" y="721"/>
                    <a:pt x="162" y="771"/>
                    <a:pt x="171" y="771"/>
                  </a:cubicBezTo>
                  <a:cubicBezTo>
                    <a:pt x="176" y="771"/>
                    <a:pt x="178" y="769"/>
                    <a:pt x="178" y="76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53" name="Полилиния 1052"/>
            <p:cNvSpPr/>
            <p:nvPr/>
          </p:nvSpPr>
          <p:spPr>
            <a:xfrm>
              <a:off x="1611000" y="3465000"/>
              <a:ext cx="140040" cy="119520"/>
            </a:xfrm>
            <a:custGeom>
              <a:avLst/>
              <a:gdLst/>
              <a:ahLst/>
              <a:cxnLst/>
              <a:rect l="0" t="0" r="r" b="b"/>
              <a:pathLst>
                <a:path w="389" h="332">
                  <a:moveTo>
                    <a:pt x="211" y="152"/>
                  </a:moveTo>
                  <a:cubicBezTo>
                    <a:pt x="235" y="121"/>
                    <a:pt x="264" y="83"/>
                    <a:pt x="284" y="64"/>
                  </a:cubicBezTo>
                  <a:cubicBezTo>
                    <a:pt x="308" y="35"/>
                    <a:pt x="339" y="24"/>
                    <a:pt x="376" y="24"/>
                  </a:cubicBezTo>
                  <a:cubicBezTo>
                    <a:pt x="376" y="16"/>
                    <a:pt x="376" y="8"/>
                    <a:pt x="376" y="0"/>
                  </a:cubicBezTo>
                  <a:cubicBezTo>
                    <a:pt x="356" y="0"/>
                    <a:pt x="332" y="2"/>
                    <a:pt x="312" y="2"/>
                  </a:cubicBezTo>
                  <a:cubicBezTo>
                    <a:pt x="288" y="2"/>
                    <a:pt x="248" y="0"/>
                    <a:pt x="237" y="0"/>
                  </a:cubicBezTo>
                  <a:cubicBezTo>
                    <a:pt x="237" y="8"/>
                    <a:pt x="237" y="16"/>
                    <a:pt x="237" y="24"/>
                  </a:cubicBezTo>
                  <a:cubicBezTo>
                    <a:pt x="253" y="24"/>
                    <a:pt x="259" y="36"/>
                    <a:pt x="259" y="48"/>
                  </a:cubicBezTo>
                  <a:cubicBezTo>
                    <a:pt x="259" y="60"/>
                    <a:pt x="253" y="70"/>
                    <a:pt x="248" y="75"/>
                  </a:cubicBezTo>
                  <a:cubicBezTo>
                    <a:pt x="232" y="94"/>
                    <a:pt x="216" y="114"/>
                    <a:pt x="200" y="134"/>
                  </a:cubicBezTo>
                  <a:cubicBezTo>
                    <a:pt x="180" y="108"/>
                    <a:pt x="160" y="83"/>
                    <a:pt x="141" y="57"/>
                  </a:cubicBezTo>
                  <a:cubicBezTo>
                    <a:pt x="134" y="48"/>
                    <a:pt x="134" y="48"/>
                    <a:pt x="134" y="42"/>
                  </a:cubicBezTo>
                  <a:cubicBezTo>
                    <a:pt x="134" y="31"/>
                    <a:pt x="145" y="24"/>
                    <a:pt x="160" y="24"/>
                  </a:cubicBezTo>
                  <a:cubicBezTo>
                    <a:pt x="160" y="16"/>
                    <a:pt x="160" y="8"/>
                    <a:pt x="160" y="0"/>
                  </a:cubicBezTo>
                  <a:cubicBezTo>
                    <a:pt x="141" y="0"/>
                    <a:pt x="90" y="2"/>
                    <a:pt x="77" y="2"/>
                  </a:cubicBezTo>
                  <a:cubicBezTo>
                    <a:pt x="61" y="2"/>
                    <a:pt x="24" y="0"/>
                    <a:pt x="4" y="0"/>
                  </a:cubicBezTo>
                  <a:cubicBezTo>
                    <a:pt x="4" y="8"/>
                    <a:pt x="4" y="16"/>
                    <a:pt x="4" y="24"/>
                  </a:cubicBezTo>
                  <a:cubicBezTo>
                    <a:pt x="57" y="24"/>
                    <a:pt x="59" y="24"/>
                    <a:pt x="94" y="70"/>
                  </a:cubicBezTo>
                  <a:cubicBezTo>
                    <a:pt x="120" y="103"/>
                    <a:pt x="146" y="136"/>
                    <a:pt x="171" y="169"/>
                  </a:cubicBezTo>
                  <a:cubicBezTo>
                    <a:pt x="147" y="200"/>
                    <a:pt x="123" y="231"/>
                    <a:pt x="99" y="261"/>
                  </a:cubicBezTo>
                  <a:cubicBezTo>
                    <a:pt x="61" y="308"/>
                    <a:pt x="15" y="308"/>
                    <a:pt x="0" y="308"/>
                  </a:cubicBezTo>
                  <a:cubicBezTo>
                    <a:pt x="0" y="316"/>
                    <a:pt x="0" y="324"/>
                    <a:pt x="0" y="332"/>
                  </a:cubicBezTo>
                  <a:cubicBezTo>
                    <a:pt x="20" y="330"/>
                    <a:pt x="44" y="330"/>
                    <a:pt x="64" y="330"/>
                  </a:cubicBezTo>
                  <a:cubicBezTo>
                    <a:pt x="86" y="330"/>
                    <a:pt x="119" y="332"/>
                    <a:pt x="136" y="332"/>
                  </a:cubicBezTo>
                  <a:cubicBezTo>
                    <a:pt x="136" y="324"/>
                    <a:pt x="136" y="316"/>
                    <a:pt x="136" y="308"/>
                  </a:cubicBezTo>
                  <a:cubicBezTo>
                    <a:pt x="121" y="305"/>
                    <a:pt x="114" y="297"/>
                    <a:pt x="114" y="283"/>
                  </a:cubicBezTo>
                  <a:cubicBezTo>
                    <a:pt x="114" y="268"/>
                    <a:pt x="136" y="242"/>
                    <a:pt x="185" y="187"/>
                  </a:cubicBezTo>
                  <a:cubicBezTo>
                    <a:pt x="204" y="212"/>
                    <a:pt x="224" y="238"/>
                    <a:pt x="244" y="264"/>
                  </a:cubicBezTo>
                  <a:cubicBezTo>
                    <a:pt x="248" y="272"/>
                    <a:pt x="259" y="283"/>
                    <a:pt x="259" y="288"/>
                  </a:cubicBezTo>
                  <a:cubicBezTo>
                    <a:pt x="259" y="297"/>
                    <a:pt x="253" y="308"/>
                    <a:pt x="231" y="308"/>
                  </a:cubicBezTo>
                  <a:cubicBezTo>
                    <a:pt x="231" y="316"/>
                    <a:pt x="231" y="324"/>
                    <a:pt x="231" y="332"/>
                  </a:cubicBezTo>
                  <a:cubicBezTo>
                    <a:pt x="255" y="332"/>
                    <a:pt x="299" y="330"/>
                    <a:pt x="314" y="330"/>
                  </a:cubicBezTo>
                  <a:cubicBezTo>
                    <a:pt x="336" y="330"/>
                    <a:pt x="365" y="330"/>
                    <a:pt x="389" y="332"/>
                  </a:cubicBezTo>
                  <a:cubicBezTo>
                    <a:pt x="389" y="324"/>
                    <a:pt x="389" y="316"/>
                    <a:pt x="389" y="308"/>
                  </a:cubicBezTo>
                  <a:cubicBezTo>
                    <a:pt x="347" y="308"/>
                    <a:pt x="334" y="308"/>
                    <a:pt x="317" y="283"/>
                  </a:cubicBezTo>
                  <a:cubicBezTo>
                    <a:pt x="281" y="239"/>
                    <a:pt x="246" y="196"/>
                    <a:pt x="211" y="15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54" name="Полилиния 1053"/>
            <p:cNvSpPr/>
            <p:nvPr/>
          </p:nvSpPr>
          <p:spPr>
            <a:xfrm>
              <a:off x="1770120" y="3376440"/>
              <a:ext cx="64800" cy="277560"/>
            </a:xfrm>
            <a:custGeom>
              <a:avLst/>
              <a:gdLst/>
              <a:ahLst/>
              <a:cxnLst/>
              <a:rect l="0" t="0" r="r" b="b"/>
              <a:pathLst>
                <a:path w="180" h="771">
                  <a:moveTo>
                    <a:pt x="180" y="384"/>
                  </a:moveTo>
                  <a:cubicBezTo>
                    <a:pt x="180" y="325"/>
                    <a:pt x="172" y="230"/>
                    <a:pt x="128" y="145"/>
                  </a:cubicBezTo>
                  <a:cubicBezTo>
                    <a:pt x="81" y="50"/>
                    <a:pt x="15" y="0"/>
                    <a:pt x="9" y="0"/>
                  </a:cubicBezTo>
                  <a:cubicBezTo>
                    <a:pt x="4" y="0"/>
                    <a:pt x="0" y="2"/>
                    <a:pt x="0" y="6"/>
                  </a:cubicBezTo>
                  <a:cubicBezTo>
                    <a:pt x="0" y="8"/>
                    <a:pt x="0" y="11"/>
                    <a:pt x="15" y="24"/>
                  </a:cubicBezTo>
                  <a:cubicBezTo>
                    <a:pt x="90" y="101"/>
                    <a:pt x="134" y="224"/>
                    <a:pt x="134" y="384"/>
                  </a:cubicBezTo>
                  <a:cubicBezTo>
                    <a:pt x="134" y="516"/>
                    <a:pt x="106" y="653"/>
                    <a:pt x="11" y="749"/>
                  </a:cubicBezTo>
                  <a:cubicBezTo>
                    <a:pt x="0" y="760"/>
                    <a:pt x="0" y="760"/>
                    <a:pt x="0" y="763"/>
                  </a:cubicBezTo>
                  <a:cubicBezTo>
                    <a:pt x="0" y="769"/>
                    <a:pt x="4" y="771"/>
                    <a:pt x="9" y="771"/>
                  </a:cubicBezTo>
                  <a:cubicBezTo>
                    <a:pt x="15" y="771"/>
                    <a:pt x="86" y="719"/>
                    <a:pt x="132" y="620"/>
                  </a:cubicBezTo>
                  <a:cubicBezTo>
                    <a:pt x="169" y="536"/>
                    <a:pt x="180" y="450"/>
                    <a:pt x="180" y="38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55" name="Полилиния 1054"/>
            <p:cNvSpPr/>
            <p:nvPr/>
          </p:nvSpPr>
          <p:spPr>
            <a:xfrm>
              <a:off x="1955520" y="3461760"/>
              <a:ext cx="185040" cy="126000"/>
            </a:xfrm>
            <a:custGeom>
              <a:avLst/>
              <a:gdLst/>
              <a:ahLst/>
              <a:cxnLst/>
              <a:rect l="0" t="0" r="r" b="b"/>
              <a:pathLst>
                <a:path w="514" h="350">
                  <a:moveTo>
                    <a:pt x="514" y="317"/>
                  </a:moveTo>
                  <a:cubicBezTo>
                    <a:pt x="512" y="317"/>
                    <a:pt x="499" y="319"/>
                    <a:pt x="497" y="319"/>
                  </a:cubicBezTo>
                  <a:cubicBezTo>
                    <a:pt x="435" y="319"/>
                    <a:pt x="396" y="257"/>
                    <a:pt x="369" y="218"/>
                  </a:cubicBezTo>
                  <a:cubicBezTo>
                    <a:pt x="360" y="205"/>
                    <a:pt x="341" y="174"/>
                    <a:pt x="332" y="161"/>
                  </a:cubicBezTo>
                  <a:cubicBezTo>
                    <a:pt x="349" y="119"/>
                    <a:pt x="402" y="22"/>
                    <a:pt x="495" y="22"/>
                  </a:cubicBezTo>
                  <a:cubicBezTo>
                    <a:pt x="499" y="22"/>
                    <a:pt x="506" y="22"/>
                    <a:pt x="514" y="24"/>
                  </a:cubicBezTo>
                  <a:cubicBezTo>
                    <a:pt x="514" y="4"/>
                    <a:pt x="514" y="4"/>
                    <a:pt x="512" y="2"/>
                  </a:cubicBezTo>
                  <a:cubicBezTo>
                    <a:pt x="508" y="0"/>
                    <a:pt x="495" y="0"/>
                    <a:pt x="488" y="0"/>
                  </a:cubicBezTo>
                  <a:cubicBezTo>
                    <a:pt x="391" y="0"/>
                    <a:pt x="334" y="95"/>
                    <a:pt x="314" y="132"/>
                  </a:cubicBezTo>
                  <a:cubicBezTo>
                    <a:pt x="283" y="86"/>
                    <a:pt x="272" y="68"/>
                    <a:pt x="244" y="44"/>
                  </a:cubicBezTo>
                  <a:cubicBezTo>
                    <a:pt x="198" y="4"/>
                    <a:pt x="154" y="0"/>
                    <a:pt x="136" y="0"/>
                  </a:cubicBezTo>
                  <a:cubicBezTo>
                    <a:pt x="50" y="0"/>
                    <a:pt x="0" y="86"/>
                    <a:pt x="0" y="176"/>
                  </a:cubicBezTo>
                  <a:cubicBezTo>
                    <a:pt x="0" y="262"/>
                    <a:pt x="48" y="350"/>
                    <a:pt x="134" y="350"/>
                  </a:cubicBezTo>
                  <a:cubicBezTo>
                    <a:pt x="231" y="350"/>
                    <a:pt x="288" y="255"/>
                    <a:pt x="308" y="218"/>
                  </a:cubicBezTo>
                  <a:cubicBezTo>
                    <a:pt x="338" y="264"/>
                    <a:pt x="349" y="281"/>
                    <a:pt x="378" y="306"/>
                  </a:cubicBezTo>
                  <a:cubicBezTo>
                    <a:pt x="424" y="345"/>
                    <a:pt x="466" y="350"/>
                    <a:pt x="486" y="350"/>
                  </a:cubicBezTo>
                  <a:cubicBezTo>
                    <a:pt x="495" y="350"/>
                    <a:pt x="508" y="347"/>
                    <a:pt x="514" y="347"/>
                  </a:cubicBezTo>
                  <a:cubicBezTo>
                    <a:pt x="514" y="337"/>
                    <a:pt x="514" y="327"/>
                    <a:pt x="514" y="317"/>
                  </a:cubicBezTo>
                  <a:moveTo>
                    <a:pt x="290" y="189"/>
                  </a:moveTo>
                  <a:cubicBezTo>
                    <a:pt x="270" y="231"/>
                    <a:pt x="220" y="328"/>
                    <a:pt x="127" y="328"/>
                  </a:cubicBezTo>
                  <a:cubicBezTo>
                    <a:pt x="52" y="328"/>
                    <a:pt x="17" y="246"/>
                    <a:pt x="17" y="176"/>
                  </a:cubicBezTo>
                  <a:cubicBezTo>
                    <a:pt x="17" y="99"/>
                    <a:pt x="59" y="31"/>
                    <a:pt x="125" y="31"/>
                  </a:cubicBezTo>
                  <a:cubicBezTo>
                    <a:pt x="184" y="31"/>
                    <a:pt x="226" y="92"/>
                    <a:pt x="253" y="132"/>
                  </a:cubicBezTo>
                  <a:cubicBezTo>
                    <a:pt x="261" y="145"/>
                    <a:pt x="281" y="176"/>
                    <a:pt x="290" y="18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56" name="Полилиния 1055"/>
            <p:cNvSpPr/>
            <p:nvPr/>
          </p:nvSpPr>
          <p:spPr>
            <a:xfrm>
              <a:off x="2280240" y="3273480"/>
              <a:ext cx="106920" cy="125640"/>
            </a:xfrm>
            <a:custGeom>
              <a:avLst/>
              <a:gdLst/>
              <a:ahLst/>
              <a:cxnLst/>
              <a:rect l="0" t="0" r="r" b="b"/>
              <a:pathLst>
                <a:path w="297" h="349">
                  <a:moveTo>
                    <a:pt x="107" y="162"/>
                  </a:moveTo>
                  <a:cubicBezTo>
                    <a:pt x="129" y="162"/>
                    <a:pt x="187" y="162"/>
                    <a:pt x="226" y="145"/>
                  </a:cubicBezTo>
                  <a:cubicBezTo>
                    <a:pt x="281" y="123"/>
                    <a:pt x="283" y="77"/>
                    <a:pt x="283" y="66"/>
                  </a:cubicBezTo>
                  <a:cubicBezTo>
                    <a:pt x="283" y="33"/>
                    <a:pt x="255" y="0"/>
                    <a:pt x="202" y="0"/>
                  </a:cubicBezTo>
                  <a:cubicBezTo>
                    <a:pt x="116" y="0"/>
                    <a:pt x="0" y="75"/>
                    <a:pt x="0" y="211"/>
                  </a:cubicBezTo>
                  <a:cubicBezTo>
                    <a:pt x="0" y="290"/>
                    <a:pt x="44" y="349"/>
                    <a:pt x="121" y="349"/>
                  </a:cubicBezTo>
                  <a:cubicBezTo>
                    <a:pt x="231" y="349"/>
                    <a:pt x="297" y="268"/>
                    <a:pt x="297" y="259"/>
                  </a:cubicBezTo>
                  <a:cubicBezTo>
                    <a:pt x="297" y="255"/>
                    <a:pt x="292" y="248"/>
                    <a:pt x="286" y="248"/>
                  </a:cubicBezTo>
                  <a:cubicBezTo>
                    <a:pt x="283" y="248"/>
                    <a:pt x="281" y="250"/>
                    <a:pt x="277" y="257"/>
                  </a:cubicBezTo>
                  <a:cubicBezTo>
                    <a:pt x="215" y="334"/>
                    <a:pt x="132" y="334"/>
                    <a:pt x="123" y="334"/>
                  </a:cubicBezTo>
                  <a:cubicBezTo>
                    <a:pt x="61" y="334"/>
                    <a:pt x="55" y="268"/>
                    <a:pt x="55" y="244"/>
                  </a:cubicBezTo>
                  <a:cubicBezTo>
                    <a:pt x="55" y="235"/>
                    <a:pt x="55" y="211"/>
                    <a:pt x="68" y="162"/>
                  </a:cubicBezTo>
                  <a:cubicBezTo>
                    <a:pt x="81" y="162"/>
                    <a:pt x="94" y="162"/>
                    <a:pt x="107" y="162"/>
                  </a:cubicBezTo>
                  <a:moveTo>
                    <a:pt x="72" y="147"/>
                  </a:moveTo>
                  <a:cubicBezTo>
                    <a:pt x="101" y="28"/>
                    <a:pt x="182" y="17"/>
                    <a:pt x="202" y="17"/>
                  </a:cubicBezTo>
                  <a:cubicBezTo>
                    <a:pt x="237" y="17"/>
                    <a:pt x="259" y="39"/>
                    <a:pt x="259" y="66"/>
                  </a:cubicBezTo>
                  <a:cubicBezTo>
                    <a:pt x="259" y="147"/>
                    <a:pt x="136" y="147"/>
                    <a:pt x="103" y="147"/>
                  </a:cubicBezTo>
                  <a:cubicBezTo>
                    <a:pt x="93" y="147"/>
                    <a:pt x="82" y="147"/>
                    <a:pt x="72" y="14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57" name="Полилиния 1056"/>
            <p:cNvSpPr/>
            <p:nvPr/>
          </p:nvSpPr>
          <p:spPr>
            <a:xfrm>
              <a:off x="2405880" y="3166560"/>
              <a:ext cx="58680" cy="131400"/>
            </a:xfrm>
            <a:custGeom>
              <a:avLst/>
              <a:gdLst/>
              <a:ahLst/>
              <a:cxnLst/>
              <a:rect l="0" t="0" r="r" b="b"/>
              <a:pathLst>
                <a:path w="163" h="365">
                  <a:moveTo>
                    <a:pt x="150" y="20"/>
                  </a:moveTo>
                  <a:cubicBezTo>
                    <a:pt x="150" y="11"/>
                    <a:pt x="143" y="0"/>
                    <a:pt x="128" y="0"/>
                  </a:cubicBezTo>
                  <a:cubicBezTo>
                    <a:pt x="113" y="0"/>
                    <a:pt x="97" y="13"/>
                    <a:pt x="97" y="31"/>
                  </a:cubicBezTo>
                  <a:cubicBezTo>
                    <a:pt x="97" y="40"/>
                    <a:pt x="104" y="51"/>
                    <a:pt x="119" y="51"/>
                  </a:cubicBezTo>
                  <a:cubicBezTo>
                    <a:pt x="135" y="51"/>
                    <a:pt x="150" y="35"/>
                    <a:pt x="150" y="20"/>
                  </a:cubicBezTo>
                  <a:moveTo>
                    <a:pt x="40" y="295"/>
                  </a:moveTo>
                  <a:cubicBezTo>
                    <a:pt x="38" y="301"/>
                    <a:pt x="33" y="308"/>
                    <a:pt x="33" y="319"/>
                  </a:cubicBezTo>
                  <a:cubicBezTo>
                    <a:pt x="33" y="343"/>
                    <a:pt x="55" y="365"/>
                    <a:pt x="86" y="365"/>
                  </a:cubicBezTo>
                  <a:cubicBezTo>
                    <a:pt x="139" y="365"/>
                    <a:pt x="163" y="290"/>
                    <a:pt x="163" y="281"/>
                  </a:cubicBezTo>
                  <a:cubicBezTo>
                    <a:pt x="163" y="275"/>
                    <a:pt x="157" y="275"/>
                    <a:pt x="154" y="275"/>
                  </a:cubicBezTo>
                  <a:cubicBezTo>
                    <a:pt x="148" y="275"/>
                    <a:pt x="148" y="277"/>
                    <a:pt x="146" y="284"/>
                  </a:cubicBezTo>
                  <a:cubicBezTo>
                    <a:pt x="132" y="328"/>
                    <a:pt x="108" y="350"/>
                    <a:pt x="88" y="350"/>
                  </a:cubicBezTo>
                  <a:cubicBezTo>
                    <a:pt x="77" y="350"/>
                    <a:pt x="73" y="341"/>
                    <a:pt x="73" y="330"/>
                  </a:cubicBezTo>
                  <a:cubicBezTo>
                    <a:pt x="73" y="317"/>
                    <a:pt x="77" y="308"/>
                    <a:pt x="82" y="295"/>
                  </a:cubicBezTo>
                  <a:cubicBezTo>
                    <a:pt x="88" y="281"/>
                    <a:pt x="95" y="266"/>
                    <a:pt x="99" y="253"/>
                  </a:cubicBezTo>
                  <a:cubicBezTo>
                    <a:pt x="104" y="240"/>
                    <a:pt x="124" y="189"/>
                    <a:pt x="126" y="182"/>
                  </a:cubicBezTo>
                  <a:cubicBezTo>
                    <a:pt x="128" y="178"/>
                    <a:pt x="130" y="171"/>
                    <a:pt x="130" y="167"/>
                  </a:cubicBezTo>
                  <a:cubicBezTo>
                    <a:pt x="130" y="141"/>
                    <a:pt x="108" y="121"/>
                    <a:pt x="77" y="121"/>
                  </a:cubicBezTo>
                  <a:cubicBezTo>
                    <a:pt x="25" y="121"/>
                    <a:pt x="0" y="193"/>
                    <a:pt x="0" y="202"/>
                  </a:cubicBezTo>
                  <a:cubicBezTo>
                    <a:pt x="0" y="209"/>
                    <a:pt x="7" y="209"/>
                    <a:pt x="9" y="209"/>
                  </a:cubicBezTo>
                  <a:cubicBezTo>
                    <a:pt x="16" y="209"/>
                    <a:pt x="18" y="207"/>
                    <a:pt x="18" y="202"/>
                  </a:cubicBezTo>
                  <a:cubicBezTo>
                    <a:pt x="33" y="154"/>
                    <a:pt x="58" y="136"/>
                    <a:pt x="77" y="136"/>
                  </a:cubicBezTo>
                  <a:cubicBezTo>
                    <a:pt x="86" y="136"/>
                    <a:pt x="91" y="138"/>
                    <a:pt x="91" y="154"/>
                  </a:cubicBezTo>
                  <a:cubicBezTo>
                    <a:pt x="91" y="167"/>
                    <a:pt x="86" y="174"/>
                    <a:pt x="73" y="209"/>
                  </a:cubicBezTo>
                  <a:cubicBezTo>
                    <a:pt x="62" y="237"/>
                    <a:pt x="51" y="266"/>
                    <a:pt x="40" y="29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58" name="Полилиния 1057"/>
            <p:cNvSpPr/>
            <p:nvPr/>
          </p:nvSpPr>
          <p:spPr>
            <a:xfrm>
              <a:off x="2528640" y="3138840"/>
              <a:ext cx="119880" cy="216000"/>
            </a:xfrm>
            <a:custGeom>
              <a:avLst/>
              <a:gdLst/>
              <a:ahLst/>
              <a:cxnLst/>
              <a:rect l="0" t="0" r="r" b="b"/>
              <a:pathLst>
                <a:path w="333" h="600">
                  <a:moveTo>
                    <a:pt x="302" y="29"/>
                  </a:moveTo>
                  <a:cubicBezTo>
                    <a:pt x="300" y="29"/>
                    <a:pt x="282" y="34"/>
                    <a:pt x="282" y="53"/>
                  </a:cubicBezTo>
                  <a:cubicBezTo>
                    <a:pt x="282" y="71"/>
                    <a:pt x="297" y="77"/>
                    <a:pt x="308" y="77"/>
                  </a:cubicBezTo>
                  <a:cubicBezTo>
                    <a:pt x="319" y="77"/>
                    <a:pt x="333" y="70"/>
                    <a:pt x="333" y="51"/>
                  </a:cubicBezTo>
                  <a:cubicBezTo>
                    <a:pt x="333" y="22"/>
                    <a:pt x="302" y="0"/>
                    <a:pt x="267" y="0"/>
                  </a:cubicBezTo>
                  <a:cubicBezTo>
                    <a:pt x="223" y="0"/>
                    <a:pt x="185" y="33"/>
                    <a:pt x="170" y="99"/>
                  </a:cubicBezTo>
                  <a:cubicBezTo>
                    <a:pt x="163" y="123"/>
                    <a:pt x="141" y="281"/>
                    <a:pt x="130" y="405"/>
                  </a:cubicBezTo>
                  <a:cubicBezTo>
                    <a:pt x="130" y="418"/>
                    <a:pt x="128" y="451"/>
                    <a:pt x="124" y="482"/>
                  </a:cubicBezTo>
                  <a:cubicBezTo>
                    <a:pt x="117" y="541"/>
                    <a:pt x="106" y="585"/>
                    <a:pt x="66" y="585"/>
                  </a:cubicBezTo>
                  <a:cubicBezTo>
                    <a:pt x="55" y="585"/>
                    <a:pt x="40" y="583"/>
                    <a:pt x="29" y="574"/>
                  </a:cubicBezTo>
                  <a:cubicBezTo>
                    <a:pt x="33" y="572"/>
                    <a:pt x="49" y="568"/>
                    <a:pt x="49" y="550"/>
                  </a:cubicBezTo>
                  <a:cubicBezTo>
                    <a:pt x="49" y="531"/>
                    <a:pt x="36" y="523"/>
                    <a:pt x="25" y="523"/>
                  </a:cubicBezTo>
                  <a:cubicBezTo>
                    <a:pt x="14" y="523"/>
                    <a:pt x="0" y="530"/>
                    <a:pt x="0" y="550"/>
                  </a:cubicBezTo>
                  <a:cubicBezTo>
                    <a:pt x="0" y="578"/>
                    <a:pt x="29" y="600"/>
                    <a:pt x="66" y="600"/>
                  </a:cubicBezTo>
                  <a:cubicBezTo>
                    <a:pt x="108" y="600"/>
                    <a:pt x="146" y="569"/>
                    <a:pt x="163" y="501"/>
                  </a:cubicBezTo>
                  <a:cubicBezTo>
                    <a:pt x="170" y="479"/>
                    <a:pt x="190" y="319"/>
                    <a:pt x="201" y="196"/>
                  </a:cubicBezTo>
                  <a:cubicBezTo>
                    <a:pt x="203" y="182"/>
                    <a:pt x="205" y="150"/>
                    <a:pt x="207" y="121"/>
                  </a:cubicBezTo>
                  <a:cubicBezTo>
                    <a:pt x="214" y="59"/>
                    <a:pt x="227" y="15"/>
                    <a:pt x="267" y="15"/>
                  </a:cubicBezTo>
                  <a:cubicBezTo>
                    <a:pt x="278" y="15"/>
                    <a:pt x="291" y="18"/>
                    <a:pt x="302" y="2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59" name="Полилиния 1058"/>
            <p:cNvSpPr/>
            <p:nvPr/>
          </p:nvSpPr>
          <p:spPr>
            <a:xfrm>
              <a:off x="2670480" y="3147480"/>
              <a:ext cx="84960" cy="60120"/>
            </a:xfrm>
            <a:custGeom>
              <a:avLst/>
              <a:gdLst/>
              <a:ahLst/>
              <a:cxnLst/>
              <a:rect l="0" t="0" r="r" b="b"/>
              <a:pathLst>
                <a:path w="236" h="167">
                  <a:moveTo>
                    <a:pt x="229" y="0"/>
                  </a:moveTo>
                  <a:cubicBezTo>
                    <a:pt x="218" y="0"/>
                    <a:pt x="207" y="2"/>
                    <a:pt x="192" y="2"/>
                  </a:cubicBezTo>
                  <a:cubicBezTo>
                    <a:pt x="178" y="2"/>
                    <a:pt x="161" y="2"/>
                    <a:pt x="148" y="0"/>
                  </a:cubicBezTo>
                  <a:cubicBezTo>
                    <a:pt x="148" y="6"/>
                    <a:pt x="148" y="12"/>
                    <a:pt x="148" y="18"/>
                  </a:cubicBezTo>
                  <a:cubicBezTo>
                    <a:pt x="154" y="18"/>
                    <a:pt x="153" y="22"/>
                    <a:pt x="156" y="24"/>
                  </a:cubicBezTo>
                  <a:cubicBezTo>
                    <a:pt x="156" y="31"/>
                    <a:pt x="152" y="35"/>
                    <a:pt x="141" y="46"/>
                  </a:cubicBezTo>
                  <a:cubicBezTo>
                    <a:pt x="134" y="52"/>
                    <a:pt x="128" y="58"/>
                    <a:pt x="121" y="64"/>
                  </a:cubicBezTo>
                  <a:cubicBezTo>
                    <a:pt x="104" y="49"/>
                    <a:pt x="84" y="29"/>
                    <a:pt x="84" y="24"/>
                  </a:cubicBezTo>
                  <a:cubicBezTo>
                    <a:pt x="84" y="18"/>
                    <a:pt x="90" y="20"/>
                    <a:pt x="93" y="18"/>
                  </a:cubicBezTo>
                  <a:cubicBezTo>
                    <a:pt x="93" y="12"/>
                    <a:pt x="93" y="6"/>
                    <a:pt x="93" y="0"/>
                  </a:cubicBezTo>
                  <a:cubicBezTo>
                    <a:pt x="77" y="2"/>
                    <a:pt x="49" y="2"/>
                    <a:pt x="46" y="2"/>
                  </a:cubicBezTo>
                  <a:cubicBezTo>
                    <a:pt x="31" y="2"/>
                    <a:pt x="20" y="2"/>
                    <a:pt x="2" y="0"/>
                  </a:cubicBezTo>
                  <a:cubicBezTo>
                    <a:pt x="2" y="6"/>
                    <a:pt x="2" y="12"/>
                    <a:pt x="2" y="18"/>
                  </a:cubicBezTo>
                  <a:cubicBezTo>
                    <a:pt x="5" y="18"/>
                    <a:pt x="8" y="18"/>
                    <a:pt x="11" y="18"/>
                  </a:cubicBezTo>
                  <a:cubicBezTo>
                    <a:pt x="35" y="18"/>
                    <a:pt x="35" y="18"/>
                    <a:pt x="55" y="40"/>
                  </a:cubicBezTo>
                  <a:cubicBezTo>
                    <a:pt x="71" y="55"/>
                    <a:pt x="86" y="71"/>
                    <a:pt x="101" y="86"/>
                  </a:cubicBezTo>
                  <a:cubicBezTo>
                    <a:pt x="99" y="88"/>
                    <a:pt x="64" y="121"/>
                    <a:pt x="60" y="126"/>
                  </a:cubicBezTo>
                  <a:cubicBezTo>
                    <a:pt x="49" y="137"/>
                    <a:pt x="33" y="150"/>
                    <a:pt x="0" y="150"/>
                  </a:cubicBezTo>
                  <a:cubicBezTo>
                    <a:pt x="0" y="156"/>
                    <a:pt x="0" y="161"/>
                    <a:pt x="0" y="167"/>
                  </a:cubicBezTo>
                  <a:cubicBezTo>
                    <a:pt x="11" y="165"/>
                    <a:pt x="22" y="165"/>
                    <a:pt x="38" y="165"/>
                  </a:cubicBezTo>
                  <a:cubicBezTo>
                    <a:pt x="51" y="165"/>
                    <a:pt x="66" y="165"/>
                    <a:pt x="82" y="167"/>
                  </a:cubicBezTo>
                  <a:cubicBezTo>
                    <a:pt x="82" y="161"/>
                    <a:pt x="82" y="156"/>
                    <a:pt x="82" y="150"/>
                  </a:cubicBezTo>
                  <a:cubicBezTo>
                    <a:pt x="75" y="150"/>
                    <a:pt x="73" y="145"/>
                    <a:pt x="73" y="143"/>
                  </a:cubicBezTo>
                  <a:cubicBezTo>
                    <a:pt x="73" y="137"/>
                    <a:pt x="79" y="130"/>
                    <a:pt x="82" y="128"/>
                  </a:cubicBezTo>
                  <a:cubicBezTo>
                    <a:pt x="84" y="126"/>
                    <a:pt x="110" y="99"/>
                    <a:pt x="112" y="97"/>
                  </a:cubicBezTo>
                  <a:cubicBezTo>
                    <a:pt x="126" y="110"/>
                    <a:pt x="143" y="126"/>
                    <a:pt x="152" y="137"/>
                  </a:cubicBezTo>
                  <a:cubicBezTo>
                    <a:pt x="156" y="141"/>
                    <a:pt x="156" y="141"/>
                    <a:pt x="156" y="143"/>
                  </a:cubicBezTo>
                  <a:cubicBezTo>
                    <a:pt x="156" y="150"/>
                    <a:pt x="148" y="150"/>
                    <a:pt x="145" y="150"/>
                  </a:cubicBezTo>
                  <a:cubicBezTo>
                    <a:pt x="145" y="156"/>
                    <a:pt x="145" y="161"/>
                    <a:pt x="145" y="167"/>
                  </a:cubicBezTo>
                  <a:cubicBezTo>
                    <a:pt x="161" y="165"/>
                    <a:pt x="192" y="165"/>
                    <a:pt x="194" y="165"/>
                  </a:cubicBezTo>
                  <a:cubicBezTo>
                    <a:pt x="209" y="165"/>
                    <a:pt x="220" y="165"/>
                    <a:pt x="236" y="167"/>
                  </a:cubicBezTo>
                  <a:cubicBezTo>
                    <a:pt x="236" y="161"/>
                    <a:pt x="236" y="156"/>
                    <a:pt x="236" y="150"/>
                  </a:cubicBezTo>
                  <a:cubicBezTo>
                    <a:pt x="233" y="150"/>
                    <a:pt x="231" y="150"/>
                    <a:pt x="229" y="150"/>
                  </a:cubicBezTo>
                  <a:cubicBezTo>
                    <a:pt x="207" y="150"/>
                    <a:pt x="205" y="147"/>
                    <a:pt x="198" y="143"/>
                  </a:cubicBezTo>
                  <a:cubicBezTo>
                    <a:pt x="196" y="141"/>
                    <a:pt x="150" y="95"/>
                    <a:pt x="132" y="77"/>
                  </a:cubicBezTo>
                  <a:cubicBezTo>
                    <a:pt x="181" y="29"/>
                    <a:pt x="192" y="18"/>
                    <a:pt x="229" y="18"/>
                  </a:cubicBezTo>
                  <a:cubicBezTo>
                    <a:pt x="229" y="12"/>
                    <a:pt x="229" y="6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15120" rIns="90000" bIns="1512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60" name="Полилиния 1059"/>
            <p:cNvSpPr/>
            <p:nvPr/>
          </p:nvSpPr>
          <p:spPr>
            <a:xfrm>
              <a:off x="2826720" y="3160080"/>
              <a:ext cx="100440" cy="137880"/>
            </a:xfrm>
            <a:custGeom>
              <a:avLst/>
              <a:gdLst/>
              <a:ahLst/>
              <a:cxnLst/>
              <a:rect l="0" t="0" r="r" b="b"/>
              <a:pathLst>
                <a:path w="279" h="383">
                  <a:moveTo>
                    <a:pt x="277" y="18"/>
                  </a:moveTo>
                  <a:cubicBezTo>
                    <a:pt x="277" y="16"/>
                    <a:pt x="278" y="12"/>
                    <a:pt x="279" y="9"/>
                  </a:cubicBezTo>
                  <a:cubicBezTo>
                    <a:pt x="279" y="7"/>
                    <a:pt x="277" y="0"/>
                    <a:pt x="270" y="0"/>
                  </a:cubicBezTo>
                  <a:cubicBezTo>
                    <a:pt x="259" y="0"/>
                    <a:pt x="213" y="5"/>
                    <a:pt x="200" y="7"/>
                  </a:cubicBezTo>
                  <a:cubicBezTo>
                    <a:pt x="195" y="7"/>
                    <a:pt x="189" y="7"/>
                    <a:pt x="189" y="20"/>
                  </a:cubicBezTo>
                  <a:cubicBezTo>
                    <a:pt x="189" y="27"/>
                    <a:pt x="195" y="27"/>
                    <a:pt x="202" y="27"/>
                  </a:cubicBezTo>
                  <a:cubicBezTo>
                    <a:pt x="228" y="27"/>
                    <a:pt x="228" y="31"/>
                    <a:pt x="228" y="36"/>
                  </a:cubicBezTo>
                  <a:cubicBezTo>
                    <a:pt x="228" y="38"/>
                    <a:pt x="228" y="42"/>
                    <a:pt x="226" y="47"/>
                  </a:cubicBezTo>
                  <a:cubicBezTo>
                    <a:pt x="216" y="88"/>
                    <a:pt x="206" y="129"/>
                    <a:pt x="195" y="170"/>
                  </a:cubicBezTo>
                  <a:cubicBezTo>
                    <a:pt x="184" y="152"/>
                    <a:pt x="167" y="139"/>
                    <a:pt x="140" y="139"/>
                  </a:cubicBezTo>
                  <a:cubicBezTo>
                    <a:pt x="70" y="139"/>
                    <a:pt x="0" y="214"/>
                    <a:pt x="0" y="293"/>
                  </a:cubicBezTo>
                  <a:cubicBezTo>
                    <a:pt x="0" y="346"/>
                    <a:pt x="35" y="383"/>
                    <a:pt x="81" y="383"/>
                  </a:cubicBezTo>
                  <a:cubicBezTo>
                    <a:pt x="112" y="383"/>
                    <a:pt x="138" y="365"/>
                    <a:pt x="158" y="343"/>
                  </a:cubicBezTo>
                  <a:cubicBezTo>
                    <a:pt x="169" y="376"/>
                    <a:pt x="200" y="383"/>
                    <a:pt x="215" y="383"/>
                  </a:cubicBezTo>
                  <a:cubicBezTo>
                    <a:pt x="235" y="383"/>
                    <a:pt x="248" y="370"/>
                    <a:pt x="257" y="352"/>
                  </a:cubicBezTo>
                  <a:cubicBezTo>
                    <a:pt x="270" y="332"/>
                    <a:pt x="277" y="302"/>
                    <a:pt x="277" y="299"/>
                  </a:cubicBezTo>
                  <a:cubicBezTo>
                    <a:pt x="277" y="293"/>
                    <a:pt x="270" y="293"/>
                    <a:pt x="268" y="293"/>
                  </a:cubicBezTo>
                  <a:cubicBezTo>
                    <a:pt x="259" y="293"/>
                    <a:pt x="259" y="295"/>
                    <a:pt x="255" y="308"/>
                  </a:cubicBezTo>
                  <a:cubicBezTo>
                    <a:pt x="248" y="335"/>
                    <a:pt x="239" y="368"/>
                    <a:pt x="215" y="368"/>
                  </a:cubicBezTo>
                  <a:cubicBezTo>
                    <a:pt x="202" y="368"/>
                    <a:pt x="198" y="354"/>
                    <a:pt x="198" y="341"/>
                  </a:cubicBezTo>
                  <a:cubicBezTo>
                    <a:pt x="198" y="330"/>
                    <a:pt x="200" y="326"/>
                    <a:pt x="202" y="319"/>
                  </a:cubicBezTo>
                  <a:cubicBezTo>
                    <a:pt x="227" y="219"/>
                    <a:pt x="252" y="118"/>
                    <a:pt x="277" y="18"/>
                  </a:cubicBezTo>
                  <a:moveTo>
                    <a:pt x="160" y="308"/>
                  </a:moveTo>
                  <a:cubicBezTo>
                    <a:pt x="158" y="324"/>
                    <a:pt x="145" y="335"/>
                    <a:pt x="134" y="346"/>
                  </a:cubicBezTo>
                  <a:cubicBezTo>
                    <a:pt x="129" y="350"/>
                    <a:pt x="107" y="368"/>
                    <a:pt x="83" y="368"/>
                  </a:cubicBezTo>
                  <a:cubicBezTo>
                    <a:pt x="63" y="368"/>
                    <a:pt x="44" y="352"/>
                    <a:pt x="44" y="315"/>
                  </a:cubicBezTo>
                  <a:cubicBezTo>
                    <a:pt x="44" y="286"/>
                    <a:pt x="59" y="227"/>
                    <a:pt x="72" y="205"/>
                  </a:cubicBezTo>
                  <a:cubicBezTo>
                    <a:pt x="96" y="161"/>
                    <a:pt x="125" y="154"/>
                    <a:pt x="140" y="154"/>
                  </a:cubicBezTo>
                  <a:cubicBezTo>
                    <a:pt x="178" y="154"/>
                    <a:pt x="189" y="194"/>
                    <a:pt x="189" y="200"/>
                  </a:cubicBezTo>
                  <a:cubicBezTo>
                    <a:pt x="189" y="203"/>
                    <a:pt x="187" y="205"/>
                    <a:pt x="187" y="207"/>
                  </a:cubicBezTo>
                  <a:cubicBezTo>
                    <a:pt x="178" y="241"/>
                    <a:pt x="169" y="274"/>
                    <a:pt x="160" y="30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61" name="Полилиния 1060"/>
            <p:cNvSpPr/>
            <p:nvPr/>
          </p:nvSpPr>
          <p:spPr>
            <a:xfrm>
              <a:off x="2939760" y="3210120"/>
              <a:ext cx="101520" cy="127440"/>
            </a:xfrm>
            <a:custGeom>
              <a:avLst/>
              <a:gdLst/>
              <a:ahLst/>
              <a:cxnLst/>
              <a:rect l="0" t="0" r="r" b="b"/>
              <a:pathLst>
                <a:path w="282" h="354">
                  <a:moveTo>
                    <a:pt x="277" y="90"/>
                  </a:moveTo>
                  <a:cubicBezTo>
                    <a:pt x="282" y="75"/>
                    <a:pt x="282" y="72"/>
                    <a:pt x="282" y="61"/>
                  </a:cubicBezTo>
                  <a:cubicBezTo>
                    <a:pt x="282" y="53"/>
                    <a:pt x="282" y="28"/>
                    <a:pt x="262" y="13"/>
                  </a:cubicBezTo>
                  <a:cubicBezTo>
                    <a:pt x="253" y="6"/>
                    <a:pt x="238" y="0"/>
                    <a:pt x="211" y="0"/>
                  </a:cubicBezTo>
                  <a:cubicBezTo>
                    <a:pt x="189" y="0"/>
                    <a:pt x="154" y="4"/>
                    <a:pt x="119" y="48"/>
                  </a:cubicBezTo>
                  <a:cubicBezTo>
                    <a:pt x="117" y="6"/>
                    <a:pt x="79" y="0"/>
                    <a:pt x="62" y="0"/>
                  </a:cubicBezTo>
                  <a:cubicBezTo>
                    <a:pt x="42" y="0"/>
                    <a:pt x="29" y="13"/>
                    <a:pt x="20" y="28"/>
                  </a:cubicBezTo>
                  <a:cubicBezTo>
                    <a:pt x="9" y="46"/>
                    <a:pt x="0" y="79"/>
                    <a:pt x="0" y="81"/>
                  </a:cubicBezTo>
                  <a:cubicBezTo>
                    <a:pt x="0" y="88"/>
                    <a:pt x="6" y="86"/>
                    <a:pt x="9" y="88"/>
                  </a:cubicBezTo>
                  <a:cubicBezTo>
                    <a:pt x="18" y="88"/>
                    <a:pt x="18" y="88"/>
                    <a:pt x="22" y="72"/>
                  </a:cubicBezTo>
                  <a:cubicBezTo>
                    <a:pt x="29" y="42"/>
                    <a:pt x="40" y="15"/>
                    <a:pt x="62" y="15"/>
                  </a:cubicBezTo>
                  <a:cubicBezTo>
                    <a:pt x="75" y="15"/>
                    <a:pt x="79" y="26"/>
                    <a:pt x="79" y="42"/>
                  </a:cubicBezTo>
                  <a:cubicBezTo>
                    <a:pt x="79" y="50"/>
                    <a:pt x="75" y="70"/>
                    <a:pt x="70" y="86"/>
                  </a:cubicBezTo>
                  <a:cubicBezTo>
                    <a:pt x="66" y="101"/>
                    <a:pt x="62" y="123"/>
                    <a:pt x="57" y="134"/>
                  </a:cubicBezTo>
                  <a:cubicBezTo>
                    <a:pt x="52" y="157"/>
                    <a:pt x="47" y="181"/>
                    <a:pt x="42" y="204"/>
                  </a:cubicBezTo>
                  <a:cubicBezTo>
                    <a:pt x="40" y="211"/>
                    <a:pt x="35" y="224"/>
                    <a:pt x="35" y="226"/>
                  </a:cubicBezTo>
                  <a:cubicBezTo>
                    <a:pt x="35" y="237"/>
                    <a:pt x="46" y="244"/>
                    <a:pt x="53" y="244"/>
                  </a:cubicBezTo>
                  <a:cubicBezTo>
                    <a:pt x="64" y="244"/>
                    <a:pt x="73" y="235"/>
                    <a:pt x="75" y="231"/>
                  </a:cubicBezTo>
                  <a:cubicBezTo>
                    <a:pt x="77" y="226"/>
                    <a:pt x="81" y="209"/>
                    <a:pt x="84" y="198"/>
                  </a:cubicBezTo>
                  <a:cubicBezTo>
                    <a:pt x="88" y="187"/>
                    <a:pt x="92" y="163"/>
                    <a:pt x="97" y="149"/>
                  </a:cubicBezTo>
                  <a:cubicBezTo>
                    <a:pt x="99" y="136"/>
                    <a:pt x="103" y="125"/>
                    <a:pt x="106" y="112"/>
                  </a:cubicBezTo>
                  <a:cubicBezTo>
                    <a:pt x="112" y="90"/>
                    <a:pt x="112" y="88"/>
                    <a:pt x="123" y="72"/>
                  </a:cubicBezTo>
                  <a:cubicBezTo>
                    <a:pt x="141" y="46"/>
                    <a:pt x="167" y="15"/>
                    <a:pt x="209" y="15"/>
                  </a:cubicBezTo>
                  <a:cubicBezTo>
                    <a:pt x="240" y="15"/>
                    <a:pt x="242" y="39"/>
                    <a:pt x="242" y="53"/>
                  </a:cubicBezTo>
                  <a:cubicBezTo>
                    <a:pt x="242" y="66"/>
                    <a:pt x="240" y="72"/>
                    <a:pt x="238" y="81"/>
                  </a:cubicBezTo>
                  <a:cubicBezTo>
                    <a:pt x="217" y="163"/>
                    <a:pt x="197" y="244"/>
                    <a:pt x="176" y="325"/>
                  </a:cubicBezTo>
                  <a:cubicBezTo>
                    <a:pt x="174" y="332"/>
                    <a:pt x="175" y="333"/>
                    <a:pt x="174" y="336"/>
                  </a:cubicBezTo>
                  <a:cubicBezTo>
                    <a:pt x="174" y="347"/>
                    <a:pt x="185" y="354"/>
                    <a:pt x="191" y="354"/>
                  </a:cubicBezTo>
                  <a:cubicBezTo>
                    <a:pt x="211" y="354"/>
                    <a:pt x="218" y="334"/>
                    <a:pt x="218" y="327"/>
                  </a:cubicBezTo>
                  <a:cubicBezTo>
                    <a:pt x="238" y="248"/>
                    <a:pt x="257" y="169"/>
                    <a:pt x="277" y="9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62" name="Полилиния 1061"/>
            <p:cNvSpPr/>
            <p:nvPr/>
          </p:nvSpPr>
          <p:spPr>
            <a:xfrm>
              <a:off x="3052080" y="3210120"/>
              <a:ext cx="108720" cy="123480"/>
            </a:xfrm>
            <a:custGeom>
              <a:avLst/>
              <a:gdLst/>
              <a:ahLst/>
              <a:cxnLst/>
              <a:rect l="0" t="0" r="r" b="b"/>
              <a:pathLst>
                <a:path w="302" h="343">
                  <a:moveTo>
                    <a:pt x="42" y="303"/>
                  </a:moveTo>
                  <a:cubicBezTo>
                    <a:pt x="38" y="319"/>
                    <a:pt x="36" y="323"/>
                    <a:pt x="16" y="323"/>
                  </a:cubicBezTo>
                  <a:cubicBezTo>
                    <a:pt x="7" y="323"/>
                    <a:pt x="0" y="323"/>
                    <a:pt x="0" y="334"/>
                  </a:cubicBezTo>
                  <a:cubicBezTo>
                    <a:pt x="0" y="341"/>
                    <a:pt x="5" y="343"/>
                    <a:pt x="7" y="343"/>
                  </a:cubicBezTo>
                  <a:cubicBezTo>
                    <a:pt x="22" y="343"/>
                    <a:pt x="40" y="341"/>
                    <a:pt x="55" y="341"/>
                  </a:cubicBezTo>
                  <a:cubicBezTo>
                    <a:pt x="73" y="341"/>
                    <a:pt x="93" y="343"/>
                    <a:pt x="110" y="343"/>
                  </a:cubicBezTo>
                  <a:cubicBezTo>
                    <a:pt x="117" y="343"/>
                    <a:pt x="121" y="341"/>
                    <a:pt x="121" y="330"/>
                  </a:cubicBezTo>
                  <a:cubicBezTo>
                    <a:pt x="121" y="323"/>
                    <a:pt x="115" y="323"/>
                    <a:pt x="108" y="323"/>
                  </a:cubicBezTo>
                  <a:cubicBezTo>
                    <a:pt x="95" y="323"/>
                    <a:pt x="82" y="323"/>
                    <a:pt x="82" y="316"/>
                  </a:cubicBezTo>
                  <a:cubicBezTo>
                    <a:pt x="82" y="314"/>
                    <a:pt x="86" y="299"/>
                    <a:pt x="88" y="292"/>
                  </a:cubicBezTo>
                  <a:cubicBezTo>
                    <a:pt x="93" y="264"/>
                    <a:pt x="102" y="233"/>
                    <a:pt x="108" y="211"/>
                  </a:cubicBezTo>
                  <a:cubicBezTo>
                    <a:pt x="115" y="222"/>
                    <a:pt x="130" y="244"/>
                    <a:pt x="163" y="244"/>
                  </a:cubicBezTo>
                  <a:cubicBezTo>
                    <a:pt x="229" y="244"/>
                    <a:pt x="302" y="169"/>
                    <a:pt x="302" y="90"/>
                  </a:cubicBezTo>
                  <a:cubicBezTo>
                    <a:pt x="302" y="26"/>
                    <a:pt x="258" y="0"/>
                    <a:pt x="220" y="0"/>
                  </a:cubicBezTo>
                  <a:cubicBezTo>
                    <a:pt x="187" y="0"/>
                    <a:pt x="159" y="22"/>
                    <a:pt x="143" y="37"/>
                  </a:cubicBezTo>
                  <a:cubicBezTo>
                    <a:pt x="135" y="6"/>
                    <a:pt x="104" y="0"/>
                    <a:pt x="88" y="0"/>
                  </a:cubicBezTo>
                  <a:cubicBezTo>
                    <a:pt x="66" y="0"/>
                    <a:pt x="55" y="13"/>
                    <a:pt x="47" y="28"/>
                  </a:cubicBezTo>
                  <a:cubicBezTo>
                    <a:pt x="36" y="46"/>
                    <a:pt x="27" y="79"/>
                    <a:pt x="27" y="81"/>
                  </a:cubicBezTo>
                  <a:cubicBezTo>
                    <a:pt x="27" y="88"/>
                    <a:pt x="33" y="88"/>
                    <a:pt x="36" y="88"/>
                  </a:cubicBezTo>
                  <a:cubicBezTo>
                    <a:pt x="42" y="88"/>
                    <a:pt x="44" y="88"/>
                    <a:pt x="47" y="72"/>
                  </a:cubicBezTo>
                  <a:cubicBezTo>
                    <a:pt x="55" y="42"/>
                    <a:pt x="66" y="15"/>
                    <a:pt x="86" y="15"/>
                  </a:cubicBezTo>
                  <a:cubicBezTo>
                    <a:pt x="102" y="15"/>
                    <a:pt x="104" y="26"/>
                    <a:pt x="104" y="42"/>
                  </a:cubicBezTo>
                  <a:cubicBezTo>
                    <a:pt x="104" y="46"/>
                    <a:pt x="104" y="53"/>
                    <a:pt x="104" y="57"/>
                  </a:cubicBezTo>
                  <a:cubicBezTo>
                    <a:pt x="83" y="139"/>
                    <a:pt x="63" y="221"/>
                    <a:pt x="42" y="303"/>
                  </a:cubicBezTo>
                  <a:moveTo>
                    <a:pt x="143" y="64"/>
                  </a:moveTo>
                  <a:cubicBezTo>
                    <a:pt x="174" y="22"/>
                    <a:pt x="203" y="15"/>
                    <a:pt x="220" y="15"/>
                  </a:cubicBezTo>
                  <a:cubicBezTo>
                    <a:pt x="240" y="15"/>
                    <a:pt x="260" y="31"/>
                    <a:pt x="260" y="66"/>
                  </a:cubicBezTo>
                  <a:cubicBezTo>
                    <a:pt x="260" y="88"/>
                    <a:pt x="247" y="145"/>
                    <a:pt x="231" y="176"/>
                  </a:cubicBezTo>
                  <a:cubicBezTo>
                    <a:pt x="218" y="202"/>
                    <a:pt x="192" y="229"/>
                    <a:pt x="163" y="229"/>
                  </a:cubicBezTo>
                  <a:cubicBezTo>
                    <a:pt x="126" y="229"/>
                    <a:pt x="115" y="187"/>
                    <a:pt x="115" y="180"/>
                  </a:cubicBezTo>
                  <a:cubicBezTo>
                    <a:pt x="115" y="178"/>
                    <a:pt x="117" y="176"/>
                    <a:pt x="117" y="174"/>
                  </a:cubicBezTo>
                  <a:cubicBezTo>
                    <a:pt x="126" y="137"/>
                    <a:pt x="135" y="100"/>
                    <a:pt x="143" y="6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63" name="Полилиния 1062"/>
            <p:cNvSpPr/>
            <p:nvPr/>
          </p:nvSpPr>
          <p:spPr>
            <a:xfrm>
              <a:off x="3189240" y="3150000"/>
              <a:ext cx="50760" cy="193680"/>
            </a:xfrm>
            <a:custGeom>
              <a:avLst/>
              <a:gdLst/>
              <a:ahLst/>
              <a:cxnLst/>
              <a:rect l="0" t="0" r="r" b="b"/>
              <a:pathLst>
                <a:path w="141" h="538">
                  <a:moveTo>
                    <a:pt x="130" y="0"/>
                  </a:moveTo>
                  <a:cubicBezTo>
                    <a:pt x="29" y="72"/>
                    <a:pt x="0" y="187"/>
                    <a:pt x="0" y="268"/>
                  </a:cubicBezTo>
                  <a:cubicBezTo>
                    <a:pt x="0" y="345"/>
                    <a:pt x="24" y="464"/>
                    <a:pt x="130" y="538"/>
                  </a:cubicBezTo>
                  <a:cubicBezTo>
                    <a:pt x="134" y="538"/>
                    <a:pt x="141" y="538"/>
                    <a:pt x="141" y="532"/>
                  </a:cubicBezTo>
                  <a:cubicBezTo>
                    <a:pt x="141" y="530"/>
                    <a:pt x="141" y="527"/>
                    <a:pt x="136" y="525"/>
                  </a:cubicBezTo>
                  <a:cubicBezTo>
                    <a:pt x="64" y="459"/>
                    <a:pt x="37" y="367"/>
                    <a:pt x="37" y="270"/>
                  </a:cubicBezTo>
                  <a:cubicBezTo>
                    <a:pt x="37" y="123"/>
                    <a:pt x="92" y="53"/>
                    <a:pt x="139" y="13"/>
                  </a:cubicBezTo>
                  <a:cubicBezTo>
                    <a:pt x="141" y="11"/>
                    <a:pt x="141" y="9"/>
                    <a:pt x="141" y="6"/>
                  </a:cubicBezTo>
                  <a:cubicBezTo>
                    <a:pt x="141" y="0"/>
                    <a:pt x="134" y="0"/>
                    <a:pt x="13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64" name="Полилиния 1063"/>
            <p:cNvSpPr/>
            <p:nvPr/>
          </p:nvSpPr>
          <p:spPr>
            <a:xfrm>
              <a:off x="3259080" y="3211560"/>
              <a:ext cx="106920" cy="83880"/>
            </a:xfrm>
            <a:custGeom>
              <a:avLst/>
              <a:gdLst/>
              <a:ahLst/>
              <a:cxnLst/>
              <a:rect l="0" t="0" r="r" b="b"/>
              <a:pathLst>
                <a:path w="297" h="233">
                  <a:moveTo>
                    <a:pt x="169" y="112"/>
                  </a:moveTo>
                  <a:cubicBezTo>
                    <a:pt x="168" y="111"/>
                    <a:pt x="166" y="109"/>
                    <a:pt x="165" y="108"/>
                  </a:cubicBezTo>
                  <a:cubicBezTo>
                    <a:pt x="165" y="106"/>
                    <a:pt x="202" y="66"/>
                    <a:pt x="206" y="62"/>
                  </a:cubicBezTo>
                  <a:cubicBezTo>
                    <a:pt x="224" y="42"/>
                    <a:pt x="244" y="20"/>
                    <a:pt x="286" y="20"/>
                  </a:cubicBezTo>
                  <a:cubicBezTo>
                    <a:pt x="286" y="13"/>
                    <a:pt x="286" y="7"/>
                    <a:pt x="286" y="0"/>
                  </a:cubicBezTo>
                  <a:cubicBezTo>
                    <a:pt x="272" y="2"/>
                    <a:pt x="255" y="2"/>
                    <a:pt x="242" y="2"/>
                  </a:cubicBezTo>
                  <a:cubicBezTo>
                    <a:pt x="224" y="2"/>
                    <a:pt x="204" y="2"/>
                    <a:pt x="187" y="0"/>
                  </a:cubicBezTo>
                  <a:cubicBezTo>
                    <a:pt x="187" y="7"/>
                    <a:pt x="187" y="13"/>
                    <a:pt x="187" y="20"/>
                  </a:cubicBezTo>
                  <a:cubicBezTo>
                    <a:pt x="198" y="22"/>
                    <a:pt x="198" y="27"/>
                    <a:pt x="198" y="33"/>
                  </a:cubicBezTo>
                  <a:cubicBezTo>
                    <a:pt x="195" y="39"/>
                    <a:pt x="198" y="42"/>
                    <a:pt x="191" y="51"/>
                  </a:cubicBezTo>
                  <a:cubicBezTo>
                    <a:pt x="178" y="65"/>
                    <a:pt x="165" y="79"/>
                    <a:pt x="151" y="93"/>
                  </a:cubicBezTo>
                  <a:cubicBezTo>
                    <a:pt x="137" y="76"/>
                    <a:pt x="122" y="59"/>
                    <a:pt x="107" y="42"/>
                  </a:cubicBezTo>
                  <a:cubicBezTo>
                    <a:pt x="103" y="35"/>
                    <a:pt x="101" y="33"/>
                    <a:pt x="101" y="31"/>
                  </a:cubicBezTo>
                  <a:cubicBezTo>
                    <a:pt x="101" y="22"/>
                    <a:pt x="110" y="20"/>
                    <a:pt x="116" y="20"/>
                  </a:cubicBezTo>
                  <a:cubicBezTo>
                    <a:pt x="116" y="13"/>
                    <a:pt x="116" y="7"/>
                    <a:pt x="116" y="0"/>
                  </a:cubicBezTo>
                  <a:cubicBezTo>
                    <a:pt x="96" y="2"/>
                    <a:pt x="74" y="2"/>
                    <a:pt x="55" y="2"/>
                  </a:cubicBezTo>
                  <a:cubicBezTo>
                    <a:pt x="39" y="2"/>
                    <a:pt x="19" y="2"/>
                    <a:pt x="4" y="0"/>
                  </a:cubicBezTo>
                  <a:cubicBezTo>
                    <a:pt x="4" y="7"/>
                    <a:pt x="4" y="13"/>
                    <a:pt x="4" y="20"/>
                  </a:cubicBezTo>
                  <a:cubicBezTo>
                    <a:pt x="28" y="20"/>
                    <a:pt x="41" y="20"/>
                    <a:pt x="57" y="35"/>
                  </a:cubicBezTo>
                  <a:cubicBezTo>
                    <a:pt x="79" y="62"/>
                    <a:pt x="101" y="88"/>
                    <a:pt x="123" y="115"/>
                  </a:cubicBezTo>
                  <a:cubicBezTo>
                    <a:pt x="125" y="115"/>
                    <a:pt x="126" y="118"/>
                    <a:pt x="127" y="119"/>
                  </a:cubicBezTo>
                  <a:cubicBezTo>
                    <a:pt x="127" y="121"/>
                    <a:pt x="88" y="165"/>
                    <a:pt x="81" y="172"/>
                  </a:cubicBezTo>
                  <a:cubicBezTo>
                    <a:pt x="61" y="194"/>
                    <a:pt x="44" y="214"/>
                    <a:pt x="0" y="214"/>
                  </a:cubicBezTo>
                  <a:cubicBezTo>
                    <a:pt x="0" y="220"/>
                    <a:pt x="0" y="227"/>
                    <a:pt x="0" y="233"/>
                  </a:cubicBezTo>
                  <a:cubicBezTo>
                    <a:pt x="17" y="233"/>
                    <a:pt x="28" y="231"/>
                    <a:pt x="46" y="231"/>
                  </a:cubicBezTo>
                  <a:cubicBezTo>
                    <a:pt x="61" y="231"/>
                    <a:pt x="83" y="231"/>
                    <a:pt x="99" y="233"/>
                  </a:cubicBezTo>
                  <a:cubicBezTo>
                    <a:pt x="99" y="227"/>
                    <a:pt x="99" y="220"/>
                    <a:pt x="99" y="214"/>
                  </a:cubicBezTo>
                  <a:cubicBezTo>
                    <a:pt x="92" y="214"/>
                    <a:pt x="88" y="209"/>
                    <a:pt x="88" y="203"/>
                  </a:cubicBezTo>
                  <a:cubicBezTo>
                    <a:pt x="88" y="192"/>
                    <a:pt x="94" y="185"/>
                    <a:pt x="103" y="176"/>
                  </a:cubicBezTo>
                  <a:cubicBezTo>
                    <a:pt x="116" y="162"/>
                    <a:pt x="128" y="148"/>
                    <a:pt x="140" y="134"/>
                  </a:cubicBezTo>
                  <a:cubicBezTo>
                    <a:pt x="157" y="152"/>
                    <a:pt x="173" y="170"/>
                    <a:pt x="189" y="187"/>
                  </a:cubicBezTo>
                  <a:cubicBezTo>
                    <a:pt x="198" y="198"/>
                    <a:pt x="198" y="200"/>
                    <a:pt x="198" y="203"/>
                  </a:cubicBezTo>
                  <a:cubicBezTo>
                    <a:pt x="198" y="214"/>
                    <a:pt x="187" y="214"/>
                    <a:pt x="184" y="214"/>
                  </a:cubicBezTo>
                  <a:cubicBezTo>
                    <a:pt x="184" y="220"/>
                    <a:pt x="184" y="227"/>
                    <a:pt x="184" y="233"/>
                  </a:cubicBezTo>
                  <a:cubicBezTo>
                    <a:pt x="189" y="233"/>
                    <a:pt x="227" y="231"/>
                    <a:pt x="244" y="231"/>
                  </a:cubicBezTo>
                  <a:cubicBezTo>
                    <a:pt x="260" y="231"/>
                    <a:pt x="279" y="231"/>
                    <a:pt x="297" y="233"/>
                  </a:cubicBezTo>
                  <a:cubicBezTo>
                    <a:pt x="297" y="227"/>
                    <a:pt x="297" y="220"/>
                    <a:pt x="297" y="214"/>
                  </a:cubicBezTo>
                  <a:cubicBezTo>
                    <a:pt x="261" y="214"/>
                    <a:pt x="257" y="211"/>
                    <a:pt x="244" y="196"/>
                  </a:cubicBezTo>
                  <a:cubicBezTo>
                    <a:pt x="219" y="168"/>
                    <a:pt x="194" y="140"/>
                    <a:pt x="169" y="1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38880" rIns="90000" bIns="3888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65" name="Полилиния 1064"/>
            <p:cNvSpPr/>
            <p:nvPr/>
          </p:nvSpPr>
          <p:spPr>
            <a:xfrm>
              <a:off x="3384720" y="3150000"/>
              <a:ext cx="50760" cy="193680"/>
            </a:xfrm>
            <a:custGeom>
              <a:avLst/>
              <a:gdLst/>
              <a:ahLst/>
              <a:cxnLst/>
              <a:rect l="0" t="0" r="r" b="b"/>
              <a:pathLst>
                <a:path w="141" h="538">
                  <a:moveTo>
                    <a:pt x="11" y="0"/>
                  </a:moveTo>
                  <a:cubicBezTo>
                    <a:pt x="7" y="0"/>
                    <a:pt x="0" y="0"/>
                    <a:pt x="0" y="6"/>
                  </a:cubicBezTo>
                  <a:cubicBezTo>
                    <a:pt x="0" y="9"/>
                    <a:pt x="3" y="11"/>
                    <a:pt x="5" y="13"/>
                  </a:cubicBezTo>
                  <a:cubicBezTo>
                    <a:pt x="51" y="57"/>
                    <a:pt x="104" y="130"/>
                    <a:pt x="104" y="268"/>
                  </a:cubicBezTo>
                  <a:cubicBezTo>
                    <a:pt x="104" y="382"/>
                    <a:pt x="69" y="468"/>
                    <a:pt x="9" y="521"/>
                  </a:cubicBezTo>
                  <a:cubicBezTo>
                    <a:pt x="0" y="530"/>
                    <a:pt x="0" y="529"/>
                    <a:pt x="0" y="532"/>
                  </a:cubicBezTo>
                  <a:cubicBezTo>
                    <a:pt x="0" y="535"/>
                    <a:pt x="3" y="538"/>
                    <a:pt x="7" y="538"/>
                  </a:cubicBezTo>
                  <a:cubicBezTo>
                    <a:pt x="14" y="538"/>
                    <a:pt x="66" y="503"/>
                    <a:pt x="102" y="435"/>
                  </a:cubicBezTo>
                  <a:cubicBezTo>
                    <a:pt x="126" y="391"/>
                    <a:pt x="141" y="332"/>
                    <a:pt x="141" y="270"/>
                  </a:cubicBezTo>
                  <a:cubicBezTo>
                    <a:pt x="141" y="193"/>
                    <a:pt x="117" y="7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66" name="Полилиния 1065"/>
            <p:cNvSpPr/>
            <p:nvPr/>
          </p:nvSpPr>
          <p:spPr>
            <a:xfrm>
              <a:off x="2267280" y="3509280"/>
              <a:ext cx="1204560" cy="11160"/>
            </a:xfrm>
            <a:custGeom>
              <a:avLst/>
              <a:gdLst/>
              <a:ahLst/>
              <a:cxnLst/>
              <a:rect l="0" t="0" r="r" b="b"/>
              <a:pathLst>
                <a:path w="3346" h="31">
                  <a:moveTo>
                    <a:pt x="0" y="0"/>
                  </a:moveTo>
                  <a:cubicBezTo>
                    <a:pt x="1116" y="0"/>
                    <a:pt x="2231" y="0"/>
                    <a:pt x="3346" y="0"/>
                  </a:cubicBezTo>
                  <a:cubicBezTo>
                    <a:pt x="3346" y="10"/>
                    <a:pt x="3346" y="20"/>
                    <a:pt x="3346" y="31"/>
                  </a:cubicBezTo>
                  <a:cubicBezTo>
                    <a:pt x="2231" y="31"/>
                    <a:pt x="1116" y="31"/>
                    <a:pt x="0" y="31"/>
                  </a:cubicBezTo>
                  <a:cubicBezTo>
                    <a:pt x="0" y="20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3840" rIns="90000" bIns="-3384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67" name="Полилиния 1066"/>
            <p:cNvSpPr/>
            <p:nvPr/>
          </p:nvSpPr>
          <p:spPr>
            <a:xfrm>
              <a:off x="2508840" y="3565440"/>
              <a:ext cx="253440" cy="333360"/>
            </a:xfrm>
            <a:custGeom>
              <a:avLst/>
              <a:gdLst/>
              <a:ahLst/>
              <a:cxnLst/>
              <a:rect l="0" t="0" r="r" b="b"/>
              <a:pathLst>
                <a:path w="704" h="926">
                  <a:moveTo>
                    <a:pt x="245" y="926"/>
                  </a:moveTo>
                  <a:cubicBezTo>
                    <a:pt x="269" y="926"/>
                    <a:pt x="269" y="926"/>
                    <a:pt x="275" y="910"/>
                  </a:cubicBezTo>
                  <a:cubicBezTo>
                    <a:pt x="417" y="616"/>
                    <a:pt x="558" y="323"/>
                    <a:pt x="700" y="29"/>
                  </a:cubicBezTo>
                  <a:cubicBezTo>
                    <a:pt x="704" y="18"/>
                    <a:pt x="704" y="18"/>
                    <a:pt x="704" y="15"/>
                  </a:cubicBezTo>
                  <a:cubicBezTo>
                    <a:pt x="704" y="7"/>
                    <a:pt x="698" y="0"/>
                    <a:pt x="689" y="0"/>
                  </a:cubicBezTo>
                  <a:cubicBezTo>
                    <a:pt x="680" y="0"/>
                    <a:pt x="676" y="7"/>
                    <a:pt x="671" y="15"/>
                  </a:cubicBezTo>
                  <a:cubicBezTo>
                    <a:pt x="539" y="292"/>
                    <a:pt x="406" y="570"/>
                    <a:pt x="273" y="847"/>
                  </a:cubicBezTo>
                  <a:cubicBezTo>
                    <a:pt x="218" y="718"/>
                    <a:pt x="163" y="590"/>
                    <a:pt x="108" y="462"/>
                  </a:cubicBezTo>
                  <a:cubicBezTo>
                    <a:pt x="72" y="490"/>
                    <a:pt x="36" y="517"/>
                    <a:pt x="0" y="545"/>
                  </a:cubicBezTo>
                  <a:cubicBezTo>
                    <a:pt x="5" y="549"/>
                    <a:pt x="9" y="553"/>
                    <a:pt x="14" y="556"/>
                  </a:cubicBezTo>
                  <a:cubicBezTo>
                    <a:pt x="32" y="543"/>
                    <a:pt x="50" y="530"/>
                    <a:pt x="69" y="517"/>
                  </a:cubicBezTo>
                  <a:cubicBezTo>
                    <a:pt x="127" y="653"/>
                    <a:pt x="186" y="789"/>
                    <a:pt x="245" y="92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68" name="Полилиния 1067"/>
            <p:cNvSpPr/>
            <p:nvPr/>
          </p:nvSpPr>
          <p:spPr>
            <a:xfrm>
              <a:off x="2756880" y="3565440"/>
              <a:ext cx="503640" cy="11160"/>
            </a:xfrm>
            <a:custGeom>
              <a:avLst/>
              <a:gdLst/>
              <a:ahLst/>
              <a:cxnLst/>
              <a:rect l="0" t="0" r="r" b="b"/>
              <a:pathLst>
                <a:path w="1399" h="31">
                  <a:moveTo>
                    <a:pt x="0" y="0"/>
                  </a:moveTo>
                  <a:cubicBezTo>
                    <a:pt x="466" y="0"/>
                    <a:pt x="933" y="0"/>
                    <a:pt x="1399" y="0"/>
                  </a:cubicBezTo>
                  <a:cubicBezTo>
                    <a:pt x="1399" y="10"/>
                    <a:pt x="1399" y="21"/>
                    <a:pt x="1399" y="31"/>
                  </a:cubicBezTo>
                  <a:cubicBezTo>
                    <a:pt x="933" y="31"/>
                    <a:pt x="466" y="31"/>
                    <a:pt x="0" y="31"/>
                  </a:cubicBezTo>
                  <a:cubicBezTo>
                    <a:pt x="0" y="21"/>
                    <a:pt x="0" y="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3840" rIns="90000" bIns="-3384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69" name="Полилиния 1068"/>
            <p:cNvSpPr/>
            <p:nvPr/>
          </p:nvSpPr>
          <p:spPr>
            <a:xfrm>
              <a:off x="2748240" y="3691440"/>
              <a:ext cx="144720" cy="176400"/>
            </a:xfrm>
            <a:custGeom>
              <a:avLst/>
              <a:gdLst/>
              <a:ahLst/>
              <a:cxnLst/>
              <a:rect l="0" t="0" r="r" b="b"/>
              <a:pathLst>
                <a:path w="402" h="490">
                  <a:moveTo>
                    <a:pt x="59" y="435"/>
                  </a:moveTo>
                  <a:cubicBezTo>
                    <a:pt x="53" y="461"/>
                    <a:pt x="50" y="466"/>
                    <a:pt x="17" y="466"/>
                  </a:cubicBezTo>
                  <a:cubicBezTo>
                    <a:pt x="9" y="466"/>
                    <a:pt x="0" y="466"/>
                    <a:pt x="0" y="481"/>
                  </a:cubicBezTo>
                  <a:cubicBezTo>
                    <a:pt x="0" y="488"/>
                    <a:pt x="4" y="490"/>
                    <a:pt x="9" y="490"/>
                  </a:cubicBezTo>
                  <a:cubicBezTo>
                    <a:pt x="31" y="490"/>
                    <a:pt x="53" y="488"/>
                    <a:pt x="75" y="488"/>
                  </a:cubicBezTo>
                  <a:cubicBezTo>
                    <a:pt x="101" y="488"/>
                    <a:pt x="127" y="490"/>
                    <a:pt x="152" y="490"/>
                  </a:cubicBezTo>
                  <a:cubicBezTo>
                    <a:pt x="156" y="490"/>
                    <a:pt x="165" y="490"/>
                    <a:pt x="165" y="475"/>
                  </a:cubicBezTo>
                  <a:cubicBezTo>
                    <a:pt x="165" y="466"/>
                    <a:pt x="158" y="466"/>
                    <a:pt x="147" y="466"/>
                  </a:cubicBezTo>
                  <a:cubicBezTo>
                    <a:pt x="108" y="466"/>
                    <a:pt x="108" y="461"/>
                    <a:pt x="108" y="455"/>
                  </a:cubicBezTo>
                  <a:cubicBezTo>
                    <a:pt x="108" y="444"/>
                    <a:pt x="141" y="318"/>
                    <a:pt x="145" y="299"/>
                  </a:cubicBezTo>
                  <a:cubicBezTo>
                    <a:pt x="156" y="321"/>
                    <a:pt x="178" y="349"/>
                    <a:pt x="218" y="349"/>
                  </a:cubicBezTo>
                  <a:cubicBezTo>
                    <a:pt x="306" y="349"/>
                    <a:pt x="402" y="235"/>
                    <a:pt x="402" y="123"/>
                  </a:cubicBezTo>
                  <a:cubicBezTo>
                    <a:pt x="402" y="50"/>
                    <a:pt x="358" y="0"/>
                    <a:pt x="301" y="0"/>
                  </a:cubicBezTo>
                  <a:cubicBezTo>
                    <a:pt x="262" y="0"/>
                    <a:pt x="224" y="26"/>
                    <a:pt x="200" y="57"/>
                  </a:cubicBezTo>
                  <a:cubicBezTo>
                    <a:pt x="191" y="15"/>
                    <a:pt x="158" y="0"/>
                    <a:pt x="130" y="0"/>
                  </a:cubicBezTo>
                  <a:cubicBezTo>
                    <a:pt x="94" y="0"/>
                    <a:pt x="79" y="28"/>
                    <a:pt x="72" y="44"/>
                  </a:cubicBezTo>
                  <a:cubicBezTo>
                    <a:pt x="59" y="70"/>
                    <a:pt x="48" y="116"/>
                    <a:pt x="48" y="118"/>
                  </a:cubicBezTo>
                  <a:cubicBezTo>
                    <a:pt x="48" y="125"/>
                    <a:pt x="54" y="123"/>
                    <a:pt x="57" y="125"/>
                  </a:cubicBezTo>
                  <a:cubicBezTo>
                    <a:pt x="66" y="125"/>
                    <a:pt x="66" y="125"/>
                    <a:pt x="70" y="107"/>
                  </a:cubicBezTo>
                  <a:cubicBezTo>
                    <a:pt x="83" y="52"/>
                    <a:pt x="99" y="15"/>
                    <a:pt x="127" y="15"/>
                  </a:cubicBezTo>
                  <a:cubicBezTo>
                    <a:pt x="141" y="15"/>
                    <a:pt x="152" y="22"/>
                    <a:pt x="152" y="52"/>
                  </a:cubicBezTo>
                  <a:cubicBezTo>
                    <a:pt x="152" y="70"/>
                    <a:pt x="149" y="77"/>
                    <a:pt x="145" y="90"/>
                  </a:cubicBezTo>
                  <a:cubicBezTo>
                    <a:pt x="116" y="205"/>
                    <a:pt x="88" y="320"/>
                    <a:pt x="59" y="435"/>
                  </a:cubicBezTo>
                  <a:moveTo>
                    <a:pt x="196" y="99"/>
                  </a:moveTo>
                  <a:cubicBezTo>
                    <a:pt x="200" y="79"/>
                    <a:pt x="222" y="57"/>
                    <a:pt x="235" y="46"/>
                  </a:cubicBezTo>
                  <a:cubicBezTo>
                    <a:pt x="262" y="22"/>
                    <a:pt x="286" y="15"/>
                    <a:pt x="299" y="15"/>
                  </a:cubicBezTo>
                  <a:cubicBezTo>
                    <a:pt x="330" y="15"/>
                    <a:pt x="347" y="43"/>
                    <a:pt x="347" y="88"/>
                  </a:cubicBezTo>
                  <a:cubicBezTo>
                    <a:pt x="347" y="133"/>
                    <a:pt x="321" y="224"/>
                    <a:pt x="308" y="253"/>
                  </a:cubicBezTo>
                  <a:cubicBezTo>
                    <a:pt x="281" y="305"/>
                    <a:pt x="244" y="332"/>
                    <a:pt x="215" y="332"/>
                  </a:cubicBezTo>
                  <a:cubicBezTo>
                    <a:pt x="165" y="332"/>
                    <a:pt x="156" y="268"/>
                    <a:pt x="156" y="263"/>
                  </a:cubicBezTo>
                  <a:cubicBezTo>
                    <a:pt x="156" y="261"/>
                    <a:pt x="156" y="259"/>
                    <a:pt x="158" y="250"/>
                  </a:cubicBezTo>
                  <a:cubicBezTo>
                    <a:pt x="171" y="200"/>
                    <a:pt x="183" y="149"/>
                    <a:pt x="196" y="9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70" name="Полилиния 1069"/>
            <p:cNvSpPr/>
            <p:nvPr/>
          </p:nvSpPr>
          <p:spPr>
            <a:xfrm>
              <a:off x="2924640" y="3605040"/>
              <a:ext cx="64080" cy="278640"/>
            </a:xfrm>
            <a:custGeom>
              <a:avLst/>
              <a:gdLst/>
              <a:ahLst/>
              <a:cxnLst/>
              <a:rect l="0" t="0" r="r" b="b"/>
              <a:pathLst>
                <a:path w="178" h="774">
                  <a:moveTo>
                    <a:pt x="178" y="765"/>
                  </a:moveTo>
                  <a:cubicBezTo>
                    <a:pt x="178" y="763"/>
                    <a:pt x="178" y="761"/>
                    <a:pt x="165" y="748"/>
                  </a:cubicBezTo>
                  <a:cubicBezTo>
                    <a:pt x="68" y="651"/>
                    <a:pt x="44" y="506"/>
                    <a:pt x="44" y="387"/>
                  </a:cubicBezTo>
                  <a:cubicBezTo>
                    <a:pt x="44" y="253"/>
                    <a:pt x="73" y="119"/>
                    <a:pt x="170" y="22"/>
                  </a:cubicBezTo>
                  <a:cubicBezTo>
                    <a:pt x="178" y="13"/>
                    <a:pt x="178" y="11"/>
                    <a:pt x="178" y="9"/>
                  </a:cubicBezTo>
                  <a:cubicBezTo>
                    <a:pt x="178" y="4"/>
                    <a:pt x="176" y="0"/>
                    <a:pt x="172" y="0"/>
                  </a:cubicBezTo>
                  <a:cubicBezTo>
                    <a:pt x="163" y="0"/>
                    <a:pt x="95" y="53"/>
                    <a:pt x="49" y="152"/>
                  </a:cubicBezTo>
                  <a:cubicBezTo>
                    <a:pt x="9" y="237"/>
                    <a:pt x="0" y="323"/>
                    <a:pt x="0" y="387"/>
                  </a:cubicBezTo>
                  <a:cubicBezTo>
                    <a:pt x="0" y="446"/>
                    <a:pt x="9" y="541"/>
                    <a:pt x="51" y="629"/>
                  </a:cubicBezTo>
                  <a:cubicBezTo>
                    <a:pt x="97" y="723"/>
                    <a:pt x="163" y="774"/>
                    <a:pt x="172" y="774"/>
                  </a:cubicBezTo>
                  <a:cubicBezTo>
                    <a:pt x="176" y="774"/>
                    <a:pt x="178" y="772"/>
                    <a:pt x="178" y="76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71" name="Полилиния 1070"/>
            <p:cNvSpPr/>
            <p:nvPr/>
          </p:nvSpPr>
          <p:spPr>
            <a:xfrm>
              <a:off x="3008520" y="3694320"/>
              <a:ext cx="140400" cy="119520"/>
            </a:xfrm>
            <a:custGeom>
              <a:avLst/>
              <a:gdLst/>
              <a:ahLst/>
              <a:cxnLst/>
              <a:rect l="0" t="0" r="r" b="b"/>
              <a:pathLst>
                <a:path w="390" h="332">
                  <a:moveTo>
                    <a:pt x="212" y="150"/>
                  </a:moveTo>
                  <a:cubicBezTo>
                    <a:pt x="236" y="121"/>
                    <a:pt x="264" y="84"/>
                    <a:pt x="284" y="64"/>
                  </a:cubicBezTo>
                  <a:cubicBezTo>
                    <a:pt x="308" y="36"/>
                    <a:pt x="339" y="25"/>
                    <a:pt x="377" y="22"/>
                  </a:cubicBezTo>
                  <a:cubicBezTo>
                    <a:pt x="377" y="15"/>
                    <a:pt x="377" y="8"/>
                    <a:pt x="377" y="0"/>
                  </a:cubicBezTo>
                  <a:cubicBezTo>
                    <a:pt x="357" y="0"/>
                    <a:pt x="333" y="3"/>
                    <a:pt x="313" y="3"/>
                  </a:cubicBezTo>
                  <a:cubicBezTo>
                    <a:pt x="289" y="3"/>
                    <a:pt x="249" y="0"/>
                    <a:pt x="238" y="0"/>
                  </a:cubicBezTo>
                  <a:cubicBezTo>
                    <a:pt x="238" y="8"/>
                    <a:pt x="238" y="15"/>
                    <a:pt x="238" y="22"/>
                  </a:cubicBezTo>
                  <a:cubicBezTo>
                    <a:pt x="253" y="25"/>
                    <a:pt x="260" y="35"/>
                    <a:pt x="260" y="47"/>
                  </a:cubicBezTo>
                  <a:cubicBezTo>
                    <a:pt x="260" y="59"/>
                    <a:pt x="253" y="69"/>
                    <a:pt x="249" y="75"/>
                  </a:cubicBezTo>
                  <a:cubicBezTo>
                    <a:pt x="233" y="95"/>
                    <a:pt x="217" y="115"/>
                    <a:pt x="201" y="135"/>
                  </a:cubicBezTo>
                  <a:cubicBezTo>
                    <a:pt x="181" y="109"/>
                    <a:pt x="161" y="83"/>
                    <a:pt x="141" y="58"/>
                  </a:cubicBezTo>
                  <a:cubicBezTo>
                    <a:pt x="135" y="49"/>
                    <a:pt x="135" y="47"/>
                    <a:pt x="135" y="42"/>
                  </a:cubicBezTo>
                  <a:cubicBezTo>
                    <a:pt x="135" y="31"/>
                    <a:pt x="146" y="25"/>
                    <a:pt x="161" y="22"/>
                  </a:cubicBezTo>
                  <a:cubicBezTo>
                    <a:pt x="161" y="15"/>
                    <a:pt x="161" y="8"/>
                    <a:pt x="161" y="0"/>
                  </a:cubicBezTo>
                  <a:cubicBezTo>
                    <a:pt x="141" y="0"/>
                    <a:pt x="91" y="3"/>
                    <a:pt x="77" y="3"/>
                  </a:cubicBezTo>
                  <a:cubicBezTo>
                    <a:pt x="62" y="3"/>
                    <a:pt x="25" y="0"/>
                    <a:pt x="5" y="0"/>
                  </a:cubicBezTo>
                  <a:cubicBezTo>
                    <a:pt x="5" y="8"/>
                    <a:pt x="5" y="15"/>
                    <a:pt x="5" y="22"/>
                  </a:cubicBezTo>
                  <a:cubicBezTo>
                    <a:pt x="58" y="22"/>
                    <a:pt x="60" y="25"/>
                    <a:pt x="95" y="71"/>
                  </a:cubicBezTo>
                  <a:cubicBezTo>
                    <a:pt x="121" y="104"/>
                    <a:pt x="146" y="137"/>
                    <a:pt x="172" y="170"/>
                  </a:cubicBezTo>
                  <a:cubicBezTo>
                    <a:pt x="148" y="201"/>
                    <a:pt x="124" y="231"/>
                    <a:pt x="99" y="262"/>
                  </a:cubicBezTo>
                  <a:cubicBezTo>
                    <a:pt x="62" y="306"/>
                    <a:pt x="16" y="308"/>
                    <a:pt x="0" y="308"/>
                  </a:cubicBezTo>
                  <a:cubicBezTo>
                    <a:pt x="0" y="316"/>
                    <a:pt x="0" y="324"/>
                    <a:pt x="0" y="332"/>
                  </a:cubicBezTo>
                  <a:cubicBezTo>
                    <a:pt x="20" y="330"/>
                    <a:pt x="44" y="330"/>
                    <a:pt x="64" y="330"/>
                  </a:cubicBezTo>
                  <a:cubicBezTo>
                    <a:pt x="86" y="330"/>
                    <a:pt x="119" y="332"/>
                    <a:pt x="137" y="332"/>
                  </a:cubicBezTo>
                  <a:cubicBezTo>
                    <a:pt x="137" y="324"/>
                    <a:pt x="137" y="316"/>
                    <a:pt x="137" y="308"/>
                  </a:cubicBezTo>
                  <a:cubicBezTo>
                    <a:pt x="121" y="306"/>
                    <a:pt x="115" y="295"/>
                    <a:pt x="115" y="284"/>
                  </a:cubicBezTo>
                  <a:cubicBezTo>
                    <a:pt x="115" y="266"/>
                    <a:pt x="137" y="242"/>
                    <a:pt x="185" y="187"/>
                  </a:cubicBezTo>
                  <a:cubicBezTo>
                    <a:pt x="205" y="213"/>
                    <a:pt x="225" y="239"/>
                    <a:pt x="245" y="264"/>
                  </a:cubicBezTo>
                  <a:cubicBezTo>
                    <a:pt x="249" y="273"/>
                    <a:pt x="260" y="284"/>
                    <a:pt x="260" y="288"/>
                  </a:cubicBezTo>
                  <a:cubicBezTo>
                    <a:pt x="260" y="295"/>
                    <a:pt x="253" y="308"/>
                    <a:pt x="231" y="308"/>
                  </a:cubicBezTo>
                  <a:cubicBezTo>
                    <a:pt x="231" y="316"/>
                    <a:pt x="231" y="324"/>
                    <a:pt x="231" y="332"/>
                  </a:cubicBezTo>
                  <a:cubicBezTo>
                    <a:pt x="256" y="332"/>
                    <a:pt x="297" y="330"/>
                    <a:pt x="315" y="330"/>
                  </a:cubicBezTo>
                  <a:cubicBezTo>
                    <a:pt x="337" y="330"/>
                    <a:pt x="366" y="330"/>
                    <a:pt x="390" y="332"/>
                  </a:cubicBezTo>
                  <a:cubicBezTo>
                    <a:pt x="390" y="324"/>
                    <a:pt x="390" y="316"/>
                    <a:pt x="390" y="308"/>
                  </a:cubicBezTo>
                  <a:cubicBezTo>
                    <a:pt x="348" y="308"/>
                    <a:pt x="335" y="306"/>
                    <a:pt x="317" y="284"/>
                  </a:cubicBezTo>
                  <a:cubicBezTo>
                    <a:pt x="282" y="239"/>
                    <a:pt x="247" y="195"/>
                    <a:pt x="212" y="15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72" name="Полилиния 1071"/>
            <p:cNvSpPr/>
            <p:nvPr/>
          </p:nvSpPr>
          <p:spPr>
            <a:xfrm>
              <a:off x="3168000" y="3605040"/>
              <a:ext cx="64800" cy="278640"/>
            </a:xfrm>
            <a:custGeom>
              <a:avLst/>
              <a:gdLst/>
              <a:ahLst/>
              <a:cxnLst/>
              <a:rect l="0" t="0" r="r" b="b"/>
              <a:pathLst>
                <a:path w="180" h="774">
                  <a:moveTo>
                    <a:pt x="180" y="387"/>
                  </a:moveTo>
                  <a:cubicBezTo>
                    <a:pt x="180" y="328"/>
                    <a:pt x="171" y="233"/>
                    <a:pt x="127" y="147"/>
                  </a:cubicBezTo>
                  <a:cubicBezTo>
                    <a:pt x="81" y="51"/>
                    <a:pt x="15" y="0"/>
                    <a:pt x="8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"/>
                    <a:pt x="0" y="13"/>
                    <a:pt x="15" y="26"/>
                  </a:cubicBezTo>
                  <a:cubicBezTo>
                    <a:pt x="90" y="103"/>
                    <a:pt x="134" y="226"/>
                    <a:pt x="134" y="387"/>
                  </a:cubicBezTo>
                  <a:cubicBezTo>
                    <a:pt x="134" y="519"/>
                    <a:pt x="105" y="655"/>
                    <a:pt x="11" y="752"/>
                  </a:cubicBezTo>
                  <a:cubicBezTo>
                    <a:pt x="0" y="761"/>
                    <a:pt x="0" y="763"/>
                    <a:pt x="0" y="765"/>
                  </a:cubicBezTo>
                  <a:cubicBezTo>
                    <a:pt x="0" y="770"/>
                    <a:pt x="4" y="774"/>
                    <a:pt x="8" y="774"/>
                  </a:cubicBezTo>
                  <a:cubicBezTo>
                    <a:pt x="15" y="774"/>
                    <a:pt x="85" y="721"/>
                    <a:pt x="132" y="622"/>
                  </a:cubicBezTo>
                  <a:cubicBezTo>
                    <a:pt x="169" y="539"/>
                    <a:pt x="180" y="453"/>
                    <a:pt x="180" y="38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73" name="Полилиния 1072"/>
            <p:cNvSpPr/>
            <p:nvPr/>
          </p:nvSpPr>
          <p:spPr>
            <a:xfrm>
              <a:off x="3606480" y="3465000"/>
              <a:ext cx="29520" cy="119520"/>
            </a:xfrm>
            <a:custGeom>
              <a:avLst/>
              <a:gdLst/>
              <a:ahLst/>
              <a:cxnLst/>
              <a:rect l="0" t="0" r="r" b="b"/>
              <a:pathLst>
                <a:path w="82" h="332">
                  <a:moveTo>
                    <a:pt x="82" y="39"/>
                  </a:moveTo>
                  <a:cubicBezTo>
                    <a:pt x="82" y="17"/>
                    <a:pt x="65" y="0"/>
                    <a:pt x="42" y="0"/>
                  </a:cubicBezTo>
                  <a:cubicBezTo>
                    <a:pt x="19" y="0"/>
                    <a:pt x="0" y="16"/>
                    <a:pt x="0" y="39"/>
                  </a:cubicBezTo>
                  <a:cubicBezTo>
                    <a:pt x="0" y="63"/>
                    <a:pt x="19" y="81"/>
                    <a:pt x="42" y="81"/>
                  </a:cubicBezTo>
                  <a:cubicBezTo>
                    <a:pt x="65" y="81"/>
                    <a:pt x="82" y="64"/>
                    <a:pt x="82" y="39"/>
                  </a:cubicBezTo>
                  <a:moveTo>
                    <a:pt x="82" y="292"/>
                  </a:moveTo>
                  <a:cubicBezTo>
                    <a:pt x="82" y="268"/>
                    <a:pt x="65" y="250"/>
                    <a:pt x="42" y="250"/>
                  </a:cubicBezTo>
                  <a:cubicBezTo>
                    <a:pt x="19" y="250"/>
                    <a:pt x="0" y="269"/>
                    <a:pt x="0" y="292"/>
                  </a:cubicBezTo>
                  <a:cubicBezTo>
                    <a:pt x="0" y="315"/>
                    <a:pt x="19" y="332"/>
                    <a:pt x="42" y="332"/>
                  </a:cubicBezTo>
                  <a:cubicBezTo>
                    <a:pt x="65" y="332"/>
                    <a:pt x="82" y="314"/>
                    <a:pt x="82" y="29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74" name="Полилиния 1073"/>
            <p:cNvSpPr/>
            <p:nvPr/>
          </p:nvSpPr>
          <p:spPr>
            <a:xfrm>
              <a:off x="4038840" y="3509280"/>
              <a:ext cx="169560" cy="11160"/>
            </a:xfrm>
            <a:custGeom>
              <a:avLst/>
              <a:gdLst/>
              <a:ahLst/>
              <a:cxnLst/>
              <a:rect l="0" t="0" r="r" b="b"/>
              <a:pathLst>
                <a:path w="471" h="31">
                  <a:moveTo>
                    <a:pt x="445" y="31"/>
                  </a:moveTo>
                  <a:cubicBezTo>
                    <a:pt x="458" y="31"/>
                    <a:pt x="471" y="31"/>
                    <a:pt x="471" y="15"/>
                  </a:cubicBezTo>
                  <a:cubicBezTo>
                    <a:pt x="471" y="0"/>
                    <a:pt x="458" y="0"/>
                    <a:pt x="445" y="0"/>
                  </a:cubicBezTo>
                  <a:cubicBezTo>
                    <a:pt x="306" y="0"/>
                    <a:pt x="166" y="0"/>
                    <a:pt x="27" y="0"/>
                  </a:cubicBezTo>
                  <a:cubicBezTo>
                    <a:pt x="14" y="0"/>
                    <a:pt x="0" y="0"/>
                    <a:pt x="0" y="15"/>
                  </a:cubicBezTo>
                  <a:cubicBezTo>
                    <a:pt x="0" y="31"/>
                    <a:pt x="14" y="31"/>
                    <a:pt x="27" y="31"/>
                  </a:cubicBezTo>
                  <a:cubicBezTo>
                    <a:pt x="166" y="31"/>
                    <a:pt x="306" y="31"/>
                    <a:pt x="445" y="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3840" rIns="90000" bIns="-3384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75" name="Полилиния 1074"/>
            <p:cNvSpPr/>
            <p:nvPr/>
          </p:nvSpPr>
          <p:spPr>
            <a:xfrm>
              <a:off x="4240080" y="3461760"/>
              <a:ext cx="131400" cy="182880"/>
            </a:xfrm>
            <a:custGeom>
              <a:avLst/>
              <a:gdLst/>
              <a:ahLst/>
              <a:cxnLst/>
              <a:rect l="0" t="0" r="r" b="b"/>
              <a:pathLst>
                <a:path w="365" h="508">
                  <a:moveTo>
                    <a:pt x="2" y="475"/>
                  </a:moveTo>
                  <a:cubicBezTo>
                    <a:pt x="0" y="484"/>
                    <a:pt x="0" y="486"/>
                    <a:pt x="0" y="488"/>
                  </a:cubicBezTo>
                  <a:cubicBezTo>
                    <a:pt x="0" y="499"/>
                    <a:pt x="9" y="508"/>
                    <a:pt x="22" y="508"/>
                  </a:cubicBezTo>
                  <a:cubicBezTo>
                    <a:pt x="40" y="508"/>
                    <a:pt x="49" y="495"/>
                    <a:pt x="49" y="493"/>
                  </a:cubicBezTo>
                  <a:cubicBezTo>
                    <a:pt x="53" y="484"/>
                    <a:pt x="77" y="380"/>
                    <a:pt x="99" y="297"/>
                  </a:cubicBezTo>
                  <a:cubicBezTo>
                    <a:pt x="115" y="330"/>
                    <a:pt x="139" y="350"/>
                    <a:pt x="176" y="350"/>
                  </a:cubicBezTo>
                  <a:cubicBezTo>
                    <a:pt x="266" y="350"/>
                    <a:pt x="365" y="240"/>
                    <a:pt x="365" y="125"/>
                  </a:cubicBezTo>
                  <a:cubicBezTo>
                    <a:pt x="365" y="44"/>
                    <a:pt x="315" y="0"/>
                    <a:pt x="258" y="0"/>
                  </a:cubicBezTo>
                  <a:cubicBezTo>
                    <a:pt x="183" y="0"/>
                    <a:pt x="101" y="77"/>
                    <a:pt x="79" y="172"/>
                  </a:cubicBezTo>
                  <a:cubicBezTo>
                    <a:pt x="54" y="273"/>
                    <a:pt x="28" y="374"/>
                    <a:pt x="2" y="475"/>
                  </a:cubicBezTo>
                  <a:moveTo>
                    <a:pt x="174" y="332"/>
                  </a:moveTo>
                  <a:cubicBezTo>
                    <a:pt x="121" y="332"/>
                    <a:pt x="108" y="270"/>
                    <a:pt x="108" y="264"/>
                  </a:cubicBezTo>
                  <a:cubicBezTo>
                    <a:pt x="108" y="262"/>
                    <a:pt x="112" y="246"/>
                    <a:pt x="115" y="235"/>
                  </a:cubicBezTo>
                  <a:cubicBezTo>
                    <a:pt x="137" y="150"/>
                    <a:pt x="143" y="121"/>
                    <a:pt x="161" y="90"/>
                  </a:cubicBezTo>
                  <a:cubicBezTo>
                    <a:pt x="194" y="33"/>
                    <a:pt x="233" y="18"/>
                    <a:pt x="258" y="18"/>
                  </a:cubicBezTo>
                  <a:cubicBezTo>
                    <a:pt x="286" y="18"/>
                    <a:pt x="310" y="40"/>
                    <a:pt x="310" y="92"/>
                  </a:cubicBezTo>
                  <a:cubicBezTo>
                    <a:pt x="310" y="134"/>
                    <a:pt x="288" y="222"/>
                    <a:pt x="266" y="259"/>
                  </a:cubicBezTo>
                  <a:cubicBezTo>
                    <a:pt x="242" y="308"/>
                    <a:pt x="205" y="332"/>
                    <a:pt x="174" y="33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76" name="Полилиния 1075"/>
            <p:cNvSpPr/>
            <p:nvPr/>
          </p:nvSpPr>
          <p:spPr>
            <a:xfrm>
              <a:off x="4388400" y="3340800"/>
              <a:ext cx="86040" cy="128880"/>
            </a:xfrm>
            <a:custGeom>
              <a:avLst/>
              <a:gdLst/>
              <a:ahLst/>
              <a:cxnLst/>
              <a:rect l="0" t="0" r="r" b="b"/>
              <a:pathLst>
                <a:path w="239" h="358">
                  <a:moveTo>
                    <a:pt x="239" y="259"/>
                  </a:moveTo>
                  <a:cubicBezTo>
                    <a:pt x="233" y="259"/>
                    <a:pt x="226" y="259"/>
                    <a:pt x="220" y="259"/>
                  </a:cubicBezTo>
                  <a:cubicBezTo>
                    <a:pt x="220" y="272"/>
                    <a:pt x="213" y="303"/>
                    <a:pt x="206" y="310"/>
                  </a:cubicBezTo>
                  <a:cubicBezTo>
                    <a:pt x="202" y="312"/>
                    <a:pt x="160" y="312"/>
                    <a:pt x="154" y="312"/>
                  </a:cubicBezTo>
                  <a:cubicBezTo>
                    <a:pt x="120" y="312"/>
                    <a:pt x="86" y="312"/>
                    <a:pt x="52" y="312"/>
                  </a:cubicBezTo>
                  <a:cubicBezTo>
                    <a:pt x="110" y="261"/>
                    <a:pt x="129" y="246"/>
                    <a:pt x="162" y="222"/>
                  </a:cubicBezTo>
                  <a:cubicBezTo>
                    <a:pt x="202" y="189"/>
                    <a:pt x="239" y="156"/>
                    <a:pt x="239" y="105"/>
                  </a:cubicBezTo>
                  <a:cubicBezTo>
                    <a:pt x="239" y="39"/>
                    <a:pt x="182" y="0"/>
                    <a:pt x="112" y="0"/>
                  </a:cubicBezTo>
                  <a:cubicBezTo>
                    <a:pt x="46" y="0"/>
                    <a:pt x="0" y="46"/>
                    <a:pt x="0" y="96"/>
                  </a:cubicBezTo>
                  <a:cubicBezTo>
                    <a:pt x="0" y="123"/>
                    <a:pt x="24" y="127"/>
                    <a:pt x="28" y="127"/>
                  </a:cubicBezTo>
                  <a:cubicBezTo>
                    <a:pt x="41" y="127"/>
                    <a:pt x="57" y="116"/>
                    <a:pt x="57" y="99"/>
                  </a:cubicBezTo>
                  <a:cubicBezTo>
                    <a:pt x="57" y="88"/>
                    <a:pt x="52" y="70"/>
                    <a:pt x="26" y="70"/>
                  </a:cubicBezTo>
                  <a:cubicBezTo>
                    <a:pt x="41" y="30"/>
                    <a:pt x="79" y="19"/>
                    <a:pt x="103" y="19"/>
                  </a:cubicBezTo>
                  <a:cubicBezTo>
                    <a:pt x="158" y="19"/>
                    <a:pt x="187" y="61"/>
                    <a:pt x="187" y="105"/>
                  </a:cubicBezTo>
                  <a:cubicBezTo>
                    <a:pt x="187" y="151"/>
                    <a:pt x="154" y="189"/>
                    <a:pt x="136" y="209"/>
                  </a:cubicBezTo>
                  <a:cubicBezTo>
                    <a:pt x="92" y="252"/>
                    <a:pt x="48" y="295"/>
                    <a:pt x="4" y="338"/>
                  </a:cubicBezTo>
                  <a:cubicBezTo>
                    <a:pt x="0" y="343"/>
                    <a:pt x="0" y="343"/>
                    <a:pt x="0" y="358"/>
                  </a:cubicBezTo>
                  <a:cubicBezTo>
                    <a:pt x="74" y="358"/>
                    <a:pt x="148" y="358"/>
                    <a:pt x="222" y="358"/>
                  </a:cubicBezTo>
                  <a:cubicBezTo>
                    <a:pt x="228" y="325"/>
                    <a:pt x="234" y="292"/>
                    <a:pt x="239" y="2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77" name="Полилиния 1076"/>
            <p:cNvSpPr/>
            <p:nvPr/>
          </p:nvSpPr>
          <p:spPr>
            <a:xfrm>
              <a:off x="4503960" y="3465000"/>
              <a:ext cx="140040" cy="119520"/>
            </a:xfrm>
            <a:custGeom>
              <a:avLst/>
              <a:gdLst/>
              <a:ahLst/>
              <a:cxnLst/>
              <a:rect l="0" t="0" r="r" b="b"/>
              <a:pathLst>
                <a:path w="389" h="332">
                  <a:moveTo>
                    <a:pt x="213" y="152"/>
                  </a:moveTo>
                  <a:cubicBezTo>
                    <a:pt x="237" y="121"/>
                    <a:pt x="266" y="83"/>
                    <a:pt x="284" y="64"/>
                  </a:cubicBezTo>
                  <a:cubicBezTo>
                    <a:pt x="308" y="35"/>
                    <a:pt x="341" y="24"/>
                    <a:pt x="376" y="24"/>
                  </a:cubicBezTo>
                  <a:cubicBezTo>
                    <a:pt x="376" y="16"/>
                    <a:pt x="376" y="8"/>
                    <a:pt x="376" y="0"/>
                  </a:cubicBezTo>
                  <a:cubicBezTo>
                    <a:pt x="356" y="0"/>
                    <a:pt x="332" y="2"/>
                    <a:pt x="312" y="2"/>
                  </a:cubicBezTo>
                  <a:cubicBezTo>
                    <a:pt x="290" y="2"/>
                    <a:pt x="248" y="0"/>
                    <a:pt x="240" y="0"/>
                  </a:cubicBezTo>
                  <a:cubicBezTo>
                    <a:pt x="240" y="8"/>
                    <a:pt x="240" y="16"/>
                    <a:pt x="240" y="24"/>
                  </a:cubicBezTo>
                  <a:cubicBezTo>
                    <a:pt x="255" y="24"/>
                    <a:pt x="262" y="36"/>
                    <a:pt x="262" y="48"/>
                  </a:cubicBezTo>
                  <a:cubicBezTo>
                    <a:pt x="262" y="60"/>
                    <a:pt x="253" y="70"/>
                    <a:pt x="248" y="75"/>
                  </a:cubicBezTo>
                  <a:cubicBezTo>
                    <a:pt x="233" y="94"/>
                    <a:pt x="218" y="114"/>
                    <a:pt x="202" y="134"/>
                  </a:cubicBezTo>
                  <a:cubicBezTo>
                    <a:pt x="182" y="108"/>
                    <a:pt x="161" y="83"/>
                    <a:pt x="141" y="57"/>
                  </a:cubicBezTo>
                  <a:cubicBezTo>
                    <a:pt x="134" y="48"/>
                    <a:pt x="134" y="48"/>
                    <a:pt x="134" y="42"/>
                  </a:cubicBezTo>
                  <a:cubicBezTo>
                    <a:pt x="134" y="31"/>
                    <a:pt x="145" y="24"/>
                    <a:pt x="160" y="24"/>
                  </a:cubicBezTo>
                  <a:cubicBezTo>
                    <a:pt x="160" y="16"/>
                    <a:pt x="160" y="8"/>
                    <a:pt x="160" y="0"/>
                  </a:cubicBezTo>
                  <a:cubicBezTo>
                    <a:pt x="141" y="0"/>
                    <a:pt x="90" y="2"/>
                    <a:pt x="77" y="2"/>
                  </a:cubicBezTo>
                  <a:cubicBezTo>
                    <a:pt x="61" y="2"/>
                    <a:pt x="26" y="0"/>
                    <a:pt x="4" y="0"/>
                  </a:cubicBezTo>
                  <a:cubicBezTo>
                    <a:pt x="4" y="8"/>
                    <a:pt x="4" y="16"/>
                    <a:pt x="4" y="24"/>
                  </a:cubicBezTo>
                  <a:cubicBezTo>
                    <a:pt x="59" y="24"/>
                    <a:pt x="59" y="24"/>
                    <a:pt x="97" y="70"/>
                  </a:cubicBezTo>
                  <a:cubicBezTo>
                    <a:pt x="122" y="103"/>
                    <a:pt x="146" y="136"/>
                    <a:pt x="171" y="169"/>
                  </a:cubicBezTo>
                  <a:cubicBezTo>
                    <a:pt x="147" y="200"/>
                    <a:pt x="123" y="231"/>
                    <a:pt x="99" y="261"/>
                  </a:cubicBezTo>
                  <a:cubicBezTo>
                    <a:pt x="61" y="308"/>
                    <a:pt x="17" y="308"/>
                    <a:pt x="0" y="308"/>
                  </a:cubicBezTo>
                  <a:cubicBezTo>
                    <a:pt x="0" y="316"/>
                    <a:pt x="0" y="324"/>
                    <a:pt x="0" y="332"/>
                  </a:cubicBezTo>
                  <a:cubicBezTo>
                    <a:pt x="20" y="330"/>
                    <a:pt x="44" y="330"/>
                    <a:pt x="64" y="330"/>
                  </a:cubicBezTo>
                  <a:cubicBezTo>
                    <a:pt x="88" y="330"/>
                    <a:pt x="119" y="332"/>
                    <a:pt x="138" y="332"/>
                  </a:cubicBezTo>
                  <a:cubicBezTo>
                    <a:pt x="138" y="324"/>
                    <a:pt x="138" y="316"/>
                    <a:pt x="138" y="308"/>
                  </a:cubicBezTo>
                  <a:cubicBezTo>
                    <a:pt x="121" y="305"/>
                    <a:pt x="116" y="297"/>
                    <a:pt x="116" y="283"/>
                  </a:cubicBezTo>
                  <a:cubicBezTo>
                    <a:pt x="116" y="268"/>
                    <a:pt x="138" y="242"/>
                    <a:pt x="185" y="187"/>
                  </a:cubicBezTo>
                  <a:cubicBezTo>
                    <a:pt x="204" y="212"/>
                    <a:pt x="224" y="238"/>
                    <a:pt x="244" y="264"/>
                  </a:cubicBezTo>
                  <a:cubicBezTo>
                    <a:pt x="251" y="272"/>
                    <a:pt x="259" y="283"/>
                    <a:pt x="259" y="288"/>
                  </a:cubicBezTo>
                  <a:cubicBezTo>
                    <a:pt x="259" y="297"/>
                    <a:pt x="253" y="308"/>
                    <a:pt x="233" y="308"/>
                  </a:cubicBezTo>
                  <a:cubicBezTo>
                    <a:pt x="233" y="316"/>
                    <a:pt x="233" y="324"/>
                    <a:pt x="233" y="332"/>
                  </a:cubicBezTo>
                  <a:cubicBezTo>
                    <a:pt x="255" y="332"/>
                    <a:pt x="299" y="330"/>
                    <a:pt x="317" y="330"/>
                  </a:cubicBezTo>
                  <a:cubicBezTo>
                    <a:pt x="336" y="330"/>
                    <a:pt x="367" y="330"/>
                    <a:pt x="389" y="332"/>
                  </a:cubicBezTo>
                  <a:cubicBezTo>
                    <a:pt x="389" y="324"/>
                    <a:pt x="389" y="316"/>
                    <a:pt x="389" y="308"/>
                  </a:cubicBezTo>
                  <a:cubicBezTo>
                    <a:pt x="347" y="308"/>
                    <a:pt x="334" y="308"/>
                    <a:pt x="317" y="283"/>
                  </a:cubicBezTo>
                  <a:cubicBezTo>
                    <a:pt x="282" y="239"/>
                    <a:pt x="248" y="196"/>
                    <a:pt x="213" y="15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78" name="Полилиния 1077"/>
            <p:cNvSpPr/>
            <p:nvPr/>
          </p:nvSpPr>
          <p:spPr>
            <a:xfrm>
              <a:off x="4659840" y="3340800"/>
              <a:ext cx="86400" cy="128880"/>
            </a:xfrm>
            <a:custGeom>
              <a:avLst/>
              <a:gdLst/>
              <a:ahLst/>
              <a:cxnLst/>
              <a:rect l="0" t="0" r="r" b="b"/>
              <a:pathLst>
                <a:path w="240" h="358">
                  <a:moveTo>
                    <a:pt x="240" y="259"/>
                  </a:moveTo>
                  <a:cubicBezTo>
                    <a:pt x="233" y="259"/>
                    <a:pt x="227" y="259"/>
                    <a:pt x="220" y="259"/>
                  </a:cubicBezTo>
                  <a:cubicBezTo>
                    <a:pt x="220" y="272"/>
                    <a:pt x="214" y="303"/>
                    <a:pt x="207" y="310"/>
                  </a:cubicBezTo>
                  <a:cubicBezTo>
                    <a:pt x="203" y="312"/>
                    <a:pt x="161" y="312"/>
                    <a:pt x="154" y="312"/>
                  </a:cubicBezTo>
                  <a:cubicBezTo>
                    <a:pt x="120" y="312"/>
                    <a:pt x="87" y="312"/>
                    <a:pt x="53" y="312"/>
                  </a:cubicBezTo>
                  <a:cubicBezTo>
                    <a:pt x="110" y="261"/>
                    <a:pt x="130" y="246"/>
                    <a:pt x="163" y="222"/>
                  </a:cubicBezTo>
                  <a:cubicBezTo>
                    <a:pt x="203" y="189"/>
                    <a:pt x="240" y="156"/>
                    <a:pt x="240" y="105"/>
                  </a:cubicBezTo>
                  <a:cubicBezTo>
                    <a:pt x="240" y="39"/>
                    <a:pt x="183" y="0"/>
                    <a:pt x="112" y="0"/>
                  </a:cubicBezTo>
                  <a:cubicBezTo>
                    <a:pt x="46" y="0"/>
                    <a:pt x="0" y="46"/>
                    <a:pt x="0" y="96"/>
                  </a:cubicBezTo>
                  <a:cubicBezTo>
                    <a:pt x="0" y="123"/>
                    <a:pt x="24" y="127"/>
                    <a:pt x="29" y="127"/>
                  </a:cubicBezTo>
                  <a:cubicBezTo>
                    <a:pt x="42" y="127"/>
                    <a:pt x="57" y="116"/>
                    <a:pt x="57" y="99"/>
                  </a:cubicBezTo>
                  <a:cubicBezTo>
                    <a:pt x="57" y="88"/>
                    <a:pt x="53" y="70"/>
                    <a:pt x="27" y="70"/>
                  </a:cubicBezTo>
                  <a:cubicBezTo>
                    <a:pt x="42" y="30"/>
                    <a:pt x="79" y="19"/>
                    <a:pt x="106" y="19"/>
                  </a:cubicBezTo>
                  <a:cubicBezTo>
                    <a:pt x="159" y="19"/>
                    <a:pt x="187" y="61"/>
                    <a:pt x="187" y="105"/>
                  </a:cubicBezTo>
                  <a:cubicBezTo>
                    <a:pt x="187" y="151"/>
                    <a:pt x="154" y="189"/>
                    <a:pt x="137" y="209"/>
                  </a:cubicBezTo>
                  <a:cubicBezTo>
                    <a:pt x="93" y="252"/>
                    <a:pt x="50" y="295"/>
                    <a:pt x="7" y="338"/>
                  </a:cubicBezTo>
                  <a:cubicBezTo>
                    <a:pt x="0" y="343"/>
                    <a:pt x="0" y="343"/>
                    <a:pt x="0" y="358"/>
                  </a:cubicBezTo>
                  <a:cubicBezTo>
                    <a:pt x="74" y="358"/>
                    <a:pt x="148" y="358"/>
                    <a:pt x="222" y="358"/>
                  </a:cubicBezTo>
                  <a:cubicBezTo>
                    <a:pt x="228" y="325"/>
                    <a:pt x="234" y="292"/>
                    <a:pt x="240" y="2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79" name="Полилиния 1078"/>
            <p:cNvSpPr/>
            <p:nvPr/>
          </p:nvSpPr>
          <p:spPr>
            <a:xfrm>
              <a:off x="4763520" y="3461760"/>
              <a:ext cx="145080" cy="176400"/>
            </a:xfrm>
            <a:custGeom>
              <a:avLst/>
              <a:gdLst/>
              <a:ahLst/>
              <a:cxnLst/>
              <a:rect l="0" t="0" r="r" b="b"/>
              <a:pathLst>
                <a:path w="403" h="490">
                  <a:moveTo>
                    <a:pt x="60" y="435"/>
                  </a:moveTo>
                  <a:cubicBezTo>
                    <a:pt x="53" y="462"/>
                    <a:pt x="53" y="466"/>
                    <a:pt x="18" y="466"/>
                  </a:cubicBezTo>
                  <a:cubicBezTo>
                    <a:pt x="9" y="466"/>
                    <a:pt x="0" y="466"/>
                    <a:pt x="0" y="482"/>
                  </a:cubicBezTo>
                  <a:cubicBezTo>
                    <a:pt x="0" y="488"/>
                    <a:pt x="5" y="490"/>
                    <a:pt x="11" y="490"/>
                  </a:cubicBezTo>
                  <a:cubicBezTo>
                    <a:pt x="31" y="490"/>
                    <a:pt x="53" y="488"/>
                    <a:pt x="75" y="488"/>
                  </a:cubicBezTo>
                  <a:cubicBezTo>
                    <a:pt x="102" y="488"/>
                    <a:pt x="128" y="490"/>
                    <a:pt x="152" y="490"/>
                  </a:cubicBezTo>
                  <a:cubicBezTo>
                    <a:pt x="157" y="490"/>
                    <a:pt x="165" y="490"/>
                    <a:pt x="165" y="475"/>
                  </a:cubicBezTo>
                  <a:cubicBezTo>
                    <a:pt x="165" y="466"/>
                    <a:pt x="159" y="466"/>
                    <a:pt x="148" y="466"/>
                  </a:cubicBezTo>
                  <a:cubicBezTo>
                    <a:pt x="108" y="466"/>
                    <a:pt x="108" y="462"/>
                    <a:pt x="108" y="455"/>
                  </a:cubicBezTo>
                  <a:cubicBezTo>
                    <a:pt x="108" y="446"/>
                    <a:pt x="141" y="319"/>
                    <a:pt x="146" y="301"/>
                  </a:cubicBezTo>
                  <a:cubicBezTo>
                    <a:pt x="157" y="323"/>
                    <a:pt x="179" y="350"/>
                    <a:pt x="218" y="350"/>
                  </a:cubicBezTo>
                  <a:cubicBezTo>
                    <a:pt x="308" y="350"/>
                    <a:pt x="403" y="238"/>
                    <a:pt x="403" y="123"/>
                  </a:cubicBezTo>
                  <a:cubicBezTo>
                    <a:pt x="403" y="51"/>
                    <a:pt x="359" y="0"/>
                    <a:pt x="302" y="0"/>
                  </a:cubicBezTo>
                  <a:cubicBezTo>
                    <a:pt x="262" y="0"/>
                    <a:pt x="225" y="29"/>
                    <a:pt x="201" y="57"/>
                  </a:cubicBezTo>
                  <a:cubicBezTo>
                    <a:pt x="192" y="15"/>
                    <a:pt x="159" y="0"/>
                    <a:pt x="130" y="0"/>
                  </a:cubicBezTo>
                  <a:cubicBezTo>
                    <a:pt x="95" y="0"/>
                    <a:pt x="80" y="31"/>
                    <a:pt x="73" y="44"/>
                  </a:cubicBezTo>
                  <a:cubicBezTo>
                    <a:pt x="60" y="70"/>
                    <a:pt x="49" y="117"/>
                    <a:pt x="49" y="119"/>
                  </a:cubicBezTo>
                  <a:cubicBezTo>
                    <a:pt x="49" y="125"/>
                    <a:pt x="55" y="123"/>
                    <a:pt x="58" y="125"/>
                  </a:cubicBezTo>
                  <a:cubicBezTo>
                    <a:pt x="66" y="125"/>
                    <a:pt x="66" y="125"/>
                    <a:pt x="71" y="108"/>
                  </a:cubicBezTo>
                  <a:cubicBezTo>
                    <a:pt x="84" y="53"/>
                    <a:pt x="99" y="18"/>
                    <a:pt x="128" y="18"/>
                  </a:cubicBezTo>
                  <a:cubicBezTo>
                    <a:pt x="141" y="18"/>
                    <a:pt x="152" y="22"/>
                    <a:pt x="152" y="53"/>
                  </a:cubicBezTo>
                  <a:cubicBezTo>
                    <a:pt x="152" y="70"/>
                    <a:pt x="150" y="79"/>
                    <a:pt x="146" y="92"/>
                  </a:cubicBezTo>
                  <a:cubicBezTo>
                    <a:pt x="117" y="207"/>
                    <a:pt x="88" y="321"/>
                    <a:pt x="60" y="435"/>
                  </a:cubicBezTo>
                  <a:moveTo>
                    <a:pt x="196" y="101"/>
                  </a:moveTo>
                  <a:cubicBezTo>
                    <a:pt x="201" y="79"/>
                    <a:pt x="223" y="57"/>
                    <a:pt x="236" y="46"/>
                  </a:cubicBezTo>
                  <a:cubicBezTo>
                    <a:pt x="262" y="22"/>
                    <a:pt x="286" y="18"/>
                    <a:pt x="300" y="18"/>
                  </a:cubicBezTo>
                  <a:cubicBezTo>
                    <a:pt x="330" y="18"/>
                    <a:pt x="348" y="45"/>
                    <a:pt x="348" y="90"/>
                  </a:cubicBezTo>
                  <a:cubicBezTo>
                    <a:pt x="348" y="135"/>
                    <a:pt x="324" y="224"/>
                    <a:pt x="308" y="253"/>
                  </a:cubicBezTo>
                  <a:cubicBezTo>
                    <a:pt x="282" y="308"/>
                    <a:pt x="245" y="332"/>
                    <a:pt x="216" y="332"/>
                  </a:cubicBezTo>
                  <a:cubicBezTo>
                    <a:pt x="165" y="332"/>
                    <a:pt x="157" y="268"/>
                    <a:pt x="157" y="264"/>
                  </a:cubicBezTo>
                  <a:cubicBezTo>
                    <a:pt x="157" y="262"/>
                    <a:pt x="157" y="262"/>
                    <a:pt x="159" y="251"/>
                  </a:cubicBezTo>
                  <a:cubicBezTo>
                    <a:pt x="171" y="201"/>
                    <a:pt x="184" y="151"/>
                    <a:pt x="196" y="10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80" name="Полилиния 1079"/>
            <p:cNvSpPr/>
            <p:nvPr/>
          </p:nvSpPr>
          <p:spPr>
            <a:xfrm>
              <a:off x="4925160" y="3340800"/>
              <a:ext cx="85680" cy="128880"/>
            </a:xfrm>
            <a:custGeom>
              <a:avLst/>
              <a:gdLst/>
              <a:ahLst/>
              <a:cxnLst/>
              <a:rect l="0" t="0" r="r" b="b"/>
              <a:pathLst>
                <a:path w="238" h="358">
                  <a:moveTo>
                    <a:pt x="238" y="259"/>
                  </a:moveTo>
                  <a:cubicBezTo>
                    <a:pt x="232" y="259"/>
                    <a:pt x="226" y="259"/>
                    <a:pt x="220" y="259"/>
                  </a:cubicBezTo>
                  <a:cubicBezTo>
                    <a:pt x="218" y="272"/>
                    <a:pt x="214" y="303"/>
                    <a:pt x="207" y="310"/>
                  </a:cubicBezTo>
                  <a:cubicBezTo>
                    <a:pt x="203" y="312"/>
                    <a:pt x="161" y="312"/>
                    <a:pt x="152" y="312"/>
                  </a:cubicBezTo>
                  <a:cubicBezTo>
                    <a:pt x="119" y="312"/>
                    <a:pt x="86" y="312"/>
                    <a:pt x="53" y="312"/>
                  </a:cubicBezTo>
                  <a:cubicBezTo>
                    <a:pt x="110" y="261"/>
                    <a:pt x="128" y="246"/>
                    <a:pt x="161" y="222"/>
                  </a:cubicBezTo>
                  <a:cubicBezTo>
                    <a:pt x="200" y="189"/>
                    <a:pt x="238" y="156"/>
                    <a:pt x="238" y="105"/>
                  </a:cubicBezTo>
                  <a:cubicBezTo>
                    <a:pt x="238" y="39"/>
                    <a:pt x="181" y="0"/>
                    <a:pt x="112" y="0"/>
                  </a:cubicBezTo>
                  <a:cubicBezTo>
                    <a:pt x="44" y="0"/>
                    <a:pt x="0" y="46"/>
                    <a:pt x="0" y="96"/>
                  </a:cubicBezTo>
                  <a:cubicBezTo>
                    <a:pt x="0" y="123"/>
                    <a:pt x="22" y="127"/>
                    <a:pt x="29" y="127"/>
                  </a:cubicBezTo>
                  <a:cubicBezTo>
                    <a:pt x="42" y="127"/>
                    <a:pt x="57" y="116"/>
                    <a:pt x="57" y="99"/>
                  </a:cubicBezTo>
                  <a:cubicBezTo>
                    <a:pt x="57" y="88"/>
                    <a:pt x="53" y="70"/>
                    <a:pt x="24" y="70"/>
                  </a:cubicBezTo>
                  <a:cubicBezTo>
                    <a:pt x="42" y="30"/>
                    <a:pt x="77" y="19"/>
                    <a:pt x="104" y="19"/>
                  </a:cubicBezTo>
                  <a:cubicBezTo>
                    <a:pt x="159" y="19"/>
                    <a:pt x="185" y="61"/>
                    <a:pt x="185" y="105"/>
                  </a:cubicBezTo>
                  <a:cubicBezTo>
                    <a:pt x="185" y="151"/>
                    <a:pt x="152" y="189"/>
                    <a:pt x="134" y="209"/>
                  </a:cubicBezTo>
                  <a:cubicBezTo>
                    <a:pt x="91" y="252"/>
                    <a:pt x="48" y="295"/>
                    <a:pt x="5" y="338"/>
                  </a:cubicBezTo>
                  <a:cubicBezTo>
                    <a:pt x="0" y="343"/>
                    <a:pt x="0" y="343"/>
                    <a:pt x="0" y="358"/>
                  </a:cubicBezTo>
                  <a:cubicBezTo>
                    <a:pt x="74" y="358"/>
                    <a:pt x="148" y="358"/>
                    <a:pt x="222" y="358"/>
                  </a:cubicBezTo>
                  <a:cubicBezTo>
                    <a:pt x="227" y="325"/>
                    <a:pt x="233" y="292"/>
                    <a:pt x="238" y="2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81" name="Полилиния 1080"/>
            <p:cNvSpPr/>
            <p:nvPr/>
          </p:nvSpPr>
          <p:spPr>
            <a:xfrm>
              <a:off x="5115240" y="3422160"/>
              <a:ext cx="184680" cy="185400"/>
            </a:xfrm>
            <a:custGeom>
              <a:avLst/>
              <a:gdLst/>
              <a:ahLst/>
              <a:cxnLst/>
              <a:rect l="0" t="0" r="r" b="b"/>
              <a:pathLst>
                <a:path w="513" h="515">
                  <a:moveTo>
                    <a:pt x="273" y="273"/>
                  </a:moveTo>
                  <a:cubicBezTo>
                    <a:pt x="345" y="273"/>
                    <a:pt x="417" y="273"/>
                    <a:pt x="488" y="273"/>
                  </a:cubicBezTo>
                  <a:cubicBezTo>
                    <a:pt x="499" y="273"/>
                    <a:pt x="513" y="273"/>
                    <a:pt x="513" y="257"/>
                  </a:cubicBezTo>
                  <a:cubicBezTo>
                    <a:pt x="513" y="242"/>
                    <a:pt x="499" y="242"/>
                    <a:pt x="488" y="242"/>
                  </a:cubicBezTo>
                  <a:cubicBezTo>
                    <a:pt x="417" y="242"/>
                    <a:pt x="345" y="242"/>
                    <a:pt x="273" y="242"/>
                  </a:cubicBezTo>
                  <a:cubicBezTo>
                    <a:pt x="273" y="170"/>
                    <a:pt x="273" y="98"/>
                    <a:pt x="273" y="27"/>
                  </a:cubicBezTo>
                  <a:cubicBezTo>
                    <a:pt x="273" y="16"/>
                    <a:pt x="273" y="0"/>
                    <a:pt x="257" y="0"/>
                  </a:cubicBezTo>
                  <a:cubicBezTo>
                    <a:pt x="242" y="0"/>
                    <a:pt x="242" y="16"/>
                    <a:pt x="242" y="27"/>
                  </a:cubicBezTo>
                  <a:cubicBezTo>
                    <a:pt x="242" y="98"/>
                    <a:pt x="242" y="170"/>
                    <a:pt x="242" y="242"/>
                  </a:cubicBezTo>
                  <a:cubicBezTo>
                    <a:pt x="169" y="242"/>
                    <a:pt x="97" y="242"/>
                    <a:pt x="24" y="242"/>
                  </a:cubicBezTo>
                  <a:cubicBezTo>
                    <a:pt x="13" y="242"/>
                    <a:pt x="0" y="242"/>
                    <a:pt x="0" y="257"/>
                  </a:cubicBezTo>
                  <a:cubicBezTo>
                    <a:pt x="0" y="273"/>
                    <a:pt x="13" y="273"/>
                    <a:pt x="24" y="273"/>
                  </a:cubicBezTo>
                  <a:cubicBezTo>
                    <a:pt x="97" y="273"/>
                    <a:pt x="169" y="273"/>
                    <a:pt x="242" y="273"/>
                  </a:cubicBezTo>
                  <a:cubicBezTo>
                    <a:pt x="242" y="345"/>
                    <a:pt x="242" y="418"/>
                    <a:pt x="242" y="490"/>
                  </a:cubicBezTo>
                  <a:cubicBezTo>
                    <a:pt x="242" y="501"/>
                    <a:pt x="242" y="515"/>
                    <a:pt x="257" y="515"/>
                  </a:cubicBezTo>
                  <a:cubicBezTo>
                    <a:pt x="273" y="515"/>
                    <a:pt x="273" y="501"/>
                    <a:pt x="273" y="490"/>
                  </a:cubicBezTo>
                  <a:cubicBezTo>
                    <a:pt x="273" y="418"/>
                    <a:pt x="273" y="345"/>
                    <a:pt x="273" y="27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82" name="Полилиния 1081"/>
            <p:cNvSpPr/>
            <p:nvPr/>
          </p:nvSpPr>
          <p:spPr>
            <a:xfrm>
              <a:off x="5380560" y="3465000"/>
              <a:ext cx="141120" cy="119520"/>
            </a:xfrm>
            <a:custGeom>
              <a:avLst/>
              <a:gdLst/>
              <a:ahLst/>
              <a:cxnLst/>
              <a:rect l="0" t="0" r="r" b="b"/>
              <a:pathLst>
                <a:path w="392" h="332">
                  <a:moveTo>
                    <a:pt x="213" y="152"/>
                  </a:moveTo>
                  <a:cubicBezTo>
                    <a:pt x="238" y="121"/>
                    <a:pt x="266" y="83"/>
                    <a:pt x="284" y="64"/>
                  </a:cubicBezTo>
                  <a:cubicBezTo>
                    <a:pt x="308" y="35"/>
                    <a:pt x="341" y="24"/>
                    <a:pt x="376" y="24"/>
                  </a:cubicBezTo>
                  <a:cubicBezTo>
                    <a:pt x="376" y="16"/>
                    <a:pt x="376" y="8"/>
                    <a:pt x="376" y="0"/>
                  </a:cubicBezTo>
                  <a:cubicBezTo>
                    <a:pt x="356" y="0"/>
                    <a:pt x="334" y="2"/>
                    <a:pt x="312" y="2"/>
                  </a:cubicBezTo>
                  <a:cubicBezTo>
                    <a:pt x="290" y="2"/>
                    <a:pt x="249" y="0"/>
                    <a:pt x="240" y="0"/>
                  </a:cubicBezTo>
                  <a:cubicBezTo>
                    <a:pt x="240" y="8"/>
                    <a:pt x="240" y="16"/>
                    <a:pt x="240" y="24"/>
                  </a:cubicBezTo>
                  <a:cubicBezTo>
                    <a:pt x="255" y="24"/>
                    <a:pt x="262" y="36"/>
                    <a:pt x="262" y="48"/>
                  </a:cubicBezTo>
                  <a:cubicBezTo>
                    <a:pt x="262" y="60"/>
                    <a:pt x="253" y="70"/>
                    <a:pt x="251" y="75"/>
                  </a:cubicBezTo>
                  <a:cubicBezTo>
                    <a:pt x="235" y="94"/>
                    <a:pt x="219" y="114"/>
                    <a:pt x="202" y="134"/>
                  </a:cubicBezTo>
                  <a:cubicBezTo>
                    <a:pt x="182" y="108"/>
                    <a:pt x="161" y="83"/>
                    <a:pt x="141" y="57"/>
                  </a:cubicBezTo>
                  <a:cubicBezTo>
                    <a:pt x="134" y="48"/>
                    <a:pt x="134" y="48"/>
                    <a:pt x="134" y="42"/>
                  </a:cubicBezTo>
                  <a:cubicBezTo>
                    <a:pt x="134" y="31"/>
                    <a:pt x="147" y="24"/>
                    <a:pt x="163" y="24"/>
                  </a:cubicBezTo>
                  <a:cubicBezTo>
                    <a:pt x="163" y="16"/>
                    <a:pt x="163" y="8"/>
                    <a:pt x="163" y="0"/>
                  </a:cubicBezTo>
                  <a:cubicBezTo>
                    <a:pt x="141" y="0"/>
                    <a:pt x="90" y="2"/>
                    <a:pt x="79" y="2"/>
                  </a:cubicBezTo>
                  <a:cubicBezTo>
                    <a:pt x="62" y="2"/>
                    <a:pt x="26" y="0"/>
                    <a:pt x="4" y="0"/>
                  </a:cubicBezTo>
                  <a:cubicBezTo>
                    <a:pt x="4" y="8"/>
                    <a:pt x="4" y="16"/>
                    <a:pt x="4" y="24"/>
                  </a:cubicBezTo>
                  <a:cubicBezTo>
                    <a:pt x="59" y="24"/>
                    <a:pt x="59" y="24"/>
                    <a:pt x="97" y="70"/>
                  </a:cubicBezTo>
                  <a:cubicBezTo>
                    <a:pt x="123" y="103"/>
                    <a:pt x="148" y="136"/>
                    <a:pt x="174" y="169"/>
                  </a:cubicBezTo>
                  <a:cubicBezTo>
                    <a:pt x="149" y="200"/>
                    <a:pt x="124" y="231"/>
                    <a:pt x="99" y="261"/>
                  </a:cubicBezTo>
                  <a:cubicBezTo>
                    <a:pt x="64" y="308"/>
                    <a:pt x="18" y="308"/>
                    <a:pt x="0" y="308"/>
                  </a:cubicBezTo>
                  <a:cubicBezTo>
                    <a:pt x="0" y="316"/>
                    <a:pt x="0" y="324"/>
                    <a:pt x="0" y="332"/>
                  </a:cubicBezTo>
                  <a:cubicBezTo>
                    <a:pt x="22" y="330"/>
                    <a:pt x="46" y="330"/>
                    <a:pt x="66" y="330"/>
                  </a:cubicBezTo>
                  <a:cubicBezTo>
                    <a:pt x="88" y="330"/>
                    <a:pt x="121" y="332"/>
                    <a:pt x="139" y="332"/>
                  </a:cubicBezTo>
                  <a:cubicBezTo>
                    <a:pt x="139" y="324"/>
                    <a:pt x="139" y="316"/>
                    <a:pt x="139" y="308"/>
                  </a:cubicBezTo>
                  <a:cubicBezTo>
                    <a:pt x="121" y="305"/>
                    <a:pt x="117" y="297"/>
                    <a:pt x="117" y="283"/>
                  </a:cubicBezTo>
                  <a:cubicBezTo>
                    <a:pt x="117" y="268"/>
                    <a:pt x="139" y="242"/>
                    <a:pt x="185" y="187"/>
                  </a:cubicBezTo>
                  <a:cubicBezTo>
                    <a:pt x="205" y="212"/>
                    <a:pt x="224" y="238"/>
                    <a:pt x="244" y="264"/>
                  </a:cubicBezTo>
                  <a:cubicBezTo>
                    <a:pt x="251" y="272"/>
                    <a:pt x="262" y="283"/>
                    <a:pt x="262" y="288"/>
                  </a:cubicBezTo>
                  <a:cubicBezTo>
                    <a:pt x="262" y="297"/>
                    <a:pt x="253" y="308"/>
                    <a:pt x="233" y="308"/>
                  </a:cubicBezTo>
                  <a:cubicBezTo>
                    <a:pt x="233" y="316"/>
                    <a:pt x="233" y="324"/>
                    <a:pt x="233" y="332"/>
                  </a:cubicBezTo>
                  <a:cubicBezTo>
                    <a:pt x="255" y="332"/>
                    <a:pt x="299" y="330"/>
                    <a:pt x="317" y="330"/>
                  </a:cubicBezTo>
                  <a:cubicBezTo>
                    <a:pt x="337" y="330"/>
                    <a:pt x="367" y="330"/>
                    <a:pt x="392" y="332"/>
                  </a:cubicBezTo>
                  <a:cubicBezTo>
                    <a:pt x="392" y="324"/>
                    <a:pt x="392" y="316"/>
                    <a:pt x="392" y="308"/>
                  </a:cubicBezTo>
                  <a:cubicBezTo>
                    <a:pt x="350" y="308"/>
                    <a:pt x="334" y="308"/>
                    <a:pt x="317" y="283"/>
                  </a:cubicBezTo>
                  <a:cubicBezTo>
                    <a:pt x="282" y="239"/>
                    <a:pt x="248" y="196"/>
                    <a:pt x="213" y="15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83" name="Полилиния 1082"/>
            <p:cNvSpPr/>
            <p:nvPr/>
          </p:nvSpPr>
          <p:spPr>
            <a:xfrm>
              <a:off x="5536440" y="3340800"/>
              <a:ext cx="86400" cy="128880"/>
            </a:xfrm>
            <a:custGeom>
              <a:avLst/>
              <a:gdLst/>
              <a:ahLst/>
              <a:cxnLst/>
              <a:rect l="0" t="0" r="r" b="b"/>
              <a:pathLst>
                <a:path w="240" h="358">
                  <a:moveTo>
                    <a:pt x="240" y="259"/>
                  </a:moveTo>
                  <a:cubicBezTo>
                    <a:pt x="234" y="259"/>
                    <a:pt x="228" y="259"/>
                    <a:pt x="223" y="259"/>
                  </a:cubicBezTo>
                  <a:cubicBezTo>
                    <a:pt x="220" y="272"/>
                    <a:pt x="214" y="303"/>
                    <a:pt x="207" y="310"/>
                  </a:cubicBezTo>
                  <a:cubicBezTo>
                    <a:pt x="203" y="312"/>
                    <a:pt x="161" y="312"/>
                    <a:pt x="154" y="312"/>
                  </a:cubicBezTo>
                  <a:cubicBezTo>
                    <a:pt x="121" y="312"/>
                    <a:pt x="88" y="312"/>
                    <a:pt x="55" y="312"/>
                  </a:cubicBezTo>
                  <a:cubicBezTo>
                    <a:pt x="110" y="261"/>
                    <a:pt x="130" y="246"/>
                    <a:pt x="163" y="222"/>
                  </a:cubicBezTo>
                  <a:cubicBezTo>
                    <a:pt x="203" y="189"/>
                    <a:pt x="240" y="156"/>
                    <a:pt x="240" y="105"/>
                  </a:cubicBezTo>
                  <a:cubicBezTo>
                    <a:pt x="240" y="39"/>
                    <a:pt x="183" y="0"/>
                    <a:pt x="113" y="0"/>
                  </a:cubicBezTo>
                  <a:cubicBezTo>
                    <a:pt x="47" y="0"/>
                    <a:pt x="0" y="46"/>
                    <a:pt x="0" y="96"/>
                  </a:cubicBezTo>
                  <a:cubicBezTo>
                    <a:pt x="0" y="123"/>
                    <a:pt x="25" y="127"/>
                    <a:pt x="29" y="127"/>
                  </a:cubicBezTo>
                  <a:cubicBezTo>
                    <a:pt x="42" y="127"/>
                    <a:pt x="58" y="116"/>
                    <a:pt x="58" y="99"/>
                  </a:cubicBezTo>
                  <a:cubicBezTo>
                    <a:pt x="58" y="88"/>
                    <a:pt x="55" y="70"/>
                    <a:pt x="27" y="70"/>
                  </a:cubicBezTo>
                  <a:cubicBezTo>
                    <a:pt x="42" y="30"/>
                    <a:pt x="80" y="19"/>
                    <a:pt x="106" y="19"/>
                  </a:cubicBezTo>
                  <a:cubicBezTo>
                    <a:pt x="159" y="19"/>
                    <a:pt x="187" y="61"/>
                    <a:pt x="187" y="105"/>
                  </a:cubicBezTo>
                  <a:cubicBezTo>
                    <a:pt x="187" y="151"/>
                    <a:pt x="154" y="189"/>
                    <a:pt x="137" y="209"/>
                  </a:cubicBezTo>
                  <a:cubicBezTo>
                    <a:pt x="94" y="252"/>
                    <a:pt x="50" y="295"/>
                    <a:pt x="7" y="338"/>
                  </a:cubicBezTo>
                  <a:cubicBezTo>
                    <a:pt x="0" y="343"/>
                    <a:pt x="0" y="343"/>
                    <a:pt x="0" y="358"/>
                  </a:cubicBezTo>
                  <a:cubicBezTo>
                    <a:pt x="75" y="358"/>
                    <a:pt x="150" y="358"/>
                    <a:pt x="225" y="358"/>
                  </a:cubicBezTo>
                  <a:cubicBezTo>
                    <a:pt x="230" y="325"/>
                    <a:pt x="235" y="292"/>
                    <a:pt x="240" y="2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84" name="Полилиния 1083"/>
            <p:cNvSpPr/>
            <p:nvPr/>
          </p:nvSpPr>
          <p:spPr>
            <a:xfrm>
              <a:off x="5699880" y="3264840"/>
              <a:ext cx="105120" cy="500040"/>
            </a:xfrm>
            <a:custGeom>
              <a:avLst/>
              <a:gdLst/>
              <a:ahLst/>
              <a:cxnLst/>
              <a:rect l="0" t="0" r="r" b="b"/>
              <a:pathLst>
                <a:path w="292" h="1389">
                  <a:moveTo>
                    <a:pt x="257" y="1380"/>
                  </a:moveTo>
                  <a:cubicBezTo>
                    <a:pt x="259" y="1383"/>
                    <a:pt x="266" y="1389"/>
                    <a:pt x="268" y="1389"/>
                  </a:cubicBezTo>
                  <a:cubicBezTo>
                    <a:pt x="273" y="1389"/>
                    <a:pt x="278" y="1389"/>
                    <a:pt x="283" y="1389"/>
                  </a:cubicBezTo>
                  <a:cubicBezTo>
                    <a:pt x="286" y="1389"/>
                    <a:pt x="292" y="1389"/>
                    <a:pt x="292" y="1383"/>
                  </a:cubicBezTo>
                  <a:cubicBezTo>
                    <a:pt x="292" y="1378"/>
                    <a:pt x="292" y="1376"/>
                    <a:pt x="290" y="1374"/>
                  </a:cubicBezTo>
                  <a:cubicBezTo>
                    <a:pt x="261" y="1347"/>
                    <a:pt x="220" y="1303"/>
                    <a:pt x="171" y="1220"/>
                  </a:cubicBezTo>
                  <a:cubicBezTo>
                    <a:pt x="88" y="1070"/>
                    <a:pt x="57" y="881"/>
                    <a:pt x="57" y="694"/>
                  </a:cubicBezTo>
                  <a:cubicBezTo>
                    <a:pt x="57" y="351"/>
                    <a:pt x="156" y="151"/>
                    <a:pt x="290" y="15"/>
                  </a:cubicBezTo>
                  <a:cubicBezTo>
                    <a:pt x="292" y="11"/>
                    <a:pt x="291" y="11"/>
                    <a:pt x="292" y="8"/>
                  </a:cubicBezTo>
                  <a:cubicBezTo>
                    <a:pt x="292" y="0"/>
                    <a:pt x="288" y="0"/>
                    <a:pt x="279" y="0"/>
                  </a:cubicBezTo>
                  <a:cubicBezTo>
                    <a:pt x="268" y="0"/>
                    <a:pt x="266" y="0"/>
                    <a:pt x="259" y="6"/>
                  </a:cubicBezTo>
                  <a:cubicBezTo>
                    <a:pt x="187" y="70"/>
                    <a:pt x="103" y="178"/>
                    <a:pt x="50" y="340"/>
                  </a:cubicBezTo>
                  <a:cubicBezTo>
                    <a:pt x="17" y="442"/>
                    <a:pt x="0" y="567"/>
                    <a:pt x="0" y="694"/>
                  </a:cubicBezTo>
                  <a:cubicBezTo>
                    <a:pt x="0" y="877"/>
                    <a:pt x="33" y="1084"/>
                    <a:pt x="154" y="1264"/>
                  </a:cubicBezTo>
                  <a:cubicBezTo>
                    <a:pt x="173" y="1295"/>
                    <a:pt x="186" y="1305"/>
                    <a:pt x="202" y="1325"/>
                  </a:cubicBezTo>
                  <a:cubicBezTo>
                    <a:pt x="211" y="1336"/>
                    <a:pt x="222" y="1347"/>
                    <a:pt x="228" y="1354"/>
                  </a:cubicBezTo>
                  <a:cubicBezTo>
                    <a:pt x="238" y="1363"/>
                    <a:pt x="247" y="1372"/>
                    <a:pt x="257" y="138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85" name="Полилиния 1084"/>
            <p:cNvSpPr/>
            <p:nvPr/>
          </p:nvSpPr>
          <p:spPr>
            <a:xfrm>
              <a:off x="5824080" y="3461760"/>
              <a:ext cx="131400" cy="182880"/>
            </a:xfrm>
            <a:custGeom>
              <a:avLst/>
              <a:gdLst/>
              <a:ahLst/>
              <a:cxnLst/>
              <a:rect l="0" t="0" r="r" b="b"/>
              <a:pathLst>
                <a:path w="365" h="508">
                  <a:moveTo>
                    <a:pt x="2" y="475"/>
                  </a:moveTo>
                  <a:cubicBezTo>
                    <a:pt x="0" y="484"/>
                    <a:pt x="0" y="486"/>
                    <a:pt x="0" y="488"/>
                  </a:cubicBezTo>
                  <a:cubicBezTo>
                    <a:pt x="0" y="499"/>
                    <a:pt x="9" y="508"/>
                    <a:pt x="22" y="508"/>
                  </a:cubicBezTo>
                  <a:cubicBezTo>
                    <a:pt x="37" y="508"/>
                    <a:pt x="46" y="495"/>
                    <a:pt x="48" y="493"/>
                  </a:cubicBezTo>
                  <a:cubicBezTo>
                    <a:pt x="53" y="484"/>
                    <a:pt x="77" y="380"/>
                    <a:pt x="97" y="297"/>
                  </a:cubicBezTo>
                  <a:cubicBezTo>
                    <a:pt x="114" y="330"/>
                    <a:pt x="139" y="350"/>
                    <a:pt x="174" y="350"/>
                  </a:cubicBezTo>
                  <a:cubicBezTo>
                    <a:pt x="264" y="350"/>
                    <a:pt x="365" y="240"/>
                    <a:pt x="365" y="125"/>
                  </a:cubicBezTo>
                  <a:cubicBezTo>
                    <a:pt x="365" y="44"/>
                    <a:pt x="315" y="0"/>
                    <a:pt x="257" y="0"/>
                  </a:cubicBezTo>
                  <a:cubicBezTo>
                    <a:pt x="183" y="0"/>
                    <a:pt x="101" y="77"/>
                    <a:pt x="77" y="172"/>
                  </a:cubicBezTo>
                  <a:cubicBezTo>
                    <a:pt x="52" y="273"/>
                    <a:pt x="27" y="374"/>
                    <a:pt x="2" y="475"/>
                  </a:cubicBezTo>
                  <a:moveTo>
                    <a:pt x="174" y="332"/>
                  </a:moveTo>
                  <a:cubicBezTo>
                    <a:pt x="119" y="332"/>
                    <a:pt x="108" y="270"/>
                    <a:pt x="108" y="264"/>
                  </a:cubicBezTo>
                  <a:cubicBezTo>
                    <a:pt x="108" y="262"/>
                    <a:pt x="110" y="246"/>
                    <a:pt x="114" y="235"/>
                  </a:cubicBezTo>
                  <a:cubicBezTo>
                    <a:pt x="134" y="150"/>
                    <a:pt x="143" y="121"/>
                    <a:pt x="161" y="90"/>
                  </a:cubicBezTo>
                  <a:cubicBezTo>
                    <a:pt x="194" y="33"/>
                    <a:pt x="231" y="18"/>
                    <a:pt x="255" y="18"/>
                  </a:cubicBezTo>
                  <a:cubicBezTo>
                    <a:pt x="284" y="18"/>
                    <a:pt x="308" y="40"/>
                    <a:pt x="308" y="92"/>
                  </a:cubicBezTo>
                  <a:cubicBezTo>
                    <a:pt x="308" y="134"/>
                    <a:pt x="286" y="222"/>
                    <a:pt x="266" y="259"/>
                  </a:cubicBezTo>
                  <a:cubicBezTo>
                    <a:pt x="240" y="308"/>
                    <a:pt x="202" y="332"/>
                    <a:pt x="174" y="33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86" name="Полилиния 1085"/>
            <p:cNvSpPr/>
            <p:nvPr/>
          </p:nvSpPr>
          <p:spPr>
            <a:xfrm>
              <a:off x="5967360" y="3338280"/>
              <a:ext cx="95040" cy="131400"/>
            </a:xfrm>
            <a:custGeom>
              <a:avLst/>
              <a:gdLst/>
              <a:ahLst/>
              <a:cxnLst/>
              <a:rect l="0" t="0" r="r" b="b"/>
              <a:pathLst>
                <a:path w="264" h="365">
                  <a:moveTo>
                    <a:pt x="264" y="277"/>
                  </a:moveTo>
                  <a:cubicBezTo>
                    <a:pt x="264" y="270"/>
                    <a:pt x="264" y="264"/>
                    <a:pt x="264" y="257"/>
                  </a:cubicBezTo>
                  <a:cubicBezTo>
                    <a:pt x="244" y="257"/>
                    <a:pt x="225" y="257"/>
                    <a:pt x="205" y="257"/>
                  </a:cubicBezTo>
                  <a:cubicBezTo>
                    <a:pt x="205" y="177"/>
                    <a:pt x="205" y="96"/>
                    <a:pt x="205" y="15"/>
                  </a:cubicBezTo>
                  <a:cubicBezTo>
                    <a:pt x="205" y="4"/>
                    <a:pt x="205" y="0"/>
                    <a:pt x="192" y="0"/>
                  </a:cubicBezTo>
                  <a:cubicBezTo>
                    <a:pt x="185" y="0"/>
                    <a:pt x="183" y="0"/>
                    <a:pt x="178" y="9"/>
                  </a:cubicBezTo>
                  <a:cubicBezTo>
                    <a:pt x="119" y="92"/>
                    <a:pt x="60" y="174"/>
                    <a:pt x="0" y="257"/>
                  </a:cubicBezTo>
                  <a:cubicBezTo>
                    <a:pt x="0" y="264"/>
                    <a:pt x="0" y="270"/>
                    <a:pt x="0" y="277"/>
                  </a:cubicBezTo>
                  <a:cubicBezTo>
                    <a:pt x="53" y="277"/>
                    <a:pt x="106" y="277"/>
                    <a:pt x="159" y="277"/>
                  </a:cubicBezTo>
                  <a:cubicBezTo>
                    <a:pt x="159" y="292"/>
                    <a:pt x="159" y="306"/>
                    <a:pt x="159" y="321"/>
                  </a:cubicBezTo>
                  <a:cubicBezTo>
                    <a:pt x="159" y="339"/>
                    <a:pt x="159" y="345"/>
                    <a:pt x="115" y="345"/>
                  </a:cubicBezTo>
                  <a:cubicBezTo>
                    <a:pt x="109" y="345"/>
                    <a:pt x="104" y="345"/>
                    <a:pt x="99" y="345"/>
                  </a:cubicBezTo>
                  <a:cubicBezTo>
                    <a:pt x="99" y="352"/>
                    <a:pt x="99" y="358"/>
                    <a:pt x="99" y="365"/>
                  </a:cubicBezTo>
                  <a:cubicBezTo>
                    <a:pt x="128" y="365"/>
                    <a:pt x="161" y="363"/>
                    <a:pt x="181" y="363"/>
                  </a:cubicBezTo>
                  <a:cubicBezTo>
                    <a:pt x="200" y="363"/>
                    <a:pt x="236" y="365"/>
                    <a:pt x="262" y="365"/>
                  </a:cubicBezTo>
                  <a:cubicBezTo>
                    <a:pt x="262" y="358"/>
                    <a:pt x="262" y="352"/>
                    <a:pt x="262" y="345"/>
                  </a:cubicBezTo>
                  <a:cubicBezTo>
                    <a:pt x="258" y="345"/>
                    <a:pt x="253" y="345"/>
                    <a:pt x="249" y="345"/>
                  </a:cubicBezTo>
                  <a:cubicBezTo>
                    <a:pt x="205" y="345"/>
                    <a:pt x="205" y="339"/>
                    <a:pt x="205" y="321"/>
                  </a:cubicBezTo>
                  <a:cubicBezTo>
                    <a:pt x="205" y="306"/>
                    <a:pt x="205" y="292"/>
                    <a:pt x="205" y="277"/>
                  </a:cubicBezTo>
                  <a:cubicBezTo>
                    <a:pt x="225" y="277"/>
                    <a:pt x="244" y="277"/>
                    <a:pt x="264" y="277"/>
                  </a:cubicBezTo>
                  <a:moveTo>
                    <a:pt x="163" y="59"/>
                  </a:moveTo>
                  <a:cubicBezTo>
                    <a:pt x="163" y="125"/>
                    <a:pt x="163" y="191"/>
                    <a:pt x="163" y="257"/>
                  </a:cubicBezTo>
                  <a:cubicBezTo>
                    <a:pt x="115" y="257"/>
                    <a:pt x="68" y="257"/>
                    <a:pt x="20" y="257"/>
                  </a:cubicBezTo>
                  <a:cubicBezTo>
                    <a:pt x="68" y="191"/>
                    <a:pt x="115" y="125"/>
                    <a:pt x="163" y="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87" name="Полилиния 1086"/>
            <p:cNvSpPr/>
            <p:nvPr/>
          </p:nvSpPr>
          <p:spPr>
            <a:xfrm>
              <a:off x="6085440" y="3323880"/>
              <a:ext cx="83880" cy="194760"/>
            </a:xfrm>
            <a:custGeom>
              <a:avLst/>
              <a:gdLst/>
              <a:ahLst/>
              <a:cxnLst/>
              <a:rect l="0" t="0" r="r" b="b"/>
              <a:pathLst>
                <a:path w="233" h="541">
                  <a:moveTo>
                    <a:pt x="229" y="25"/>
                  </a:moveTo>
                  <a:cubicBezTo>
                    <a:pt x="233" y="16"/>
                    <a:pt x="233" y="16"/>
                    <a:pt x="233" y="14"/>
                  </a:cubicBezTo>
                  <a:cubicBezTo>
                    <a:pt x="233" y="5"/>
                    <a:pt x="226" y="0"/>
                    <a:pt x="220" y="0"/>
                  </a:cubicBezTo>
                  <a:cubicBezTo>
                    <a:pt x="211" y="0"/>
                    <a:pt x="207" y="7"/>
                    <a:pt x="204" y="14"/>
                  </a:cubicBezTo>
                  <a:cubicBezTo>
                    <a:pt x="138" y="182"/>
                    <a:pt x="71" y="349"/>
                    <a:pt x="4" y="517"/>
                  </a:cubicBezTo>
                  <a:cubicBezTo>
                    <a:pt x="0" y="524"/>
                    <a:pt x="0" y="524"/>
                    <a:pt x="0" y="526"/>
                  </a:cubicBezTo>
                  <a:cubicBezTo>
                    <a:pt x="0" y="535"/>
                    <a:pt x="7" y="541"/>
                    <a:pt x="13" y="541"/>
                  </a:cubicBezTo>
                  <a:cubicBezTo>
                    <a:pt x="22" y="541"/>
                    <a:pt x="24" y="535"/>
                    <a:pt x="29" y="526"/>
                  </a:cubicBezTo>
                  <a:cubicBezTo>
                    <a:pt x="95" y="359"/>
                    <a:pt x="162" y="192"/>
                    <a:pt x="22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88" name="Полилиния 1087"/>
            <p:cNvSpPr/>
            <p:nvPr/>
          </p:nvSpPr>
          <p:spPr>
            <a:xfrm>
              <a:off x="6194520" y="3340800"/>
              <a:ext cx="90360" cy="132840"/>
            </a:xfrm>
            <a:custGeom>
              <a:avLst/>
              <a:gdLst/>
              <a:ahLst/>
              <a:cxnLst/>
              <a:rect l="0" t="0" r="r" b="b"/>
              <a:pathLst>
                <a:path w="251" h="369">
                  <a:moveTo>
                    <a:pt x="119" y="178"/>
                  </a:moveTo>
                  <a:cubicBezTo>
                    <a:pt x="161" y="178"/>
                    <a:pt x="192" y="206"/>
                    <a:pt x="192" y="266"/>
                  </a:cubicBezTo>
                  <a:cubicBezTo>
                    <a:pt x="192" y="332"/>
                    <a:pt x="152" y="351"/>
                    <a:pt x="121" y="351"/>
                  </a:cubicBezTo>
                  <a:cubicBezTo>
                    <a:pt x="99" y="351"/>
                    <a:pt x="53" y="345"/>
                    <a:pt x="29" y="314"/>
                  </a:cubicBezTo>
                  <a:cubicBezTo>
                    <a:pt x="55" y="312"/>
                    <a:pt x="62" y="294"/>
                    <a:pt x="62" y="283"/>
                  </a:cubicBezTo>
                  <a:cubicBezTo>
                    <a:pt x="62" y="266"/>
                    <a:pt x="49" y="255"/>
                    <a:pt x="31" y="255"/>
                  </a:cubicBezTo>
                  <a:cubicBezTo>
                    <a:pt x="16" y="255"/>
                    <a:pt x="0" y="263"/>
                    <a:pt x="0" y="285"/>
                  </a:cubicBezTo>
                  <a:cubicBezTo>
                    <a:pt x="0" y="336"/>
                    <a:pt x="58" y="369"/>
                    <a:pt x="124" y="369"/>
                  </a:cubicBezTo>
                  <a:cubicBezTo>
                    <a:pt x="198" y="369"/>
                    <a:pt x="251" y="318"/>
                    <a:pt x="251" y="266"/>
                  </a:cubicBezTo>
                  <a:cubicBezTo>
                    <a:pt x="251" y="222"/>
                    <a:pt x="216" y="180"/>
                    <a:pt x="157" y="169"/>
                  </a:cubicBezTo>
                  <a:cubicBezTo>
                    <a:pt x="214" y="147"/>
                    <a:pt x="234" y="107"/>
                    <a:pt x="234" y="74"/>
                  </a:cubicBezTo>
                  <a:cubicBezTo>
                    <a:pt x="234" y="30"/>
                    <a:pt x="184" y="0"/>
                    <a:pt x="124" y="0"/>
                  </a:cubicBezTo>
                  <a:cubicBezTo>
                    <a:pt x="63" y="0"/>
                    <a:pt x="18" y="28"/>
                    <a:pt x="18" y="72"/>
                  </a:cubicBezTo>
                  <a:cubicBezTo>
                    <a:pt x="18" y="90"/>
                    <a:pt x="29" y="101"/>
                    <a:pt x="47" y="101"/>
                  </a:cubicBezTo>
                  <a:cubicBezTo>
                    <a:pt x="62" y="101"/>
                    <a:pt x="73" y="88"/>
                    <a:pt x="73" y="72"/>
                  </a:cubicBezTo>
                  <a:cubicBezTo>
                    <a:pt x="73" y="57"/>
                    <a:pt x="62" y="46"/>
                    <a:pt x="47" y="46"/>
                  </a:cubicBezTo>
                  <a:cubicBezTo>
                    <a:pt x="64" y="22"/>
                    <a:pt x="102" y="15"/>
                    <a:pt x="121" y="15"/>
                  </a:cubicBezTo>
                  <a:cubicBezTo>
                    <a:pt x="148" y="15"/>
                    <a:pt x="181" y="26"/>
                    <a:pt x="181" y="74"/>
                  </a:cubicBezTo>
                  <a:cubicBezTo>
                    <a:pt x="181" y="96"/>
                    <a:pt x="174" y="121"/>
                    <a:pt x="159" y="138"/>
                  </a:cubicBezTo>
                  <a:cubicBezTo>
                    <a:pt x="141" y="158"/>
                    <a:pt x="126" y="160"/>
                    <a:pt x="99" y="162"/>
                  </a:cubicBezTo>
                  <a:cubicBezTo>
                    <a:pt x="86" y="162"/>
                    <a:pt x="84" y="162"/>
                    <a:pt x="82" y="162"/>
                  </a:cubicBezTo>
                  <a:cubicBezTo>
                    <a:pt x="80" y="165"/>
                    <a:pt x="77" y="165"/>
                    <a:pt x="77" y="171"/>
                  </a:cubicBezTo>
                  <a:cubicBezTo>
                    <a:pt x="77" y="178"/>
                    <a:pt x="82" y="178"/>
                    <a:pt x="91" y="178"/>
                  </a:cubicBezTo>
                  <a:cubicBezTo>
                    <a:pt x="100" y="178"/>
                    <a:pt x="110" y="178"/>
                    <a:pt x="119" y="17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89" name="Полилиния 1088"/>
            <p:cNvSpPr/>
            <p:nvPr/>
          </p:nvSpPr>
          <p:spPr>
            <a:xfrm>
              <a:off x="6317280" y="3461760"/>
              <a:ext cx="151560" cy="182880"/>
            </a:xfrm>
            <a:custGeom>
              <a:avLst/>
              <a:gdLst/>
              <a:ahLst/>
              <a:cxnLst/>
              <a:rect l="0" t="0" r="r" b="b"/>
              <a:pathLst>
                <a:path w="421" h="508">
                  <a:moveTo>
                    <a:pt x="157" y="70"/>
                  </a:moveTo>
                  <a:cubicBezTo>
                    <a:pt x="161" y="53"/>
                    <a:pt x="168" y="24"/>
                    <a:pt x="168" y="20"/>
                  </a:cubicBezTo>
                  <a:cubicBezTo>
                    <a:pt x="168" y="7"/>
                    <a:pt x="159" y="0"/>
                    <a:pt x="146" y="0"/>
                  </a:cubicBezTo>
                  <a:cubicBezTo>
                    <a:pt x="143" y="0"/>
                    <a:pt x="121" y="0"/>
                    <a:pt x="115" y="29"/>
                  </a:cubicBezTo>
                  <a:cubicBezTo>
                    <a:pt x="77" y="177"/>
                    <a:pt x="40" y="326"/>
                    <a:pt x="3" y="475"/>
                  </a:cubicBezTo>
                  <a:cubicBezTo>
                    <a:pt x="0" y="484"/>
                    <a:pt x="0" y="486"/>
                    <a:pt x="0" y="488"/>
                  </a:cubicBezTo>
                  <a:cubicBezTo>
                    <a:pt x="0" y="499"/>
                    <a:pt x="9" y="508"/>
                    <a:pt x="22" y="508"/>
                  </a:cubicBezTo>
                  <a:cubicBezTo>
                    <a:pt x="38" y="508"/>
                    <a:pt x="49" y="495"/>
                    <a:pt x="49" y="493"/>
                  </a:cubicBezTo>
                  <a:cubicBezTo>
                    <a:pt x="53" y="484"/>
                    <a:pt x="62" y="444"/>
                    <a:pt x="93" y="325"/>
                  </a:cubicBezTo>
                  <a:cubicBezTo>
                    <a:pt x="117" y="347"/>
                    <a:pt x="152" y="350"/>
                    <a:pt x="168" y="350"/>
                  </a:cubicBezTo>
                  <a:cubicBezTo>
                    <a:pt x="220" y="350"/>
                    <a:pt x="251" y="314"/>
                    <a:pt x="271" y="292"/>
                  </a:cubicBezTo>
                  <a:cubicBezTo>
                    <a:pt x="278" y="328"/>
                    <a:pt x="306" y="350"/>
                    <a:pt x="339" y="350"/>
                  </a:cubicBezTo>
                  <a:cubicBezTo>
                    <a:pt x="368" y="350"/>
                    <a:pt x="385" y="332"/>
                    <a:pt x="396" y="308"/>
                  </a:cubicBezTo>
                  <a:cubicBezTo>
                    <a:pt x="410" y="279"/>
                    <a:pt x="421" y="233"/>
                    <a:pt x="421" y="231"/>
                  </a:cubicBezTo>
                  <a:cubicBezTo>
                    <a:pt x="421" y="222"/>
                    <a:pt x="414" y="222"/>
                    <a:pt x="412" y="222"/>
                  </a:cubicBezTo>
                  <a:cubicBezTo>
                    <a:pt x="403" y="222"/>
                    <a:pt x="403" y="227"/>
                    <a:pt x="401" y="238"/>
                  </a:cubicBezTo>
                  <a:cubicBezTo>
                    <a:pt x="388" y="288"/>
                    <a:pt x="372" y="332"/>
                    <a:pt x="341" y="332"/>
                  </a:cubicBezTo>
                  <a:cubicBezTo>
                    <a:pt x="319" y="332"/>
                    <a:pt x="317" y="312"/>
                    <a:pt x="317" y="297"/>
                  </a:cubicBezTo>
                  <a:cubicBezTo>
                    <a:pt x="317" y="279"/>
                    <a:pt x="328" y="244"/>
                    <a:pt x="333" y="218"/>
                  </a:cubicBezTo>
                  <a:cubicBezTo>
                    <a:pt x="340" y="190"/>
                    <a:pt x="347" y="162"/>
                    <a:pt x="355" y="134"/>
                  </a:cubicBezTo>
                  <a:cubicBezTo>
                    <a:pt x="357" y="121"/>
                    <a:pt x="366" y="92"/>
                    <a:pt x="368" y="81"/>
                  </a:cubicBezTo>
                  <a:cubicBezTo>
                    <a:pt x="372" y="64"/>
                    <a:pt x="379" y="33"/>
                    <a:pt x="379" y="29"/>
                  </a:cubicBezTo>
                  <a:cubicBezTo>
                    <a:pt x="379" y="15"/>
                    <a:pt x="370" y="9"/>
                    <a:pt x="357" y="9"/>
                  </a:cubicBezTo>
                  <a:cubicBezTo>
                    <a:pt x="355" y="9"/>
                    <a:pt x="333" y="9"/>
                    <a:pt x="328" y="35"/>
                  </a:cubicBezTo>
                  <a:cubicBezTo>
                    <a:pt x="316" y="84"/>
                    <a:pt x="303" y="132"/>
                    <a:pt x="291" y="180"/>
                  </a:cubicBezTo>
                  <a:cubicBezTo>
                    <a:pt x="282" y="218"/>
                    <a:pt x="273" y="251"/>
                    <a:pt x="271" y="259"/>
                  </a:cubicBezTo>
                  <a:cubicBezTo>
                    <a:pt x="271" y="262"/>
                    <a:pt x="234" y="332"/>
                    <a:pt x="170" y="332"/>
                  </a:cubicBezTo>
                  <a:cubicBezTo>
                    <a:pt x="132" y="332"/>
                    <a:pt x="113" y="308"/>
                    <a:pt x="113" y="266"/>
                  </a:cubicBezTo>
                  <a:cubicBezTo>
                    <a:pt x="113" y="244"/>
                    <a:pt x="119" y="222"/>
                    <a:pt x="124" y="200"/>
                  </a:cubicBezTo>
                  <a:cubicBezTo>
                    <a:pt x="135" y="157"/>
                    <a:pt x="146" y="114"/>
                    <a:pt x="157" y="7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90" name="Полилиния 1089"/>
            <p:cNvSpPr/>
            <p:nvPr/>
          </p:nvSpPr>
          <p:spPr>
            <a:xfrm>
              <a:off x="6498000" y="3340800"/>
              <a:ext cx="71280" cy="128880"/>
            </a:xfrm>
            <a:custGeom>
              <a:avLst/>
              <a:gdLst/>
              <a:ahLst/>
              <a:cxnLst/>
              <a:rect l="0" t="0" r="r" b="b"/>
              <a:pathLst>
                <a:path w="198" h="358">
                  <a:moveTo>
                    <a:pt x="123" y="15"/>
                  </a:moveTo>
                  <a:cubicBezTo>
                    <a:pt x="123" y="0"/>
                    <a:pt x="121" y="0"/>
                    <a:pt x="108" y="0"/>
                  </a:cubicBezTo>
                  <a:cubicBezTo>
                    <a:pt x="73" y="33"/>
                    <a:pt x="22" y="35"/>
                    <a:pt x="0" y="35"/>
                  </a:cubicBezTo>
                  <a:cubicBezTo>
                    <a:pt x="0" y="41"/>
                    <a:pt x="0" y="47"/>
                    <a:pt x="0" y="52"/>
                  </a:cubicBezTo>
                  <a:cubicBezTo>
                    <a:pt x="13" y="52"/>
                    <a:pt x="48" y="52"/>
                    <a:pt x="79" y="39"/>
                  </a:cubicBezTo>
                  <a:cubicBezTo>
                    <a:pt x="79" y="131"/>
                    <a:pt x="79" y="222"/>
                    <a:pt x="79" y="314"/>
                  </a:cubicBezTo>
                  <a:cubicBezTo>
                    <a:pt x="79" y="332"/>
                    <a:pt x="79" y="338"/>
                    <a:pt x="24" y="338"/>
                  </a:cubicBezTo>
                  <a:cubicBezTo>
                    <a:pt x="18" y="338"/>
                    <a:pt x="11" y="338"/>
                    <a:pt x="4" y="338"/>
                  </a:cubicBezTo>
                  <a:cubicBezTo>
                    <a:pt x="4" y="345"/>
                    <a:pt x="4" y="351"/>
                    <a:pt x="4" y="358"/>
                  </a:cubicBezTo>
                  <a:cubicBezTo>
                    <a:pt x="13" y="358"/>
                    <a:pt x="81" y="356"/>
                    <a:pt x="101" y="356"/>
                  </a:cubicBezTo>
                  <a:cubicBezTo>
                    <a:pt x="117" y="356"/>
                    <a:pt x="185" y="358"/>
                    <a:pt x="198" y="358"/>
                  </a:cubicBezTo>
                  <a:cubicBezTo>
                    <a:pt x="198" y="351"/>
                    <a:pt x="198" y="345"/>
                    <a:pt x="198" y="338"/>
                  </a:cubicBezTo>
                  <a:cubicBezTo>
                    <a:pt x="191" y="338"/>
                    <a:pt x="185" y="338"/>
                    <a:pt x="178" y="338"/>
                  </a:cubicBezTo>
                  <a:cubicBezTo>
                    <a:pt x="123" y="338"/>
                    <a:pt x="123" y="332"/>
                    <a:pt x="123" y="314"/>
                  </a:cubicBezTo>
                  <a:cubicBezTo>
                    <a:pt x="123" y="214"/>
                    <a:pt x="123" y="115"/>
                    <a:pt x="123" y="1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91" name="Полилиния 1090"/>
            <p:cNvSpPr/>
            <p:nvPr/>
          </p:nvSpPr>
          <p:spPr>
            <a:xfrm>
              <a:off x="6603480" y="3323880"/>
              <a:ext cx="83160" cy="194760"/>
            </a:xfrm>
            <a:custGeom>
              <a:avLst/>
              <a:gdLst/>
              <a:ahLst/>
              <a:cxnLst/>
              <a:rect l="0" t="0" r="r" b="b"/>
              <a:pathLst>
                <a:path w="231" h="541">
                  <a:moveTo>
                    <a:pt x="228" y="25"/>
                  </a:moveTo>
                  <a:cubicBezTo>
                    <a:pt x="231" y="16"/>
                    <a:pt x="231" y="16"/>
                    <a:pt x="231" y="14"/>
                  </a:cubicBezTo>
                  <a:cubicBezTo>
                    <a:pt x="231" y="5"/>
                    <a:pt x="224" y="0"/>
                    <a:pt x="217" y="0"/>
                  </a:cubicBezTo>
                  <a:cubicBezTo>
                    <a:pt x="209" y="0"/>
                    <a:pt x="206" y="7"/>
                    <a:pt x="204" y="14"/>
                  </a:cubicBezTo>
                  <a:cubicBezTo>
                    <a:pt x="137" y="182"/>
                    <a:pt x="69" y="349"/>
                    <a:pt x="2" y="517"/>
                  </a:cubicBezTo>
                  <a:cubicBezTo>
                    <a:pt x="0" y="524"/>
                    <a:pt x="0" y="524"/>
                    <a:pt x="0" y="526"/>
                  </a:cubicBezTo>
                  <a:cubicBezTo>
                    <a:pt x="0" y="535"/>
                    <a:pt x="6" y="541"/>
                    <a:pt x="11" y="541"/>
                  </a:cubicBezTo>
                  <a:cubicBezTo>
                    <a:pt x="22" y="541"/>
                    <a:pt x="24" y="535"/>
                    <a:pt x="26" y="526"/>
                  </a:cubicBezTo>
                  <a:cubicBezTo>
                    <a:pt x="93" y="359"/>
                    <a:pt x="161" y="192"/>
                    <a:pt x="228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92" name="Полилиния 1091"/>
            <p:cNvSpPr/>
            <p:nvPr/>
          </p:nvSpPr>
          <p:spPr>
            <a:xfrm>
              <a:off x="6712560" y="3340800"/>
              <a:ext cx="89640" cy="132840"/>
            </a:xfrm>
            <a:custGeom>
              <a:avLst/>
              <a:gdLst/>
              <a:ahLst/>
              <a:cxnLst/>
              <a:rect l="0" t="0" r="r" b="b"/>
              <a:pathLst>
                <a:path w="249" h="369">
                  <a:moveTo>
                    <a:pt x="119" y="178"/>
                  </a:moveTo>
                  <a:cubicBezTo>
                    <a:pt x="161" y="178"/>
                    <a:pt x="192" y="206"/>
                    <a:pt x="192" y="266"/>
                  </a:cubicBezTo>
                  <a:cubicBezTo>
                    <a:pt x="192" y="332"/>
                    <a:pt x="152" y="351"/>
                    <a:pt x="121" y="351"/>
                  </a:cubicBezTo>
                  <a:cubicBezTo>
                    <a:pt x="99" y="351"/>
                    <a:pt x="51" y="345"/>
                    <a:pt x="29" y="314"/>
                  </a:cubicBezTo>
                  <a:cubicBezTo>
                    <a:pt x="53" y="312"/>
                    <a:pt x="60" y="294"/>
                    <a:pt x="60" y="283"/>
                  </a:cubicBezTo>
                  <a:cubicBezTo>
                    <a:pt x="60" y="266"/>
                    <a:pt x="46" y="255"/>
                    <a:pt x="31" y="255"/>
                  </a:cubicBezTo>
                  <a:cubicBezTo>
                    <a:pt x="16" y="255"/>
                    <a:pt x="0" y="263"/>
                    <a:pt x="0" y="285"/>
                  </a:cubicBezTo>
                  <a:cubicBezTo>
                    <a:pt x="0" y="336"/>
                    <a:pt x="55" y="369"/>
                    <a:pt x="121" y="369"/>
                  </a:cubicBezTo>
                  <a:cubicBezTo>
                    <a:pt x="196" y="369"/>
                    <a:pt x="249" y="318"/>
                    <a:pt x="249" y="266"/>
                  </a:cubicBezTo>
                  <a:cubicBezTo>
                    <a:pt x="249" y="222"/>
                    <a:pt x="214" y="180"/>
                    <a:pt x="154" y="169"/>
                  </a:cubicBezTo>
                  <a:cubicBezTo>
                    <a:pt x="211" y="147"/>
                    <a:pt x="231" y="107"/>
                    <a:pt x="231" y="74"/>
                  </a:cubicBezTo>
                  <a:cubicBezTo>
                    <a:pt x="231" y="30"/>
                    <a:pt x="184" y="0"/>
                    <a:pt x="123" y="0"/>
                  </a:cubicBezTo>
                  <a:cubicBezTo>
                    <a:pt x="63" y="0"/>
                    <a:pt x="16" y="28"/>
                    <a:pt x="16" y="72"/>
                  </a:cubicBezTo>
                  <a:cubicBezTo>
                    <a:pt x="16" y="90"/>
                    <a:pt x="29" y="101"/>
                    <a:pt x="44" y="101"/>
                  </a:cubicBezTo>
                  <a:cubicBezTo>
                    <a:pt x="62" y="101"/>
                    <a:pt x="73" y="88"/>
                    <a:pt x="73" y="72"/>
                  </a:cubicBezTo>
                  <a:cubicBezTo>
                    <a:pt x="73" y="57"/>
                    <a:pt x="62" y="46"/>
                    <a:pt x="44" y="46"/>
                  </a:cubicBezTo>
                  <a:cubicBezTo>
                    <a:pt x="64" y="22"/>
                    <a:pt x="101" y="15"/>
                    <a:pt x="121" y="15"/>
                  </a:cubicBezTo>
                  <a:cubicBezTo>
                    <a:pt x="145" y="15"/>
                    <a:pt x="181" y="26"/>
                    <a:pt x="181" y="74"/>
                  </a:cubicBezTo>
                  <a:cubicBezTo>
                    <a:pt x="181" y="96"/>
                    <a:pt x="172" y="121"/>
                    <a:pt x="159" y="138"/>
                  </a:cubicBezTo>
                  <a:cubicBezTo>
                    <a:pt x="141" y="158"/>
                    <a:pt x="126" y="160"/>
                    <a:pt x="97" y="162"/>
                  </a:cubicBezTo>
                  <a:cubicBezTo>
                    <a:pt x="84" y="162"/>
                    <a:pt x="84" y="162"/>
                    <a:pt x="82" y="162"/>
                  </a:cubicBezTo>
                  <a:cubicBezTo>
                    <a:pt x="79" y="162"/>
                    <a:pt x="75" y="165"/>
                    <a:pt x="75" y="171"/>
                  </a:cubicBezTo>
                  <a:cubicBezTo>
                    <a:pt x="75" y="178"/>
                    <a:pt x="79" y="178"/>
                    <a:pt x="88" y="178"/>
                  </a:cubicBezTo>
                  <a:cubicBezTo>
                    <a:pt x="98" y="178"/>
                    <a:pt x="109" y="178"/>
                    <a:pt x="119" y="17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93" name="Полилиния 1092"/>
            <p:cNvSpPr/>
            <p:nvPr/>
          </p:nvSpPr>
          <p:spPr>
            <a:xfrm>
              <a:off x="6837840" y="3461760"/>
              <a:ext cx="114840" cy="176400"/>
            </a:xfrm>
            <a:custGeom>
              <a:avLst/>
              <a:gdLst/>
              <a:ahLst/>
              <a:cxnLst/>
              <a:rect l="0" t="0" r="r" b="b"/>
              <a:pathLst>
                <a:path w="319" h="490">
                  <a:moveTo>
                    <a:pt x="319" y="9"/>
                  </a:moveTo>
                  <a:cubicBezTo>
                    <a:pt x="319" y="4"/>
                    <a:pt x="317" y="0"/>
                    <a:pt x="312" y="0"/>
                  </a:cubicBezTo>
                  <a:cubicBezTo>
                    <a:pt x="303" y="0"/>
                    <a:pt x="273" y="31"/>
                    <a:pt x="259" y="53"/>
                  </a:cubicBezTo>
                  <a:cubicBezTo>
                    <a:pt x="242" y="13"/>
                    <a:pt x="211" y="0"/>
                    <a:pt x="187" y="0"/>
                  </a:cubicBezTo>
                  <a:cubicBezTo>
                    <a:pt x="97" y="0"/>
                    <a:pt x="0" y="114"/>
                    <a:pt x="0" y="227"/>
                  </a:cubicBezTo>
                  <a:cubicBezTo>
                    <a:pt x="0" y="301"/>
                    <a:pt x="46" y="350"/>
                    <a:pt x="103" y="350"/>
                  </a:cubicBezTo>
                  <a:cubicBezTo>
                    <a:pt x="136" y="350"/>
                    <a:pt x="167" y="332"/>
                    <a:pt x="193" y="303"/>
                  </a:cubicBezTo>
                  <a:cubicBezTo>
                    <a:pt x="187" y="330"/>
                    <a:pt x="160" y="435"/>
                    <a:pt x="158" y="442"/>
                  </a:cubicBezTo>
                  <a:cubicBezTo>
                    <a:pt x="154" y="464"/>
                    <a:pt x="147" y="466"/>
                    <a:pt x="103" y="466"/>
                  </a:cubicBezTo>
                  <a:cubicBezTo>
                    <a:pt x="92" y="466"/>
                    <a:pt x="86" y="466"/>
                    <a:pt x="86" y="482"/>
                  </a:cubicBezTo>
                  <a:cubicBezTo>
                    <a:pt x="86" y="484"/>
                    <a:pt x="86" y="490"/>
                    <a:pt x="97" y="490"/>
                  </a:cubicBezTo>
                  <a:cubicBezTo>
                    <a:pt x="121" y="490"/>
                    <a:pt x="147" y="488"/>
                    <a:pt x="174" y="488"/>
                  </a:cubicBezTo>
                  <a:cubicBezTo>
                    <a:pt x="200" y="488"/>
                    <a:pt x="226" y="490"/>
                    <a:pt x="253" y="490"/>
                  </a:cubicBezTo>
                  <a:cubicBezTo>
                    <a:pt x="257" y="490"/>
                    <a:pt x="266" y="490"/>
                    <a:pt x="266" y="475"/>
                  </a:cubicBezTo>
                  <a:cubicBezTo>
                    <a:pt x="266" y="466"/>
                    <a:pt x="259" y="466"/>
                    <a:pt x="246" y="466"/>
                  </a:cubicBezTo>
                  <a:cubicBezTo>
                    <a:pt x="209" y="466"/>
                    <a:pt x="209" y="462"/>
                    <a:pt x="209" y="455"/>
                  </a:cubicBezTo>
                  <a:cubicBezTo>
                    <a:pt x="209" y="449"/>
                    <a:pt x="211" y="444"/>
                    <a:pt x="213" y="438"/>
                  </a:cubicBezTo>
                  <a:cubicBezTo>
                    <a:pt x="248" y="295"/>
                    <a:pt x="284" y="152"/>
                    <a:pt x="319" y="9"/>
                  </a:cubicBezTo>
                  <a:moveTo>
                    <a:pt x="105" y="332"/>
                  </a:moveTo>
                  <a:cubicBezTo>
                    <a:pt x="59" y="332"/>
                    <a:pt x="55" y="273"/>
                    <a:pt x="55" y="259"/>
                  </a:cubicBezTo>
                  <a:cubicBezTo>
                    <a:pt x="55" y="222"/>
                    <a:pt x="77" y="139"/>
                    <a:pt x="90" y="106"/>
                  </a:cubicBezTo>
                  <a:cubicBezTo>
                    <a:pt x="114" y="48"/>
                    <a:pt x="156" y="18"/>
                    <a:pt x="187" y="18"/>
                  </a:cubicBezTo>
                  <a:cubicBezTo>
                    <a:pt x="237" y="18"/>
                    <a:pt x="248" y="79"/>
                    <a:pt x="248" y="86"/>
                  </a:cubicBezTo>
                  <a:cubicBezTo>
                    <a:pt x="248" y="90"/>
                    <a:pt x="204" y="259"/>
                    <a:pt x="202" y="262"/>
                  </a:cubicBezTo>
                  <a:cubicBezTo>
                    <a:pt x="191" y="284"/>
                    <a:pt x="147" y="332"/>
                    <a:pt x="105" y="33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94" name="Полилиния 1093"/>
            <p:cNvSpPr/>
            <p:nvPr/>
          </p:nvSpPr>
          <p:spPr>
            <a:xfrm>
              <a:off x="6970680" y="3264840"/>
              <a:ext cx="106200" cy="500040"/>
            </a:xfrm>
            <a:custGeom>
              <a:avLst/>
              <a:gdLst/>
              <a:ahLst/>
              <a:cxnLst/>
              <a:rect l="0" t="0" r="r" b="b"/>
              <a:pathLst>
                <a:path w="295" h="1389">
                  <a:moveTo>
                    <a:pt x="295" y="694"/>
                  </a:moveTo>
                  <a:cubicBezTo>
                    <a:pt x="295" y="472"/>
                    <a:pt x="242" y="237"/>
                    <a:pt x="91" y="63"/>
                  </a:cubicBezTo>
                  <a:cubicBezTo>
                    <a:pt x="80" y="50"/>
                    <a:pt x="51" y="22"/>
                    <a:pt x="33" y="4"/>
                  </a:cubicBezTo>
                  <a:cubicBezTo>
                    <a:pt x="27" y="0"/>
                    <a:pt x="27" y="0"/>
                    <a:pt x="16" y="0"/>
                  </a:cubicBezTo>
                  <a:cubicBezTo>
                    <a:pt x="9" y="0"/>
                    <a:pt x="0" y="0"/>
                    <a:pt x="0" y="8"/>
                  </a:cubicBezTo>
                  <a:cubicBezTo>
                    <a:pt x="0" y="11"/>
                    <a:pt x="3" y="13"/>
                    <a:pt x="5" y="15"/>
                  </a:cubicBezTo>
                  <a:cubicBezTo>
                    <a:pt x="31" y="44"/>
                    <a:pt x="73" y="85"/>
                    <a:pt x="121" y="169"/>
                  </a:cubicBezTo>
                  <a:cubicBezTo>
                    <a:pt x="205" y="318"/>
                    <a:pt x="236" y="510"/>
                    <a:pt x="236" y="694"/>
                  </a:cubicBezTo>
                  <a:cubicBezTo>
                    <a:pt x="236" y="1029"/>
                    <a:pt x="143" y="1233"/>
                    <a:pt x="5" y="1376"/>
                  </a:cubicBezTo>
                  <a:cubicBezTo>
                    <a:pt x="3" y="1376"/>
                    <a:pt x="0" y="1380"/>
                    <a:pt x="0" y="1383"/>
                  </a:cubicBezTo>
                  <a:cubicBezTo>
                    <a:pt x="0" y="1389"/>
                    <a:pt x="9" y="1389"/>
                    <a:pt x="16" y="1389"/>
                  </a:cubicBezTo>
                  <a:cubicBezTo>
                    <a:pt x="27" y="1389"/>
                    <a:pt x="27" y="1389"/>
                    <a:pt x="33" y="1383"/>
                  </a:cubicBezTo>
                  <a:cubicBezTo>
                    <a:pt x="108" y="1319"/>
                    <a:pt x="190" y="1213"/>
                    <a:pt x="245" y="1051"/>
                  </a:cubicBezTo>
                  <a:cubicBezTo>
                    <a:pt x="278" y="943"/>
                    <a:pt x="295" y="820"/>
                    <a:pt x="295" y="69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95" name="Полилиния 1094"/>
            <p:cNvSpPr/>
            <p:nvPr/>
          </p:nvSpPr>
          <p:spPr>
            <a:xfrm>
              <a:off x="7139520" y="3204360"/>
              <a:ext cx="86400" cy="129240"/>
            </a:xfrm>
            <a:custGeom>
              <a:avLst/>
              <a:gdLst/>
              <a:ahLst/>
              <a:cxnLst/>
              <a:rect l="0" t="0" r="r" b="b"/>
              <a:pathLst>
                <a:path w="240" h="359">
                  <a:moveTo>
                    <a:pt x="240" y="260"/>
                  </a:moveTo>
                  <a:cubicBezTo>
                    <a:pt x="233" y="260"/>
                    <a:pt x="226" y="260"/>
                    <a:pt x="220" y="260"/>
                  </a:cubicBezTo>
                  <a:cubicBezTo>
                    <a:pt x="220" y="273"/>
                    <a:pt x="213" y="304"/>
                    <a:pt x="207" y="310"/>
                  </a:cubicBezTo>
                  <a:cubicBezTo>
                    <a:pt x="202" y="313"/>
                    <a:pt x="161" y="313"/>
                    <a:pt x="154" y="313"/>
                  </a:cubicBezTo>
                  <a:cubicBezTo>
                    <a:pt x="120" y="313"/>
                    <a:pt x="86" y="313"/>
                    <a:pt x="53" y="313"/>
                  </a:cubicBezTo>
                  <a:cubicBezTo>
                    <a:pt x="110" y="262"/>
                    <a:pt x="130" y="247"/>
                    <a:pt x="163" y="223"/>
                  </a:cubicBezTo>
                  <a:cubicBezTo>
                    <a:pt x="202" y="190"/>
                    <a:pt x="240" y="157"/>
                    <a:pt x="240" y="106"/>
                  </a:cubicBezTo>
                  <a:cubicBezTo>
                    <a:pt x="240" y="40"/>
                    <a:pt x="182" y="0"/>
                    <a:pt x="112" y="0"/>
                  </a:cubicBezTo>
                  <a:cubicBezTo>
                    <a:pt x="46" y="0"/>
                    <a:pt x="0" y="47"/>
                    <a:pt x="0" y="97"/>
                  </a:cubicBezTo>
                  <a:cubicBezTo>
                    <a:pt x="0" y="124"/>
                    <a:pt x="24" y="128"/>
                    <a:pt x="29" y="128"/>
                  </a:cubicBezTo>
                  <a:cubicBezTo>
                    <a:pt x="42" y="128"/>
                    <a:pt x="57" y="117"/>
                    <a:pt x="57" y="99"/>
                  </a:cubicBezTo>
                  <a:cubicBezTo>
                    <a:pt x="57" y="88"/>
                    <a:pt x="53" y="71"/>
                    <a:pt x="26" y="71"/>
                  </a:cubicBezTo>
                  <a:cubicBezTo>
                    <a:pt x="42" y="31"/>
                    <a:pt x="79" y="20"/>
                    <a:pt x="106" y="20"/>
                  </a:cubicBezTo>
                  <a:cubicBezTo>
                    <a:pt x="158" y="20"/>
                    <a:pt x="187" y="62"/>
                    <a:pt x="187" y="106"/>
                  </a:cubicBezTo>
                  <a:cubicBezTo>
                    <a:pt x="187" y="152"/>
                    <a:pt x="154" y="190"/>
                    <a:pt x="136" y="209"/>
                  </a:cubicBezTo>
                  <a:cubicBezTo>
                    <a:pt x="93" y="252"/>
                    <a:pt x="50" y="294"/>
                    <a:pt x="7" y="337"/>
                  </a:cubicBezTo>
                  <a:cubicBezTo>
                    <a:pt x="0" y="343"/>
                    <a:pt x="0" y="343"/>
                    <a:pt x="0" y="359"/>
                  </a:cubicBezTo>
                  <a:cubicBezTo>
                    <a:pt x="74" y="359"/>
                    <a:pt x="148" y="359"/>
                    <a:pt x="222" y="359"/>
                  </a:cubicBezTo>
                  <a:cubicBezTo>
                    <a:pt x="228" y="326"/>
                    <a:pt x="234" y="293"/>
                    <a:pt x="240" y="26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96" name="Полилиния 1095"/>
            <p:cNvSpPr/>
            <p:nvPr/>
          </p:nvSpPr>
          <p:spPr>
            <a:xfrm>
              <a:off x="5642640" y="3789360"/>
              <a:ext cx="134640" cy="92880"/>
            </a:xfrm>
            <a:custGeom>
              <a:avLst/>
              <a:gdLst/>
              <a:ahLst/>
              <a:cxnLst/>
              <a:rect l="0" t="0" r="r" b="b"/>
              <a:pathLst>
                <a:path w="374" h="258">
                  <a:moveTo>
                    <a:pt x="374" y="187"/>
                  </a:moveTo>
                  <a:cubicBezTo>
                    <a:pt x="374" y="170"/>
                    <a:pt x="374" y="165"/>
                    <a:pt x="363" y="165"/>
                  </a:cubicBezTo>
                  <a:cubicBezTo>
                    <a:pt x="317" y="163"/>
                    <a:pt x="240" y="159"/>
                    <a:pt x="170" y="123"/>
                  </a:cubicBezTo>
                  <a:cubicBezTo>
                    <a:pt x="86" y="82"/>
                    <a:pt x="55" y="33"/>
                    <a:pt x="35" y="2"/>
                  </a:cubicBezTo>
                  <a:cubicBezTo>
                    <a:pt x="33" y="0"/>
                    <a:pt x="29" y="0"/>
                    <a:pt x="18" y="0"/>
                  </a:cubicBezTo>
                  <a:cubicBezTo>
                    <a:pt x="0" y="0"/>
                    <a:pt x="0" y="0"/>
                    <a:pt x="0" y="20"/>
                  </a:cubicBezTo>
                  <a:cubicBezTo>
                    <a:pt x="0" y="24"/>
                    <a:pt x="0" y="27"/>
                    <a:pt x="0" y="31"/>
                  </a:cubicBezTo>
                  <a:cubicBezTo>
                    <a:pt x="106" y="220"/>
                    <a:pt x="280" y="258"/>
                    <a:pt x="359" y="258"/>
                  </a:cubicBezTo>
                  <a:cubicBezTo>
                    <a:pt x="374" y="258"/>
                    <a:pt x="374" y="258"/>
                    <a:pt x="374" y="236"/>
                  </a:cubicBezTo>
                  <a:cubicBezTo>
                    <a:pt x="374" y="219"/>
                    <a:pt x="374" y="203"/>
                    <a:pt x="374" y="18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97" name="Полилиния 1096"/>
            <p:cNvSpPr/>
            <p:nvPr/>
          </p:nvSpPr>
          <p:spPr>
            <a:xfrm>
              <a:off x="5775120" y="3848760"/>
              <a:ext cx="550080" cy="33480"/>
            </a:xfrm>
            <a:custGeom>
              <a:avLst/>
              <a:gdLst/>
              <a:ahLst/>
              <a:cxnLst/>
              <a:rect l="0" t="0" r="r" b="b"/>
              <a:pathLst>
                <a:path w="1528" h="93">
                  <a:moveTo>
                    <a:pt x="0" y="0"/>
                  </a:moveTo>
                  <a:cubicBezTo>
                    <a:pt x="509" y="0"/>
                    <a:pt x="1019" y="0"/>
                    <a:pt x="1528" y="0"/>
                  </a:cubicBezTo>
                  <a:cubicBezTo>
                    <a:pt x="1528" y="31"/>
                    <a:pt x="1528" y="62"/>
                    <a:pt x="1528" y="93"/>
                  </a:cubicBezTo>
                  <a:cubicBezTo>
                    <a:pt x="1019" y="93"/>
                    <a:pt x="509" y="93"/>
                    <a:pt x="0" y="93"/>
                  </a:cubicBezTo>
                  <a:cubicBezTo>
                    <a:pt x="0" y="62"/>
                    <a:pt x="0" y="3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11520" rIns="90000" bIns="-1152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98" name="Полилиния 1097"/>
            <p:cNvSpPr/>
            <p:nvPr/>
          </p:nvSpPr>
          <p:spPr>
            <a:xfrm>
              <a:off x="6323040" y="3848760"/>
              <a:ext cx="134640" cy="92520"/>
            </a:xfrm>
            <a:custGeom>
              <a:avLst/>
              <a:gdLst/>
              <a:ahLst/>
              <a:cxnLst/>
              <a:rect l="0" t="0" r="r" b="b"/>
              <a:pathLst>
                <a:path w="374" h="257">
                  <a:moveTo>
                    <a:pt x="374" y="224"/>
                  </a:moveTo>
                  <a:cubicBezTo>
                    <a:pt x="268" y="35"/>
                    <a:pt x="94" y="0"/>
                    <a:pt x="15" y="0"/>
                  </a:cubicBezTo>
                  <a:cubicBezTo>
                    <a:pt x="0" y="0"/>
                    <a:pt x="0" y="0"/>
                    <a:pt x="0" y="22"/>
                  </a:cubicBezTo>
                  <a:cubicBezTo>
                    <a:pt x="0" y="38"/>
                    <a:pt x="0" y="54"/>
                    <a:pt x="0" y="71"/>
                  </a:cubicBezTo>
                  <a:cubicBezTo>
                    <a:pt x="0" y="88"/>
                    <a:pt x="0" y="93"/>
                    <a:pt x="11" y="93"/>
                  </a:cubicBezTo>
                  <a:cubicBezTo>
                    <a:pt x="57" y="93"/>
                    <a:pt x="134" y="99"/>
                    <a:pt x="202" y="134"/>
                  </a:cubicBezTo>
                  <a:cubicBezTo>
                    <a:pt x="286" y="176"/>
                    <a:pt x="319" y="224"/>
                    <a:pt x="339" y="253"/>
                  </a:cubicBezTo>
                  <a:cubicBezTo>
                    <a:pt x="341" y="257"/>
                    <a:pt x="345" y="257"/>
                    <a:pt x="354" y="257"/>
                  </a:cubicBezTo>
                  <a:cubicBezTo>
                    <a:pt x="372" y="257"/>
                    <a:pt x="374" y="257"/>
                    <a:pt x="374" y="238"/>
                  </a:cubicBezTo>
                  <a:cubicBezTo>
                    <a:pt x="374" y="233"/>
                    <a:pt x="374" y="229"/>
                    <a:pt x="374" y="22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99" name="Полилиния 1098"/>
            <p:cNvSpPr/>
            <p:nvPr/>
          </p:nvSpPr>
          <p:spPr>
            <a:xfrm>
              <a:off x="6444000" y="3848760"/>
              <a:ext cx="134640" cy="92520"/>
            </a:xfrm>
            <a:custGeom>
              <a:avLst/>
              <a:gdLst/>
              <a:ahLst/>
              <a:cxnLst/>
              <a:rect l="0" t="0" r="r" b="b"/>
              <a:pathLst>
                <a:path w="374" h="257">
                  <a:moveTo>
                    <a:pt x="374" y="22"/>
                  </a:moveTo>
                  <a:cubicBezTo>
                    <a:pt x="374" y="0"/>
                    <a:pt x="374" y="0"/>
                    <a:pt x="359" y="0"/>
                  </a:cubicBezTo>
                  <a:cubicBezTo>
                    <a:pt x="280" y="0"/>
                    <a:pt x="106" y="38"/>
                    <a:pt x="0" y="224"/>
                  </a:cubicBezTo>
                  <a:cubicBezTo>
                    <a:pt x="0" y="229"/>
                    <a:pt x="0" y="233"/>
                    <a:pt x="0" y="238"/>
                  </a:cubicBezTo>
                  <a:cubicBezTo>
                    <a:pt x="0" y="257"/>
                    <a:pt x="0" y="257"/>
                    <a:pt x="18" y="257"/>
                  </a:cubicBezTo>
                  <a:cubicBezTo>
                    <a:pt x="33" y="257"/>
                    <a:pt x="33" y="257"/>
                    <a:pt x="38" y="251"/>
                  </a:cubicBezTo>
                  <a:cubicBezTo>
                    <a:pt x="102" y="150"/>
                    <a:pt x="207" y="95"/>
                    <a:pt x="366" y="93"/>
                  </a:cubicBezTo>
                  <a:cubicBezTo>
                    <a:pt x="374" y="93"/>
                    <a:pt x="374" y="88"/>
                    <a:pt x="374" y="71"/>
                  </a:cubicBezTo>
                  <a:cubicBezTo>
                    <a:pt x="374" y="54"/>
                    <a:pt x="374" y="38"/>
                    <a:pt x="374" y="2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00" name="Полилиния 1099"/>
            <p:cNvSpPr/>
            <p:nvPr/>
          </p:nvSpPr>
          <p:spPr>
            <a:xfrm>
              <a:off x="6575760" y="3848760"/>
              <a:ext cx="551160" cy="33480"/>
            </a:xfrm>
            <a:custGeom>
              <a:avLst/>
              <a:gdLst/>
              <a:ahLst/>
              <a:cxnLst/>
              <a:rect l="0" t="0" r="r" b="b"/>
              <a:pathLst>
                <a:path w="1531" h="93">
                  <a:moveTo>
                    <a:pt x="0" y="0"/>
                  </a:moveTo>
                  <a:cubicBezTo>
                    <a:pt x="510" y="0"/>
                    <a:pt x="1020" y="0"/>
                    <a:pt x="1531" y="0"/>
                  </a:cubicBezTo>
                  <a:cubicBezTo>
                    <a:pt x="1531" y="31"/>
                    <a:pt x="1531" y="62"/>
                    <a:pt x="1531" y="93"/>
                  </a:cubicBezTo>
                  <a:cubicBezTo>
                    <a:pt x="1020" y="93"/>
                    <a:pt x="510" y="93"/>
                    <a:pt x="0" y="93"/>
                  </a:cubicBezTo>
                  <a:cubicBezTo>
                    <a:pt x="0" y="62"/>
                    <a:pt x="0" y="3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11520" rIns="90000" bIns="-1152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01" name="Полилиния 1100"/>
            <p:cNvSpPr/>
            <p:nvPr/>
          </p:nvSpPr>
          <p:spPr>
            <a:xfrm>
              <a:off x="7124400" y="3789360"/>
              <a:ext cx="134640" cy="92880"/>
            </a:xfrm>
            <a:custGeom>
              <a:avLst/>
              <a:gdLst/>
              <a:ahLst/>
              <a:cxnLst/>
              <a:rect l="0" t="0" r="r" b="b"/>
              <a:pathLst>
                <a:path w="374" h="258">
                  <a:moveTo>
                    <a:pt x="374" y="20"/>
                  </a:moveTo>
                  <a:cubicBezTo>
                    <a:pt x="374" y="0"/>
                    <a:pt x="372" y="0"/>
                    <a:pt x="354" y="0"/>
                  </a:cubicBezTo>
                  <a:cubicBezTo>
                    <a:pt x="341" y="0"/>
                    <a:pt x="339" y="0"/>
                    <a:pt x="334" y="5"/>
                  </a:cubicBezTo>
                  <a:cubicBezTo>
                    <a:pt x="273" y="106"/>
                    <a:pt x="165" y="161"/>
                    <a:pt x="9" y="165"/>
                  </a:cubicBezTo>
                  <a:cubicBezTo>
                    <a:pt x="0" y="165"/>
                    <a:pt x="0" y="170"/>
                    <a:pt x="0" y="187"/>
                  </a:cubicBezTo>
                  <a:cubicBezTo>
                    <a:pt x="0" y="203"/>
                    <a:pt x="0" y="219"/>
                    <a:pt x="0" y="236"/>
                  </a:cubicBezTo>
                  <a:cubicBezTo>
                    <a:pt x="0" y="258"/>
                    <a:pt x="0" y="258"/>
                    <a:pt x="16" y="258"/>
                  </a:cubicBezTo>
                  <a:cubicBezTo>
                    <a:pt x="95" y="258"/>
                    <a:pt x="268" y="220"/>
                    <a:pt x="374" y="31"/>
                  </a:cubicBezTo>
                  <a:cubicBezTo>
                    <a:pt x="374" y="27"/>
                    <a:pt x="374" y="24"/>
                    <a:pt x="374" y="2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02" name="Полилиния 1101"/>
            <p:cNvSpPr/>
            <p:nvPr/>
          </p:nvSpPr>
          <p:spPr>
            <a:xfrm>
              <a:off x="6156000" y="4019760"/>
              <a:ext cx="147960" cy="174960"/>
            </a:xfrm>
            <a:custGeom>
              <a:avLst/>
              <a:gdLst/>
              <a:ahLst/>
              <a:cxnLst/>
              <a:rect l="0" t="0" r="r" b="b"/>
              <a:pathLst>
                <a:path w="411" h="486">
                  <a:moveTo>
                    <a:pt x="213" y="413"/>
                  </a:moveTo>
                  <a:cubicBezTo>
                    <a:pt x="213" y="449"/>
                    <a:pt x="222" y="486"/>
                    <a:pt x="266" y="486"/>
                  </a:cubicBezTo>
                  <a:cubicBezTo>
                    <a:pt x="330" y="486"/>
                    <a:pt x="363" y="394"/>
                    <a:pt x="363" y="380"/>
                  </a:cubicBezTo>
                  <a:cubicBezTo>
                    <a:pt x="363" y="378"/>
                    <a:pt x="358" y="374"/>
                    <a:pt x="354" y="374"/>
                  </a:cubicBezTo>
                  <a:cubicBezTo>
                    <a:pt x="349" y="374"/>
                    <a:pt x="347" y="378"/>
                    <a:pt x="347" y="380"/>
                  </a:cubicBezTo>
                  <a:cubicBezTo>
                    <a:pt x="334" y="418"/>
                    <a:pt x="299" y="429"/>
                    <a:pt x="279" y="429"/>
                  </a:cubicBezTo>
                  <a:cubicBezTo>
                    <a:pt x="259" y="429"/>
                    <a:pt x="246" y="420"/>
                    <a:pt x="237" y="376"/>
                  </a:cubicBezTo>
                  <a:cubicBezTo>
                    <a:pt x="334" y="343"/>
                    <a:pt x="411" y="246"/>
                    <a:pt x="411" y="152"/>
                  </a:cubicBezTo>
                  <a:cubicBezTo>
                    <a:pt x="411" y="66"/>
                    <a:pt x="349" y="0"/>
                    <a:pt x="255" y="0"/>
                  </a:cubicBezTo>
                  <a:cubicBezTo>
                    <a:pt x="125" y="0"/>
                    <a:pt x="0" y="123"/>
                    <a:pt x="0" y="244"/>
                  </a:cubicBezTo>
                  <a:cubicBezTo>
                    <a:pt x="0" y="330"/>
                    <a:pt x="63" y="391"/>
                    <a:pt x="158" y="391"/>
                  </a:cubicBezTo>
                  <a:cubicBezTo>
                    <a:pt x="167" y="391"/>
                    <a:pt x="187" y="391"/>
                    <a:pt x="213" y="385"/>
                  </a:cubicBezTo>
                  <a:cubicBezTo>
                    <a:pt x="213" y="394"/>
                    <a:pt x="213" y="404"/>
                    <a:pt x="213" y="413"/>
                  </a:cubicBezTo>
                  <a:moveTo>
                    <a:pt x="121" y="367"/>
                  </a:moveTo>
                  <a:cubicBezTo>
                    <a:pt x="92" y="358"/>
                    <a:pt x="52" y="330"/>
                    <a:pt x="52" y="257"/>
                  </a:cubicBezTo>
                  <a:cubicBezTo>
                    <a:pt x="52" y="222"/>
                    <a:pt x="63" y="152"/>
                    <a:pt x="112" y="90"/>
                  </a:cubicBezTo>
                  <a:cubicBezTo>
                    <a:pt x="147" y="48"/>
                    <a:pt x="200" y="18"/>
                    <a:pt x="250" y="18"/>
                  </a:cubicBezTo>
                  <a:cubicBezTo>
                    <a:pt x="308" y="18"/>
                    <a:pt x="358" y="57"/>
                    <a:pt x="358" y="136"/>
                  </a:cubicBezTo>
                  <a:cubicBezTo>
                    <a:pt x="358" y="191"/>
                    <a:pt x="332" y="308"/>
                    <a:pt x="233" y="356"/>
                  </a:cubicBezTo>
                  <a:cubicBezTo>
                    <a:pt x="224" y="323"/>
                    <a:pt x="211" y="299"/>
                    <a:pt x="178" y="299"/>
                  </a:cubicBezTo>
                  <a:cubicBezTo>
                    <a:pt x="147" y="299"/>
                    <a:pt x="118" y="326"/>
                    <a:pt x="118" y="354"/>
                  </a:cubicBezTo>
                  <a:cubicBezTo>
                    <a:pt x="118" y="363"/>
                    <a:pt x="118" y="363"/>
                    <a:pt x="121" y="367"/>
                  </a:cubicBezTo>
                  <a:moveTo>
                    <a:pt x="213" y="365"/>
                  </a:moveTo>
                  <a:cubicBezTo>
                    <a:pt x="202" y="369"/>
                    <a:pt x="182" y="374"/>
                    <a:pt x="160" y="374"/>
                  </a:cubicBezTo>
                  <a:cubicBezTo>
                    <a:pt x="151" y="374"/>
                    <a:pt x="134" y="374"/>
                    <a:pt x="134" y="354"/>
                  </a:cubicBezTo>
                  <a:cubicBezTo>
                    <a:pt x="134" y="332"/>
                    <a:pt x="156" y="315"/>
                    <a:pt x="178" y="315"/>
                  </a:cubicBezTo>
                  <a:cubicBezTo>
                    <a:pt x="198" y="315"/>
                    <a:pt x="213" y="323"/>
                    <a:pt x="213" y="36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03" name="Полилиния 1102"/>
            <p:cNvSpPr/>
            <p:nvPr/>
          </p:nvSpPr>
          <p:spPr>
            <a:xfrm>
              <a:off x="6330240" y="4008600"/>
              <a:ext cx="69480" cy="92880"/>
            </a:xfrm>
            <a:custGeom>
              <a:avLst/>
              <a:gdLst/>
              <a:ahLst/>
              <a:cxnLst/>
              <a:rect l="0" t="0" r="r" b="b"/>
              <a:pathLst>
                <a:path w="193" h="258">
                  <a:moveTo>
                    <a:pt x="193" y="183"/>
                  </a:moveTo>
                  <a:cubicBezTo>
                    <a:pt x="187" y="183"/>
                    <a:pt x="182" y="183"/>
                    <a:pt x="176" y="183"/>
                  </a:cubicBezTo>
                  <a:cubicBezTo>
                    <a:pt x="176" y="189"/>
                    <a:pt x="171" y="214"/>
                    <a:pt x="165" y="218"/>
                  </a:cubicBezTo>
                  <a:cubicBezTo>
                    <a:pt x="162" y="220"/>
                    <a:pt x="129" y="220"/>
                    <a:pt x="125" y="220"/>
                  </a:cubicBezTo>
                  <a:cubicBezTo>
                    <a:pt x="99" y="220"/>
                    <a:pt x="74" y="220"/>
                    <a:pt x="48" y="220"/>
                  </a:cubicBezTo>
                  <a:cubicBezTo>
                    <a:pt x="74" y="203"/>
                    <a:pt x="103" y="181"/>
                    <a:pt x="125" y="165"/>
                  </a:cubicBezTo>
                  <a:cubicBezTo>
                    <a:pt x="160" y="141"/>
                    <a:pt x="193" y="119"/>
                    <a:pt x="193" y="77"/>
                  </a:cubicBezTo>
                  <a:cubicBezTo>
                    <a:pt x="193" y="29"/>
                    <a:pt x="147" y="0"/>
                    <a:pt x="90" y="0"/>
                  </a:cubicBezTo>
                  <a:cubicBezTo>
                    <a:pt x="39" y="0"/>
                    <a:pt x="0" y="31"/>
                    <a:pt x="0" y="68"/>
                  </a:cubicBezTo>
                  <a:cubicBezTo>
                    <a:pt x="0" y="88"/>
                    <a:pt x="17" y="93"/>
                    <a:pt x="22" y="93"/>
                  </a:cubicBezTo>
                  <a:cubicBezTo>
                    <a:pt x="33" y="93"/>
                    <a:pt x="46" y="86"/>
                    <a:pt x="46" y="68"/>
                  </a:cubicBezTo>
                  <a:cubicBezTo>
                    <a:pt x="46" y="55"/>
                    <a:pt x="35" y="49"/>
                    <a:pt x="24" y="46"/>
                  </a:cubicBezTo>
                  <a:cubicBezTo>
                    <a:pt x="35" y="29"/>
                    <a:pt x="57" y="18"/>
                    <a:pt x="83" y="18"/>
                  </a:cubicBezTo>
                  <a:cubicBezTo>
                    <a:pt x="121" y="18"/>
                    <a:pt x="151" y="40"/>
                    <a:pt x="151" y="77"/>
                  </a:cubicBezTo>
                  <a:cubicBezTo>
                    <a:pt x="151" y="110"/>
                    <a:pt x="129" y="134"/>
                    <a:pt x="99" y="161"/>
                  </a:cubicBezTo>
                  <a:cubicBezTo>
                    <a:pt x="67" y="187"/>
                    <a:pt x="36" y="214"/>
                    <a:pt x="4" y="240"/>
                  </a:cubicBezTo>
                  <a:cubicBezTo>
                    <a:pt x="2" y="244"/>
                    <a:pt x="0" y="244"/>
                    <a:pt x="0" y="247"/>
                  </a:cubicBezTo>
                  <a:cubicBezTo>
                    <a:pt x="0" y="250"/>
                    <a:pt x="0" y="254"/>
                    <a:pt x="0" y="258"/>
                  </a:cubicBezTo>
                  <a:cubicBezTo>
                    <a:pt x="60" y="258"/>
                    <a:pt x="120" y="258"/>
                    <a:pt x="180" y="258"/>
                  </a:cubicBezTo>
                  <a:cubicBezTo>
                    <a:pt x="184" y="233"/>
                    <a:pt x="189" y="208"/>
                    <a:pt x="193" y="18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04" name="Полилиния 1103"/>
            <p:cNvSpPr/>
            <p:nvPr/>
          </p:nvSpPr>
          <p:spPr>
            <a:xfrm>
              <a:off x="6441120" y="4038840"/>
              <a:ext cx="191520" cy="138600"/>
            </a:xfrm>
            <a:custGeom>
              <a:avLst/>
              <a:gdLst/>
              <a:ahLst/>
              <a:cxnLst/>
              <a:rect l="0" t="0" r="r" b="b"/>
              <a:pathLst>
                <a:path w="532" h="385">
                  <a:moveTo>
                    <a:pt x="338" y="26"/>
                  </a:moveTo>
                  <a:cubicBezTo>
                    <a:pt x="345" y="24"/>
                    <a:pt x="349" y="20"/>
                    <a:pt x="349" y="13"/>
                  </a:cubicBezTo>
                  <a:cubicBezTo>
                    <a:pt x="349" y="6"/>
                    <a:pt x="345" y="0"/>
                    <a:pt x="336" y="0"/>
                  </a:cubicBezTo>
                  <a:cubicBezTo>
                    <a:pt x="334" y="0"/>
                    <a:pt x="334" y="0"/>
                    <a:pt x="327" y="4"/>
                  </a:cubicBezTo>
                  <a:cubicBezTo>
                    <a:pt x="223" y="62"/>
                    <a:pt x="118" y="120"/>
                    <a:pt x="13" y="178"/>
                  </a:cubicBezTo>
                  <a:cubicBezTo>
                    <a:pt x="4" y="182"/>
                    <a:pt x="0" y="185"/>
                    <a:pt x="0" y="193"/>
                  </a:cubicBezTo>
                  <a:cubicBezTo>
                    <a:pt x="0" y="200"/>
                    <a:pt x="4" y="202"/>
                    <a:pt x="13" y="207"/>
                  </a:cubicBezTo>
                  <a:cubicBezTo>
                    <a:pt x="117" y="264"/>
                    <a:pt x="221" y="322"/>
                    <a:pt x="325" y="380"/>
                  </a:cubicBezTo>
                  <a:cubicBezTo>
                    <a:pt x="334" y="385"/>
                    <a:pt x="334" y="385"/>
                    <a:pt x="336" y="385"/>
                  </a:cubicBezTo>
                  <a:cubicBezTo>
                    <a:pt x="345" y="385"/>
                    <a:pt x="349" y="380"/>
                    <a:pt x="349" y="371"/>
                  </a:cubicBezTo>
                  <a:cubicBezTo>
                    <a:pt x="349" y="365"/>
                    <a:pt x="345" y="363"/>
                    <a:pt x="338" y="358"/>
                  </a:cubicBezTo>
                  <a:cubicBezTo>
                    <a:pt x="239" y="303"/>
                    <a:pt x="140" y="248"/>
                    <a:pt x="41" y="193"/>
                  </a:cubicBezTo>
                  <a:cubicBezTo>
                    <a:pt x="140" y="138"/>
                    <a:pt x="239" y="82"/>
                    <a:pt x="338" y="26"/>
                  </a:cubicBezTo>
                  <a:moveTo>
                    <a:pt x="521" y="26"/>
                  </a:moveTo>
                  <a:cubicBezTo>
                    <a:pt x="530" y="24"/>
                    <a:pt x="532" y="20"/>
                    <a:pt x="532" y="13"/>
                  </a:cubicBezTo>
                  <a:cubicBezTo>
                    <a:pt x="532" y="6"/>
                    <a:pt x="528" y="0"/>
                    <a:pt x="519" y="0"/>
                  </a:cubicBezTo>
                  <a:cubicBezTo>
                    <a:pt x="517" y="0"/>
                    <a:pt x="517" y="0"/>
                    <a:pt x="510" y="4"/>
                  </a:cubicBezTo>
                  <a:cubicBezTo>
                    <a:pt x="405" y="62"/>
                    <a:pt x="300" y="120"/>
                    <a:pt x="195" y="178"/>
                  </a:cubicBezTo>
                  <a:cubicBezTo>
                    <a:pt x="187" y="182"/>
                    <a:pt x="184" y="185"/>
                    <a:pt x="184" y="193"/>
                  </a:cubicBezTo>
                  <a:cubicBezTo>
                    <a:pt x="184" y="200"/>
                    <a:pt x="189" y="202"/>
                    <a:pt x="195" y="207"/>
                  </a:cubicBezTo>
                  <a:cubicBezTo>
                    <a:pt x="300" y="264"/>
                    <a:pt x="405" y="322"/>
                    <a:pt x="510" y="380"/>
                  </a:cubicBezTo>
                  <a:cubicBezTo>
                    <a:pt x="517" y="385"/>
                    <a:pt x="517" y="385"/>
                    <a:pt x="519" y="385"/>
                  </a:cubicBezTo>
                  <a:cubicBezTo>
                    <a:pt x="528" y="385"/>
                    <a:pt x="532" y="380"/>
                    <a:pt x="532" y="371"/>
                  </a:cubicBezTo>
                  <a:cubicBezTo>
                    <a:pt x="532" y="365"/>
                    <a:pt x="530" y="363"/>
                    <a:pt x="521" y="358"/>
                  </a:cubicBezTo>
                  <a:cubicBezTo>
                    <a:pt x="422" y="303"/>
                    <a:pt x="323" y="248"/>
                    <a:pt x="224" y="193"/>
                  </a:cubicBezTo>
                  <a:cubicBezTo>
                    <a:pt x="323" y="138"/>
                    <a:pt x="422" y="82"/>
                    <a:pt x="521" y="26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05" name="Полилиния 1104"/>
            <p:cNvSpPr/>
            <p:nvPr/>
          </p:nvSpPr>
          <p:spPr>
            <a:xfrm>
              <a:off x="6669000" y="4027680"/>
              <a:ext cx="71280" cy="128880"/>
            </a:xfrm>
            <a:custGeom>
              <a:avLst/>
              <a:gdLst/>
              <a:ahLst/>
              <a:cxnLst/>
              <a:rect l="0" t="0" r="r" b="b"/>
              <a:pathLst>
                <a:path w="198" h="358">
                  <a:moveTo>
                    <a:pt x="123" y="15"/>
                  </a:moveTo>
                  <a:cubicBezTo>
                    <a:pt x="123" y="0"/>
                    <a:pt x="123" y="0"/>
                    <a:pt x="108" y="0"/>
                  </a:cubicBezTo>
                  <a:cubicBezTo>
                    <a:pt x="73" y="35"/>
                    <a:pt x="24" y="35"/>
                    <a:pt x="0" y="35"/>
                  </a:cubicBezTo>
                  <a:cubicBezTo>
                    <a:pt x="0" y="42"/>
                    <a:pt x="0" y="48"/>
                    <a:pt x="0" y="55"/>
                  </a:cubicBezTo>
                  <a:cubicBezTo>
                    <a:pt x="13" y="55"/>
                    <a:pt x="51" y="55"/>
                    <a:pt x="79" y="40"/>
                  </a:cubicBezTo>
                  <a:cubicBezTo>
                    <a:pt x="79" y="131"/>
                    <a:pt x="79" y="223"/>
                    <a:pt x="79" y="314"/>
                  </a:cubicBezTo>
                  <a:cubicBezTo>
                    <a:pt x="79" y="332"/>
                    <a:pt x="79" y="339"/>
                    <a:pt x="27" y="339"/>
                  </a:cubicBezTo>
                  <a:cubicBezTo>
                    <a:pt x="19" y="339"/>
                    <a:pt x="12" y="339"/>
                    <a:pt x="5" y="339"/>
                  </a:cubicBezTo>
                  <a:cubicBezTo>
                    <a:pt x="5" y="345"/>
                    <a:pt x="5" y="352"/>
                    <a:pt x="5" y="358"/>
                  </a:cubicBezTo>
                  <a:cubicBezTo>
                    <a:pt x="16" y="358"/>
                    <a:pt x="82" y="356"/>
                    <a:pt x="101" y="356"/>
                  </a:cubicBezTo>
                  <a:cubicBezTo>
                    <a:pt x="119" y="356"/>
                    <a:pt x="187" y="358"/>
                    <a:pt x="198" y="358"/>
                  </a:cubicBezTo>
                  <a:cubicBezTo>
                    <a:pt x="198" y="352"/>
                    <a:pt x="198" y="345"/>
                    <a:pt x="198" y="339"/>
                  </a:cubicBezTo>
                  <a:cubicBezTo>
                    <a:pt x="192" y="339"/>
                    <a:pt x="185" y="339"/>
                    <a:pt x="178" y="339"/>
                  </a:cubicBezTo>
                  <a:cubicBezTo>
                    <a:pt x="123" y="339"/>
                    <a:pt x="123" y="332"/>
                    <a:pt x="123" y="314"/>
                  </a:cubicBezTo>
                  <a:cubicBezTo>
                    <a:pt x="123" y="215"/>
                    <a:pt x="123" y="115"/>
                    <a:pt x="123" y="1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06" name="Полилиния 1105"/>
            <p:cNvSpPr/>
            <p:nvPr/>
          </p:nvSpPr>
          <p:spPr>
            <a:xfrm>
              <a:off x="7329600" y="3422160"/>
              <a:ext cx="185400" cy="185400"/>
            </a:xfrm>
            <a:custGeom>
              <a:avLst/>
              <a:gdLst/>
              <a:ahLst/>
              <a:cxnLst/>
              <a:rect l="0" t="0" r="r" b="b"/>
              <a:pathLst>
                <a:path w="515" h="515">
                  <a:moveTo>
                    <a:pt x="273" y="273"/>
                  </a:moveTo>
                  <a:cubicBezTo>
                    <a:pt x="345" y="273"/>
                    <a:pt x="416" y="273"/>
                    <a:pt x="488" y="273"/>
                  </a:cubicBezTo>
                  <a:cubicBezTo>
                    <a:pt x="499" y="273"/>
                    <a:pt x="515" y="273"/>
                    <a:pt x="515" y="257"/>
                  </a:cubicBezTo>
                  <a:cubicBezTo>
                    <a:pt x="515" y="242"/>
                    <a:pt x="499" y="242"/>
                    <a:pt x="488" y="242"/>
                  </a:cubicBezTo>
                  <a:cubicBezTo>
                    <a:pt x="416" y="242"/>
                    <a:pt x="345" y="242"/>
                    <a:pt x="273" y="242"/>
                  </a:cubicBezTo>
                  <a:cubicBezTo>
                    <a:pt x="273" y="170"/>
                    <a:pt x="273" y="98"/>
                    <a:pt x="273" y="27"/>
                  </a:cubicBezTo>
                  <a:cubicBezTo>
                    <a:pt x="273" y="16"/>
                    <a:pt x="273" y="0"/>
                    <a:pt x="257" y="0"/>
                  </a:cubicBezTo>
                  <a:cubicBezTo>
                    <a:pt x="242" y="0"/>
                    <a:pt x="242" y="16"/>
                    <a:pt x="242" y="27"/>
                  </a:cubicBezTo>
                  <a:cubicBezTo>
                    <a:pt x="242" y="98"/>
                    <a:pt x="242" y="170"/>
                    <a:pt x="242" y="242"/>
                  </a:cubicBezTo>
                  <a:cubicBezTo>
                    <a:pt x="170" y="242"/>
                    <a:pt x="98" y="242"/>
                    <a:pt x="26" y="242"/>
                  </a:cubicBezTo>
                  <a:cubicBezTo>
                    <a:pt x="15" y="242"/>
                    <a:pt x="0" y="242"/>
                    <a:pt x="0" y="257"/>
                  </a:cubicBezTo>
                  <a:cubicBezTo>
                    <a:pt x="0" y="273"/>
                    <a:pt x="15" y="273"/>
                    <a:pt x="26" y="273"/>
                  </a:cubicBezTo>
                  <a:cubicBezTo>
                    <a:pt x="98" y="273"/>
                    <a:pt x="170" y="273"/>
                    <a:pt x="242" y="273"/>
                  </a:cubicBezTo>
                  <a:cubicBezTo>
                    <a:pt x="242" y="345"/>
                    <a:pt x="242" y="418"/>
                    <a:pt x="242" y="490"/>
                  </a:cubicBezTo>
                  <a:cubicBezTo>
                    <a:pt x="242" y="501"/>
                    <a:pt x="242" y="515"/>
                    <a:pt x="257" y="515"/>
                  </a:cubicBezTo>
                  <a:cubicBezTo>
                    <a:pt x="273" y="515"/>
                    <a:pt x="273" y="501"/>
                    <a:pt x="273" y="490"/>
                  </a:cubicBezTo>
                  <a:cubicBezTo>
                    <a:pt x="273" y="418"/>
                    <a:pt x="273" y="345"/>
                    <a:pt x="273" y="27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07" name="Полилиния 1106"/>
            <p:cNvSpPr/>
            <p:nvPr/>
          </p:nvSpPr>
          <p:spPr>
            <a:xfrm>
              <a:off x="7616880" y="3399120"/>
              <a:ext cx="92160" cy="185400"/>
            </a:xfrm>
            <a:custGeom>
              <a:avLst/>
              <a:gdLst/>
              <a:ahLst/>
              <a:cxnLst/>
              <a:rect l="0" t="0" r="r" b="b"/>
              <a:pathLst>
                <a:path w="256" h="515">
                  <a:moveTo>
                    <a:pt x="159" y="20"/>
                  </a:moveTo>
                  <a:cubicBezTo>
                    <a:pt x="159" y="3"/>
                    <a:pt x="159" y="0"/>
                    <a:pt x="141" y="0"/>
                  </a:cubicBezTo>
                  <a:cubicBezTo>
                    <a:pt x="93" y="51"/>
                    <a:pt x="25" y="51"/>
                    <a:pt x="0" y="51"/>
                  </a:cubicBezTo>
                  <a:cubicBezTo>
                    <a:pt x="0" y="59"/>
                    <a:pt x="0" y="67"/>
                    <a:pt x="0" y="75"/>
                  </a:cubicBezTo>
                  <a:cubicBezTo>
                    <a:pt x="16" y="75"/>
                    <a:pt x="62" y="75"/>
                    <a:pt x="102" y="53"/>
                  </a:cubicBezTo>
                  <a:cubicBezTo>
                    <a:pt x="102" y="187"/>
                    <a:pt x="102" y="320"/>
                    <a:pt x="102" y="453"/>
                  </a:cubicBezTo>
                  <a:cubicBezTo>
                    <a:pt x="102" y="482"/>
                    <a:pt x="99" y="491"/>
                    <a:pt x="29" y="491"/>
                  </a:cubicBezTo>
                  <a:cubicBezTo>
                    <a:pt x="21" y="491"/>
                    <a:pt x="13" y="491"/>
                    <a:pt x="5" y="491"/>
                  </a:cubicBezTo>
                  <a:cubicBezTo>
                    <a:pt x="5" y="499"/>
                    <a:pt x="5" y="507"/>
                    <a:pt x="5" y="515"/>
                  </a:cubicBezTo>
                  <a:cubicBezTo>
                    <a:pt x="33" y="513"/>
                    <a:pt x="99" y="513"/>
                    <a:pt x="130" y="513"/>
                  </a:cubicBezTo>
                  <a:cubicBezTo>
                    <a:pt x="161" y="513"/>
                    <a:pt x="229" y="513"/>
                    <a:pt x="256" y="515"/>
                  </a:cubicBezTo>
                  <a:cubicBezTo>
                    <a:pt x="256" y="507"/>
                    <a:pt x="256" y="499"/>
                    <a:pt x="256" y="491"/>
                  </a:cubicBezTo>
                  <a:cubicBezTo>
                    <a:pt x="248" y="491"/>
                    <a:pt x="239" y="491"/>
                    <a:pt x="231" y="491"/>
                  </a:cubicBezTo>
                  <a:cubicBezTo>
                    <a:pt x="161" y="491"/>
                    <a:pt x="159" y="482"/>
                    <a:pt x="159" y="453"/>
                  </a:cubicBezTo>
                  <a:cubicBezTo>
                    <a:pt x="159" y="309"/>
                    <a:pt x="159" y="165"/>
                    <a:pt x="159" y="2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08" name="Полилиния 1107"/>
            <p:cNvSpPr/>
            <p:nvPr/>
          </p:nvSpPr>
          <p:spPr>
            <a:xfrm>
              <a:off x="7824600" y="3482280"/>
              <a:ext cx="185400" cy="65160"/>
            </a:xfrm>
            <a:custGeom>
              <a:avLst/>
              <a:gdLst/>
              <a:ahLst/>
              <a:cxnLst/>
              <a:rect l="0" t="0" r="r" b="b"/>
              <a:pathLst>
                <a:path w="515" h="181">
                  <a:moveTo>
                    <a:pt x="488" y="31"/>
                  </a:moveTo>
                  <a:cubicBezTo>
                    <a:pt x="499" y="31"/>
                    <a:pt x="515" y="31"/>
                    <a:pt x="515" y="16"/>
                  </a:cubicBezTo>
                  <a:cubicBezTo>
                    <a:pt x="515" y="0"/>
                    <a:pt x="499" y="0"/>
                    <a:pt x="488" y="0"/>
                  </a:cubicBezTo>
                  <a:cubicBezTo>
                    <a:pt x="333" y="0"/>
                    <a:pt x="179" y="0"/>
                    <a:pt x="24" y="0"/>
                  </a:cubicBezTo>
                  <a:cubicBezTo>
                    <a:pt x="15" y="0"/>
                    <a:pt x="0" y="0"/>
                    <a:pt x="0" y="16"/>
                  </a:cubicBezTo>
                  <a:cubicBezTo>
                    <a:pt x="0" y="31"/>
                    <a:pt x="15" y="31"/>
                    <a:pt x="26" y="31"/>
                  </a:cubicBezTo>
                  <a:cubicBezTo>
                    <a:pt x="180" y="31"/>
                    <a:pt x="334" y="31"/>
                    <a:pt x="488" y="31"/>
                  </a:cubicBezTo>
                  <a:moveTo>
                    <a:pt x="488" y="181"/>
                  </a:moveTo>
                  <a:cubicBezTo>
                    <a:pt x="499" y="181"/>
                    <a:pt x="515" y="181"/>
                    <a:pt x="515" y="165"/>
                  </a:cubicBezTo>
                  <a:cubicBezTo>
                    <a:pt x="515" y="150"/>
                    <a:pt x="499" y="150"/>
                    <a:pt x="488" y="150"/>
                  </a:cubicBezTo>
                  <a:cubicBezTo>
                    <a:pt x="334" y="150"/>
                    <a:pt x="180" y="150"/>
                    <a:pt x="26" y="150"/>
                  </a:cubicBezTo>
                  <a:cubicBezTo>
                    <a:pt x="15" y="150"/>
                    <a:pt x="0" y="150"/>
                    <a:pt x="0" y="165"/>
                  </a:cubicBezTo>
                  <a:cubicBezTo>
                    <a:pt x="0" y="181"/>
                    <a:pt x="15" y="181"/>
                    <a:pt x="24" y="181"/>
                  </a:cubicBezTo>
                  <a:cubicBezTo>
                    <a:pt x="179" y="181"/>
                    <a:pt x="333" y="181"/>
                    <a:pt x="488" y="18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20160" rIns="90000" bIns="2016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09" name="Полилиния 1108"/>
            <p:cNvSpPr/>
            <p:nvPr/>
          </p:nvSpPr>
          <p:spPr>
            <a:xfrm>
              <a:off x="8125560" y="3509280"/>
              <a:ext cx="170280" cy="11160"/>
            </a:xfrm>
            <a:custGeom>
              <a:avLst/>
              <a:gdLst/>
              <a:ahLst/>
              <a:cxnLst/>
              <a:rect l="0" t="0" r="r" b="b"/>
              <a:pathLst>
                <a:path w="473" h="31">
                  <a:moveTo>
                    <a:pt x="446" y="31"/>
                  </a:moveTo>
                  <a:cubicBezTo>
                    <a:pt x="459" y="31"/>
                    <a:pt x="473" y="31"/>
                    <a:pt x="473" y="15"/>
                  </a:cubicBezTo>
                  <a:cubicBezTo>
                    <a:pt x="473" y="0"/>
                    <a:pt x="459" y="0"/>
                    <a:pt x="446" y="0"/>
                  </a:cubicBezTo>
                  <a:cubicBezTo>
                    <a:pt x="307" y="0"/>
                    <a:pt x="168" y="0"/>
                    <a:pt x="28" y="0"/>
                  </a:cubicBezTo>
                  <a:cubicBezTo>
                    <a:pt x="15" y="0"/>
                    <a:pt x="0" y="0"/>
                    <a:pt x="0" y="15"/>
                  </a:cubicBezTo>
                  <a:cubicBezTo>
                    <a:pt x="0" y="31"/>
                    <a:pt x="15" y="31"/>
                    <a:pt x="28" y="31"/>
                  </a:cubicBezTo>
                  <a:cubicBezTo>
                    <a:pt x="168" y="31"/>
                    <a:pt x="307" y="31"/>
                    <a:pt x="446" y="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3840" rIns="90000" bIns="-3384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10" name="Полилиния 1109"/>
            <p:cNvSpPr/>
            <p:nvPr/>
          </p:nvSpPr>
          <p:spPr>
            <a:xfrm>
              <a:off x="8309880" y="3461760"/>
              <a:ext cx="145800" cy="176400"/>
            </a:xfrm>
            <a:custGeom>
              <a:avLst/>
              <a:gdLst/>
              <a:ahLst/>
              <a:cxnLst/>
              <a:rect l="0" t="0" r="r" b="b"/>
              <a:pathLst>
                <a:path w="405" h="490">
                  <a:moveTo>
                    <a:pt x="60" y="435"/>
                  </a:moveTo>
                  <a:cubicBezTo>
                    <a:pt x="53" y="462"/>
                    <a:pt x="53" y="466"/>
                    <a:pt x="18" y="466"/>
                  </a:cubicBezTo>
                  <a:cubicBezTo>
                    <a:pt x="9" y="466"/>
                    <a:pt x="0" y="466"/>
                    <a:pt x="0" y="482"/>
                  </a:cubicBezTo>
                  <a:cubicBezTo>
                    <a:pt x="0" y="488"/>
                    <a:pt x="5" y="490"/>
                    <a:pt x="11" y="490"/>
                  </a:cubicBezTo>
                  <a:cubicBezTo>
                    <a:pt x="31" y="490"/>
                    <a:pt x="53" y="488"/>
                    <a:pt x="75" y="488"/>
                  </a:cubicBezTo>
                  <a:cubicBezTo>
                    <a:pt x="101" y="488"/>
                    <a:pt x="128" y="490"/>
                    <a:pt x="152" y="490"/>
                  </a:cubicBezTo>
                  <a:cubicBezTo>
                    <a:pt x="156" y="490"/>
                    <a:pt x="165" y="490"/>
                    <a:pt x="165" y="475"/>
                  </a:cubicBezTo>
                  <a:cubicBezTo>
                    <a:pt x="165" y="466"/>
                    <a:pt x="159" y="466"/>
                    <a:pt x="148" y="466"/>
                  </a:cubicBezTo>
                  <a:cubicBezTo>
                    <a:pt x="108" y="466"/>
                    <a:pt x="108" y="462"/>
                    <a:pt x="108" y="455"/>
                  </a:cubicBezTo>
                  <a:cubicBezTo>
                    <a:pt x="108" y="446"/>
                    <a:pt x="141" y="319"/>
                    <a:pt x="148" y="301"/>
                  </a:cubicBezTo>
                  <a:cubicBezTo>
                    <a:pt x="156" y="323"/>
                    <a:pt x="178" y="350"/>
                    <a:pt x="218" y="350"/>
                  </a:cubicBezTo>
                  <a:cubicBezTo>
                    <a:pt x="308" y="350"/>
                    <a:pt x="405" y="238"/>
                    <a:pt x="405" y="123"/>
                  </a:cubicBezTo>
                  <a:cubicBezTo>
                    <a:pt x="405" y="51"/>
                    <a:pt x="361" y="0"/>
                    <a:pt x="302" y="0"/>
                  </a:cubicBezTo>
                  <a:cubicBezTo>
                    <a:pt x="262" y="0"/>
                    <a:pt x="225" y="29"/>
                    <a:pt x="200" y="57"/>
                  </a:cubicBezTo>
                  <a:cubicBezTo>
                    <a:pt x="192" y="15"/>
                    <a:pt x="159" y="0"/>
                    <a:pt x="130" y="0"/>
                  </a:cubicBezTo>
                  <a:cubicBezTo>
                    <a:pt x="95" y="0"/>
                    <a:pt x="79" y="31"/>
                    <a:pt x="73" y="44"/>
                  </a:cubicBezTo>
                  <a:cubicBezTo>
                    <a:pt x="60" y="70"/>
                    <a:pt x="49" y="117"/>
                    <a:pt x="49" y="119"/>
                  </a:cubicBezTo>
                  <a:cubicBezTo>
                    <a:pt x="49" y="125"/>
                    <a:pt x="57" y="125"/>
                    <a:pt x="60" y="125"/>
                  </a:cubicBezTo>
                  <a:cubicBezTo>
                    <a:pt x="66" y="125"/>
                    <a:pt x="66" y="125"/>
                    <a:pt x="73" y="108"/>
                  </a:cubicBezTo>
                  <a:cubicBezTo>
                    <a:pt x="86" y="53"/>
                    <a:pt x="101" y="18"/>
                    <a:pt x="128" y="18"/>
                  </a:cubicBezTo>
                  <a:cubicBezTo>
                    <a:pt x="141" y="18"/>
                    <a:pt x="152" y="22"/>
                    <a:pt x="152" y="53"/>
                  </a:cubicBezTo>
                  <a:cubicBezTo>
                    <a:pt x="152" y="70"/>
                    <a:pt x="150" y="79"/>
                    <a:pt x="148" y="92"/>
                  </a:cubicBezTo>
                  <a:cubicBezTo>
                    <a:pt x="118" y="207"/>
                    <a:pt x="89" y="321"/>
                    <a:pt x="60" y="435"/>
                  </a:cubicBezTo>
                  <a:moveTo>
                    <a:pt x="196" y="101"/>
                  </a:moveTo>
                  <a:cubicBezTo>
                    <a:pt x="203" y="79"/>
                    <a:pt x="222" y="57"/>
                    <a:pt x="236" y="46"/>
                  </a:cubicBezTo>
                  <a:cubicBezTo>
                    <a:pt x="264" y="22"/>
                    <a:pt x="286" y="18"/>
                    <a:pt x="299" y="18"/>
                  </a:cubicBezTo>
                  <a:cubicBezTo>
                    <a:pt x="330" y="18"/>
                    <a:pt x="348" y="45"/>
                    <a:pt x="348" y="90"/>
                  </a:cubicBezTo>
                  <a:cubicBezTo>
                    <a:pt x="348" y="135"/>
                    <a:pt x="324" y="224"/>
                    <a:pt x="308" y="253"/>
                  </a:cubicBezTo>
                  <a:cubicBezTo>
                    <a:pt x="282" y="308"/>
                    <a:pt x="247" y="332"/>
                    <a:pt x="218" y="332"/>
                  </a:cubicBezTo>
                  <a:cubicBezTo>
                    <a:pt x="165" y="332"/>
                    <a:pt x="156" y="268"/>
                    <a:pt x="156" y="264"/>
                  </a:cubicBezTo>
                  <a:cubicBezTo>
                    <a:pt x="156" y="262"/>
                    <a:pt x="156" y="262"/>
                    <a:pt x="159" y="251"/>
                  </a:cubicBezTo>
                  <a:cubicBezTo>
                    <a:pt x="171" y="201"/>
                    <a:pt x="184" y="151"/>
                    <a:pt x="196" y="10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11" name="Полилиния 1110"/>
            <p:cNvSpPr/>
            <p:nvPr/>
          </p:nvSpPr>
          <p:spPr>
            <a:xfrm>
              <a:off x="8470080" y="3340800"/>
              <a:ext cx="89280" cy="132840"/>
            </a:xfrm>
            <a:custGeom>
              <a:avLst/>
              <a:gdLst/>
              <a:ahLst/>
              <a:cxnLst/>
              <a:rect l="0" t="0" r="r" b="b"/>
              <a:pathLst>
                <a:path w="248" h="369">
                  <a:moveTo>
                    <a:pt x="50" y="182"/>
                  </a:moveTo>
                  <a:cubicBezTo>
                    <a:pt x="50" y="138"/>
                    <a:pt x="55" y="96"/>
                    <a:pt x="74" y="63"/>
                  </a:cubicBezTo>
                  <a:cubicBezTo>
                    <a:pt x="94" y="35"/>
                    <a:pt x="123" y="15"/>
                    <a:pt x="158" y="15"/>
                  </a:cubicBezTo>
                  <a:cubicBezTo>
                    <a:pt x="173" y="15"/>
                    <a:pt x="195" y="19"/>
                    <a:pt x="206" y="35"/>
                  </a:cubicBezTo>
                  <a:cubicBezTo>
                    <a:pt x="193" y="35"/>
                    <a:pt x="180" y="44"/>
                    <a:pt x="180" y="59"/>
                  </a:cubicBezTo>
                  <a:cubicBezTo>
                    <a:pt x="180" y="74"/>
                    <a:pt x="191" y="85"/>
                    <a:pt x="206" y="85"/>
                  </a:cubicBezTo>
                  <a:cubicBezTo>
                    <a:pt x="222" y="85"/>
                    <a:pt x="233" y="74"/>
                    <a:pt x="233" y="59"/>
                  </a:cubicBezTo>
                  <a:cubicBezTo>
                    <a:pt x="233" y="28"/>
                    <a:pt x="211" y="0"/>
                    <a:pt x="156" y="0"/>
                  </a:cubicBezTo>
                  <a:cubicBezTo>
                    <a:pt x="79" y="0"/>
                    <a:pt x="0" y="70"/>
                    <a:pt x="0" y="187"/>
                  </a:cubicBezTo>
                  <a:cubicBezTo>
                    <a:pt x="0" y="327"/>
                    <a:pt x="66" y="369"/>
                    <a:pt x="125" y="369"/>
                  </a:cubicBezTo>
                  <a:cubicBezTo>
                    <a:pt x="191" y="369"/>
                    <a:pt x="248" y="318"/>
                    <a:pt x="248" y="248"/>
                  </a:cubicBezTo>
                  <a:cubicBezTo>
                    <a:pt x="248" y="180"/>
                    <a:pt x="193" y="129"/>
                    <a:pt x="129" y="129"/>
                  </a:cubicBezTo>
                  <a:cubicBezTo>
                    <a:pt x="85" y="129"/>
                    <a:pt x="63" y="158"/>
                    <a:pt x="50" y="182"/>
                  </a:cubicBezTo>
                  <a:moveTo>
                    <a:pt x="125" y="351"/>
                  </a:moveTo>
                  <a:cubicBezTo>
                    <a:pt x="96" y="351"/>
                    <a:pt x="77" y="336"/>
                    <a:pt x="66" y="312"/>
                  </a:cubicBezTo>
                  <a:cubicBezTo>
                    <a:pt x="57" y="296"/>
                    <a:pt x="52" y="270"/>
                    <a:pt x="52" y="237"/>
                  </a:cubicBezTo>
                  <a:cubicBezTo>
                    <a:pt x="52" y="184"/>
                    <a:pt x="83" y="145"/>
                    <a:pt x="127" y="145"/>
                  </a:cubicBezTo>
                  <a:cubicBezTo>
                    <a:pt x="151" y="145"/>
                    <a:pt x="169" y="154"/>
                    <a:pt x="182" y="173"/>
                  </a:cubicBezTo>
                  <a:cubicBezTo>
                    <a:pt x="195" y="193"/>
                    <a:pt x="195" y="217"/>
                    <a:pt x="195" y="248"/>
                  </a:cubicBezTo>
                  <a:cubicBezTo>
                    <a:pt x="195" y="279"/>
                    <a:pt x="195" y="301"/>
                    <a:pt x="180" y="323"/>
                  </a:cubicBezTo>
                  <a:cubicBezTo>
                    <a:pt x="169" y="340"/>
                    <a:pt x="151" y="351"/>
                    <a:pt x="125" y="35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12" name="Полилиния 1111"/>
            <p:cNvSpPr/>
            <p:nvPr/>
          </p:nvSpPr>
          <p:spPr>
            <a:xfrm>
              <a:off x="8668800" y="3509280"/>
              <a:ext cx="170280" cy="11160"/>
            </a:xfrm>
            <a:custGeom>
              <a:avLst/>
              <a:gdLst/>
              <a:ahLst/>
              <a:cxnLst/>
              <a:rect l="0" t="0" r="r" b="b"/>
              <a:pathLst>
                <a:path w="473" h="31">
                  <a:moveTo>
                    <a:pt x="446" y="31"/>
                  </a:moveTo>
                  <a:cubicBezTo>
                    <a:pt x="460" y="31"/>
                    <a:pt x="473" y="31"/>
                    <a:pt x="473" y="15"/>
                  </a:cubicBezTo>
                  <a:cubicBezTo>
                    <a:pt x="473" y="0"/>
                    <a:pt x="460" y="0"/>
                    <a:pt x="446" y="0"/>
                  </a:cubicBezTo>
                  <a:cubicBezTo>
                    <a:pt x="307" y="0"/>
                    <a:pt x="168" y="0"/>
                    <a:pt x="28" y="0"/>
                  </a:cubicBezTo>
                  <a:cubicBezTo>
                    <a:pt x="15" y="0"/>
                    <a:pt x="0" y="0"/>
                    <a:pt x="0" y="15"/>
                  </a:cubicBezTo>
                  <a:cubicBezTo>
                    <a:pt x="0" y="31"/>
                    <a:pt x="15" y="31"/>
                    <a:pt x="28" y="31"/>
                  </a:cubicBezTo>
                  <a:cubicBezTo>
                    <a:pt x="168" y="31"/>
                    <a:pt x="307" y="31"/>
                    <a:pt x="446" y="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3840" rIns="90000" bIns="-3384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13" name="Полилиния 1112"/>
            <p:cNvSpPr/>
            <p:nvPr/>
          </p:nvSpPr>
          <p:spPr>
            <a:xfrm>
              <a:off x="8938080" y="3399120"/>
              <a:ext cx="110880" cy="185400"/>
            </a:xfrm>
            <a:custGeom>
              <a:avLst/>
              <a:gdLst/>
              <a:ahLst/>
              <a:cxnLst/>
              <a:rect l="0" t="0" r="r" b="b"/>
              <a:pathLst>
                <a:path w="308" h="515">
                  <a:moveTo>
                    <a:pt x="59" y="455"/>
                  </a:moveTo>
                  <a:cubicBezTo>
                    <a:pt x="86" y="429"/>
                    <a:pt x="113" y="403"/>
                    <a:pt x="141" y="376"/>
                  </a:cubicBezTo>
                  <a:cubicBezTo>
                    <a:pt x="262" y="269"/>
                    <a:pt x="308" y="227"/>
                    <a:pt x="308" y="150"/>
                  </a:cubicBezTo>
                  <a:cubicBezTo>
                    <a:pt x="308" y="62"/>
                    <a:pt x="240" y="0"/>
                    <a:pt x="145" y="0"/>
                  </a:cubicBezTo>
                  <a:cubicBezTo>
                    <a:pt x="57" y="0"/>
                    <a:pt x="0" y="73"/>
                    <a:pt x="0" y="141"/>
                  </a:cubicBezTo>
                  <a:cubicBezTo>
                    <a:pt x="0" y="183"/>
                    <a:pt x="39" y="183"/>
                    <a:pt x="42" y="183"/>
                  </a:cubicBezTo>
                  <a:cubicBezTo>
                    <a:pt x="55" y="183"/>
                    <a:pt x="81" y="174"/>
                    <a:pt x="81" y="143"/>
                  </a:cubicBezTo>
                  <a:cubicBezTo>
                    <a:pt x="81" y="123"/>
                    <a:pt x="68" y="104"/>
                    <a:pt x="39" y="104"/>
                  </a:cubicBezTo>
                  <a:cubicBezTo>
                    <a:pt x="35" y="104"/>
                    <a:pt x="33" y="104"/>
                    <a:pt x="31" y="104"/>
                  </a:cubicBezTo>
                  <a:cubicBezTo>
                    <a:pt x="48" y="53"/>
                    <a:pt x="90" y="25"/>
                    <a:pt x="134" y="25"/>
                  </a:cubicBezTo>
                  <a:cubicBezTo>
                    <a:pt x="204" y="25"/>
                    <a:pt x="237" y="88"/>
                    <a:pt x="237" y="150"/>
                  </a:cubicBezTo>
                  <a:cubicBezTo>
                    <a:pt x="237" y="211"/>
                    <a:pt x="200" y="273"/>
                    <a:pt x="156" y="321"/>
                  </a:cubicBezTo>
                  <a:cubicBezTo>
                    <a:pt x="107" y="376"/>
                    <a:pt x="58" y="431"/>
                    <a:pt x="9" y="486"/>
                  </a:cubicBezTo>
                  <a:cubicBezTo>
                    <a:pt x="0" y="495"/>
                    <a:pt x="0" y="497"/>
                    <a:pt x="0" y="515"/>
                  </a:cubicBezTo>
                  <a:cubicBezTo>
                    <a:pt x="95" y="515"/>
                    <a:pt x="190" y="515"/>
                    <a:pt x="286" y="515"/>
                  </a:cubicBezTo>
                  <a:cubicBezTo>
                    <a:pt x="293" y="470"/>
                    <a:pt x="300" y="425"/>
                    <a:pt x="308" y="381"/>
                  </a:cubicBezTo>
                  <a:cubicBezTo>
                    <a:pt x="301" y="381"/>
                    <a:pt x="295" y="381"/>
                    <a:pt x="288" y="381"/>
                  </a:cubicBezTo>
                  <a:cubicBezTo>
                    <a:pt x="286" y="405"/>
                    <a:pt x="279" y="438"/>
                    <a:pt x="273" y="449"/>
                  </a:cubicBezTo>
                  <a:cubicBezTo>
                    <a:pt x="266" y="455"/>
                    <a:pt x="215" y="455"/>
                    <a:pt x="198" y="455"/>
                  </a:cubicBezTo>
                  <a:cubicBezTo>
                    <a:pt x="152" y="455"/>
                    <a:pt x="105" y="455"/>
                    <a:pt x="59" y="4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14" name="Полилиния 1113"/>
            <p:cNvSpPr/>
            <p:nvPr/>
          </p:nvSpPr>
          <p:spPr>
            <a:xfrm>
              <a:off x="9070920" y="3400920"/>
              <a:ext cx="73800" cy="186840"/>
            </a:xfrm>
            <a:custGeom>
              <a:avLst/>
              <a:gdLst/>
              <a:ahLst/>
              <a:cxnLst/>
              <a:rect l="0" t="0" r="r" b="b"/>
              <a:pathLst>
                <a:path w="205" h="519">
                  <a:moveTo>
                    <a:pt x="198" y="28"/>
                  </a:moveTo>
                  <a:cubicBezTo>
                    <a:pt x="198" y="13"/>
                    <a:pt x="187" y="0"/>
                    <a:pt x="170" y="0"/>
                  </a:cubicBezTo>
                  <a:cubicBezTo>
                    <a:pt x="150" y="0"/>
                    <a:pt x="128" y="20"/>
                    <a:pt x="128" y="42"/>
                  </a:cubicBezTo>
                  <a:cubicBezTo>
                    <a:pt x="128" y="55"/>
                    <a:pt x="139" y="68"/>
                    <a:pt x="157" y="68"/>
                  </a:cubicBezTo>
                  <a:cubicBezTo>
                    <a:pt x="174" y="68"/>
                    <a:pt x="198" y="50"/>
                    <a:pt x="198" y="28"/>
                  </a:cubicBezTo>
                  <a:moveTo>
                    <a:pt x="139" y="319"/>
                  </a:moveTo>
                  <a:cubicBezTo>
                    <a:pt x="150" y="294"/>
                    <a:pt x="150" y="294"/>
                    <a:pt x="157" y="272"/>
                  </a:cubicBezTo>
                  <a:cubicBezTo>
                    <a:pt x="163" y="257"/>
                    <a:pt x="168" y="246"/>
                    <a:pt x="168" y="233"/>
                  </a:cubicBezTo>
                  <a:cubicBezTo>
                    <a:pt x="168" y="198"/>
                    <a:pt x="141" y="169"/>
                    <a:pt x="104" y="169"/>
                  </a:cubicBezTo>
                  <a:cubicBezTo>
                    <a:pt x="31" y="169"/>
                    <a:pt x="0" y="281"/>
                    <a:pt x="0" y="288"/>
                  </a:cubicBezTo>
                  <a:cubicBezTo>
                    <a:pt x="0" y="294"/>
                    <a:pt x="9" y="294"/>
                    <a:pt x="11" y="294"/>
                  </a:cubicBezTo>
                  <a:cubicBezTo>
                    <a:pt x="18" y="294"/>
                    <a:pt x="18" y="294"/>
                    <a:pt x="22" y="281"/>
                  </a:cubicBezTo>
                  <a:cubicBezTo>
                    <a:pt x="44" y="209"/>
                    <a:pt x="75" y="187"/>
                    <a:pt x="102" y="187"/>
                  </a:cubicBezTo>
                  <a:cubicBezTo>
                    <a:pt x="108" y="187"/>
                    <a:pt x="121" y="187"/>
                    <a:pt x="121" y="211"/>
                  </a:cubicBezTo>
                  <a:cubicBezTo>
                    <a:pt x="121" y="226"/>
                    <a:pt x="115" y="244"/>
                    <a:pt x="113" y="250"/>
                  </a:cubicBezTo>
                  <a:cubicBezTo>
                    <a:pt x="106" y="270"/>
                    <a:pt x="71" y="360"/>
                    <a:pt x="58" y="393"/>
                  </a:cubicBezTo>
                  <a:cubicBezTo>
                    <a:pt x="51" y="413"/>
                    <a:pt x="40" y="439"/>
                    <a:pt x="40" y="455"/>
                  </a:cubicBezTo>
                  <a:cubicBezTo>
                    <a:pt x="40" y="492"/>
                    <a:pt x="66" y="519"/>
                    <a:pt x="104" y="519"/>
                  </a:cubicBezTo>
                  <a:cubicBezTo>
                    <a:pt x="176" y="519"/>
                    <a:pt x="205" y="407"/>
                    <a:pt x="205" y="400"/>
                  </a:cubicBezTo>
                  <a:cubicBezTo>
                    <a:pt x="205" y="391"/>
                    <a:pt x="198" y="391"/>
                    <a:pt x="196" y="391"/>
                  </a:cubicBezTo>
                  <a:cubicBezTo>
                    <a:pt x="187" y="391"/>
                    <a:pt x="187" y="393"/>
                    <a:pt x="185" y="407"/>
                  </a:cubicBezTo>
                  <a:cubicBezTo>
                    <a:pt x="170" y="455"/>
                    <a:pt x="146" y="501"/>
                    <a:pt x="106" y="501"/>
                  </a:cubicBezTo>
                  <a:cubicBezTo>
                    <a:pt x="93" y="501"/>
                    <a:pt x="86" y="494"/>
                    <a:pt x="86" y="477"/>
                  </a:cubicBezTo>
                  <a:cubicBezTo>
                    <a:pt x="86" y="457"/>
                    <a:pt x="93" y="446"/>
                    <a:pt x="110" y="400"/>
                  </a:cubicBezTo>
                  <a:cubicBezTo>
                    <a:pt x="120" y="373"/>
                    <a:pt x="129" y="346"/>
                    <a:pt x="139" y="31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15" name="Полилиния 1114"/>
            <p:cNvSpPr/>
            <p:nvPr/>
          </p:nvSpPr>
          <p:spPr>
            <a:xfrm>
              <a:off x="9169920" y="3465000"/>
              <a:ext cx="147600" cy="122760"/>
            </a:xfrm>
            <a:custGeom>
              <a:avLst/>
              <a:gdLst/>
              <a:ahLst/>
              <a:cxnLst/>
              <a:rect l="0" t="0" r="r" b="b"/>
              <a:pathLst>
                <a:path w="410" h="341">
                  <a:moveTo>
                    <a:pt x="370" y="44"/>
                  </a:moveTo>
                  <a:cubicBezTo>
                    <a:pt x="381" y="44"/>
                    <a:pt x="410" y="44"/>
                    <a:pt x="410" y="17"/>
                  </a:cubicBezTo>
                  <a:cubicBezTo>
                    <a:pt x="410" y="0"/>
                    <a:pt x="392" y="0"/>
                    <a:pt x="379" y="0"/>
                  </a:cubicBezTo>
                  <a:cubicBezTo>
                    <a:pt x="320" y="0"/>
                    <a:pt x="261" y="0"/>
                    <a:pt x="203" y="0"/>
                  </a:cubicBezTo>
                  <a:cubicBezTo>
                    <a:pt x="86" y="0"/>
                    <a:pt x="0" y="127"/>
                    <a:pt x="0" y="220"/>
                  </a:cubicBezTo>
                  <a:cubicBezTo>
                    <a:pt x="0" y="286"/>
                    <a:pt x="44" y="341"/>
                    <a:pt x="115" y="341"/>
                  </a:cubicBezTo>
                  <a:cubicBezTo>
                    <a:pt x="207" y="341"/>
                    <a:pt x="311" y="248"/>
                    <a:pt x="311" y="127"/>
                  </a:cubicBezTo>
                  <a:cubicBezTo>
                    <a:pt x="311" y="114"/>
                    <a:pt x="311" y="79"/>
                    <a:pt x="286" y="44"/>
                  </a:cubicBezTo>
                  <a:cubicBezTo>
                    <a:pt x="314" y="44"/>
                    <a:pt x="342" y="44"/>
                    <a:pt x="370" y="44"/>
                  </a:cubicBezTo>
                  <a:moveTo>
                    <a:pt x="117" y="323"/>
                  </a:moveTo>
                  <a:cubicBezTo>
                    <a:pt x="77" y="323"/>
                    <a:pt x="47" y="297"/>
                    <a:pt x="47" y="239"/>
                  </a:cubicBezTo>
                  <a:cubicBezTo>
                    <a:pt x="47" y="218"/>
                    <a:pt x="58" y="154"/>
                    <a:pt x="84" y="108"/>
                  </a:cubicBezTo>
                  <a:cubicBezTo>
                    <a:pt x="117" y="55"/>
                    <a:pt x="163" y="44"/>
                    <a:pt x="190" y="44"/>
                  </a:cubicBezTo>
                  <a:cubicBezTo>
                    <a:pt x="253" y="44"/>
                    <a:pt x="260" y="94"/>
                    <a:pt x="260" y="119"/>
                  </a:cubicBezTo>
                  <a:cubicBezTo>
                    <a:pt x="260" y="156"/>
                    <a:pt x="245" y="220"/>
                    <a:pt x="218" y="257"/>
                  </a:cubicBezTo>
                  <a:cubicBezTo>
                    <a:pt x="187" y="303"/>
                    <a:pt x="146" y="323"/>
                    <a:pt x="117" y="32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16" name="Полилиния 1115"/>
            <p:cNvSpPr/>
            <p:nvPr/>
          </p:nvSpPr>
          <p:spPr>
            <a:xfrm>
              <a:off x="9336240" y="3461760"/>
              <a:ext cx="131400" cy="182880"/>
            </a:xfrm>
            <a:custGeom>
              <a:avLst/>
              <a:gdLst/>
              <a:ahLst/>
              <a:cxnLst/>
              <a:rect l="0" t="0" r="r" b="b"/>
              <a:pathLst>
                <a:path w="365" h="508">
                  <a:moveTo>
                    <a:pt x="2" y="475"/>
                  </a:moveTo>
                  <a:cubicBezTo>
                    <a:pt x="0" y="484"/>
                    <a:pt x="0" y="486"/>
                    <a:pt x="0" y="488"/>
                  </a:cubicBezTo>
                  <a:cubicBezTo>
                    <a:pt x="0" y="499"/>
                    <a:pt x="9" y="508"/>
                    <a:pt x="22" y="508"/>
                  </a:cubicBezTo>
                  <a:cubicBezTo>
                    <a:pt x="38" y="508"/>
                    <a:pt x="49" y="495"/>
                    <a:pt x="49" y="493"/>
                  </a:cubicBezTo>
                  <a:cubicBezTo>
                    <a:pt x="53" y="484"/>
                    <a:pt x="77" y="380"/>
                    <a:pt x="99" y="297"/>
                  </a:cubicBezTo>
                  <a:cubicBezTo>
                    <a:pt x="115" y="330"/>
                    <a:pt x="139" y="350"/>
                    <a:pt x="176" y="350"/>
                  </a:cubicBezTo>
                  <a:cubicBezTo>
                    <a:pt x="266" y="350"/>
                    <a:pt x="365" y="240"/>
                    <a:pt x="365" y="125"/>
                  </a:cubicBezTo>
                  <a:cubicBezTo>
                    <a:pt x="365" y="44"/>
                    <a:pt x="315" y="0"/>
                    <a:pt x="258" y="0"/>
                  </a:cubicBezTo>
                  <a:cubicBezTo>
                    <a:pt x="183" y="0"/>
                    <a:pt x="101" y="77"/>
                    <a:pt x="79" y="172"/>
                  </a:cubicBezTo>
                  <a:cubicBezTo>
                    <a:pt x="54" y="273"/>
                    <a:pt x="28" y="374"/>
                    <a:pt x="2" y="475"/>
                  </a:cubicBezTo>
                  <a:moveTo>
                    <a:pt x="174" y="332"/>
                  </a:moveTo>
                  <a:cubicBezTo>
                    <a:pt x="121" y="332"/>
                    <a:pt x="108" y="270"/>
                    <a:pt x="108" y="264"/>
                  </a:cubicBezTo>
                  <a:cubicBezTo>
                    <a:pt x="108" y="262"/>
                    <a:pt x="112" y="246"/>
                    <a:pt x="115" y="235"/>
                  </a:cubicBezTo>
                  <a:cubicBezTo>
                    <a:pt x="137" y="150"/>
                    <a:pt x="143" y="121"/>
                    <a:pt x="161" y="90"/>
                  </a:cubicBezTo>
                  <a:cubicBezTo>
                    <a:pt x="194" y="33"/>
                    <a:pt x="233" y="18"/>
                    <a:pt x="258" y="18"/>
                  </a:cubicBezTo>
                  <a:cubicBezTo>
                    <a:pt x="286" y="18"/>
                    <a:pt x="310" y="40"/>
                    <a:pt x="310" y="92"/>
                  </a:cubicBezTo>
                  <a:cubicBezTo>
                    <a:pt x="310" y="134"/>
                    <a:pt x="288" y="222"/>
                    <a:pt x="266" y="259"/>
                  </a:cubicBezTo>
                  <a:cubicBezTo>
                    <a:pt x="242" y="308"/>
                    <a:pt x="205" y="332"/>
                    <a:pt x="174" y="33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17" name="Полилиния 1116"/>
            <p:cNvSpPr/>
            <p:nvPr/>
          </p:nvSpPr>
          <p:spPr>
            <a:xfrm>
              <a:off x="9475560" y="3465000"/>
              <a:ext cx="140400" cy="119520"/>
            </a:xfrm>
            <a:custGeom>
              <a:avLst/>
              <a:gdLst/>
              <a:ahLst/>
              <a:cxnLst/>
              <a:rect l="0" t="0" r="r" b="b"/>
              <a:pathLst>
                <a:path w="390" h="332">
                  <a:moveTo>
                    <a:pt x="212" y="152"/>
                  </a:moveTo>
                  <a:cubicBezTo>
                    <a:pt x="236" y="121"/>
                    <a:pt x="264" y="83"/>
                    <a:pt x="284" y="64"/>
                  </a:cubicBezTo>
                  <a:cubicBezTo>
                    <a:pt x="306" y="35"/>
                    <a:pt x="339" y="24"/>
                    <a:pt x="374" y="24"/>
                  </a:cubicBezTo>
                  <a:cubicBezTo>
                    <a:pt x="374" y="16"/>
                    <a:pt x="374" y="8"/>
                    <a:pt x="374" y="0"/>
                  </a:cubicBezTo>
                  <a:cubicBezTo>
                    <a:pt x="355" y="0"/>
                    <a:pt x="333" y="2"/>
                    <a:pt x="313" y="2"/>
                  </a:cubicBezTo>
                  <a:cubicBezTo>
                    <a:pt x="289" y="2"/>
                    <a:pt x="247" y="0"/>
                    <a:pt x="238" y="0"/>
                  </a:cubicBezTo>
                  <a:cubicBezTo>
                    <a:pt x="238" y="8"/>
                    <a:pt x="238" y="16"/>
                    <a:pt x="238" y="24"/>
                  </a:cubicBezTo>
                  <a:cubicBezTo>
                    <a:pt x="253" y="24"/>
                    <a:pt x="260" y="36"/>
                    <a:pt x="260" y="48"/>
                  </a:cubicBezTo>
                  <a:cubicBezTo>
                    <a:pt x="260" y="60"/>
                    <a:pt x="253" y="70"/>
                    <a:pt x="249" y="75"/>
                  </a:cubicBezTo>
                  <a:cubicBezTo>
                    <a:pt x="233" y="94"/>
                    <a:pt x="217" y="114"/>
                    <a:pt x="201" y="134"/>
                  </a:cubicBezTo>
                  <a:cubicBezTo>
                    <a:pt x="181" y="108"/>
                    <a:pt x="161" y="83"/>
                    <a:pt x="141" y="57"/>
                  </a:cubicBezTo>
                  <a:cubicBezTo>
                    <a:pt x="132" y="48"/>
                    <a:pt x="132" y="48"/>
                    <a:pt x="132" y="42"/>
                  </a:cubicBezTo>
                  <a:cubicBezTo>
                    <a:pt x="132" y="31"/>
                    <a:pt x="146" y="24"/>
                    <a:pt x="161" y="24"/>
                  </a:cubicBezTo>
                  <a:cubicBezTo>
                    <a:pt x="161" y="16"/>
                    <a:pt x="161" y="8"/>
                    <a:pt x="161" y="0"/>
                  </a:cubicBezTo>
                  <a:cubicBezTo>
                    <a:pt x="141" y="0"/>
                    <a:pt x="88" y="2"/>
                    <a:pt x="77" y="2"/>
                  </a:cubicBezTo>
                  <a:cubicBezTo>
                    <a:pt x="60" y="2"/>
                    <a:pt x="25" y="0"/>
                    <a:pt x="3" y="0"/>
                  </a:cubicBezTo>
                  <a:cubicBezTo>
                    <a:pt x="3" y="8"/>
                    <a:pt x="3" y="16"/>
                    <a:pt x="3" y="24"/>
                  </a:cubicBezTo>
                  <a:cubicBezTo>
                    <a:pt x="58" y="24"/>
                    <a:pt x="58" y="24"/>
                    <a:pt x="95" y="70"/>
                  </a:cubicBezTo>
                  <a:cubicBezTo>
                    <a:pt x="121" y="103"/>
                    <a:pt x="146" y="136"/>
                    <a:pt x="172" y="169"/>
                  </a:cubicBezTo>
                  <a:cubicBezTo>
                    <a:pt x="148" y="200"/>
                    <a:pt x="124" y="231"/>
                    <a:pt x="99" y="261"/>
                  </a:cubicBezTo>
                  <a:cubicBezTo>
                    <a:pt x="62" y="308"/>
                    <a:pt x="16" y="308"/>
                    <a:pt x="0" y="308"/>
                  </a:cubicBezTo>
                  <a:cubicBezTo>
                    <a:pt x="0" y="316"/>
                    <a:pt x="0" y="324"/>
                    <a:pt x="0" y="332"/>
                  </a:cubicBezTo>
                  <a:cubicBezTo>
                    <a:pt x="20" y="330"/>
                    <a:pt x="44" y="330"/>
                    <a:pt x="64" y="330"/>
                  </a:cubicBezTo>
                  <a:cubicBezTo>
                    <a:pt x="86" y="330"/>
                    <a:pt x="119" y="332"/>
                    <a:pt x="137" y="332"/>
                  </a:cubicBezTo>
                  <a:cubicBezTo>
                    <a:pt x="137" y="324"/>
                    <a:pt x="137" y="316"/>
                    <a:pt x="137" y="308"/>
                  </a:cubicBezTo>
                  <a:cubicBezTo>
                    <a:pt x="119" y="305"/>
                    <a:pt x="115" y="297"/>
                    <a:pt x="115" y="283"/>
                  </a:cubicBezTo>
                  <a:cubicBezTo>
                    <a:pt x="115" y="268"/>
                    <a:pt x="137" y="242"/>
                    <a:pt x="185" y="187"/>
                  </a:cubicBezTo>
                  <a:cubicBezTo>
                    <a:pt x="204" y="212"/>
                    <a:pt x="223" y="238"/>
                    <a:pt x="242" y="264"/>
                  </a:cubicBezTo>
                  <a:cubicBezTo>
                    <a:pt x="249" y="272"/>
                    <a:pt x="260" y="283"/>
                    <a:pt x="260" y="288"/>
                  </a:cubicBezTo>
                  <a:cubicBezTo>
                    <a:pt x="260" y="297"/>
                    <a:pt x="253" y="308"/>
                    <a:pt x="231" y="308"/>
                  </a:cubicBezTo>
                  <a:cubicBezTo>
                    <a:pt x="231" y="316"/>
                    <a:pt x="231" y="324"/>
                    <a:pt x="231" y="332"/>
                  </a:cubicBezTo>
                  <a:cubicBezTo>
                    <a:pt x="256" y="332"/>
                    <a:pt x="297" y="330"/>
                    <a:pt x="315" y="330"/>
                  </a:cubicBezTo>
                  <a:cubicBezTo>
                    <a:pt x="335" y="330"/>
                    <a:pt x="366" y="330"/>
                    <a:pt x="390" y="332"/>
                  </a:cubicBezTo>
                  <a:cubicBezTo>
                    <a:pt x="390" y="324"/>
                    <a:pt x="390" y="316"/>
                    <a:pt x="390" y="308"/>
                  </a:cubicBezTo>
                  <a:cubicBezTo>
                    <a:pt x="348" y="308"/>
                    <a:pt x="333" y="308"/>
                    <a:pt x="315" y="283"/>
                  </a:cubicBezTo>
                  <a:cubicBezTo>
                    <a:pt x="281" y="239"/>
                    <a:pt x="246" y="196"/>
                    <a:pt x="212" y="15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18" name="Полилиния 1117"/>
            <p:cNvSpPr/>
            <p:nvPr/>
          </p:nvSpPr>
          <p:spPr>
            <a:xfrm>
              <a:off x="9610200" y="3461760"/>
              <a:ext cx="145080" cy="176400"/>
            </a:xfrm>
            <a:custGeom>
              <a:avLst/>
              <a:gdLst/>
              <a:ahLst/>
              <a:cxnLst/>
              <a:rect l="0" t="0" r="r" b="b"/>
              <a:pathLst>
                <a:path w="403" h="490">
                  <a:moveTo>
                    <a:pt x="60" y="435"/>
                  </a:moveTo>
                  <a:cubicBezTo>
                    <a:pt x="53" y="462"/>
                    <a:pt x="51" y="466"/>
                    <a:pt x="18" y="466"/>
                  </a:cubicBezTo>
                  <a:cubicBezTo>
                    <a:pt x="7" y="466"/>
                    <a:pt x="0" y="466"/>
                    <a:pt x="0" y="482"/>
                  </a:cubicBezTo>
                  <a:cubicBezTo>
                    <a:pt x="0" y="488"/>
                    <a:pt x="3" y="490"/>
                    <a:pt x="9" y="490"/>
                  </a:cubicBezTo>
                  <a:cubicBezTo>
                    <a:pt x="31" y="490"/>
                    <a:pt x="53" y="488"/>
                    <a:pt x="75" y="488"/>
                  </a:cubicBezTo>
                  <a:cubicBezTo>
                    <a:pt x="99" y="488"/>
                    <a:pt x="126" y="490"/>
                    <a:pt x="152" y="490"/>
                  </a:cubicBezTo>
                  <a:cubicBezTo>
                    <a:pt x="154" y="490"/>
                    <a:pt x="165" y="490"/>
                    <a:pt x="165" y="475"/>
                  </a:cubicBezTo>
                  <a:cubicBezTo>
                    <a:pt x="165" y="466"/>
                    <a:pt x="157" y="466"/>
                    <a:pt x="146" y="466"/>
                  </a:cubicBezTo>
                  <a:cubicBezTo>
                    <a:pt x="108" y="466"/>
                    <a:pt x="108" y="462"/>
                    <a:pt x="108" y="455"/>
                  </a:cubicBezTo>
                  <a:cubicBezTo>
                    <a:pt x="108" y="446"/>
                    <a:pt x="141" y="319"/>
                    <a:pt x="146" y="301"/>
                  </a:cubicBezTo>
                  <a:cubicBezTo>
                    <a:pt x="157" y="323"/>
                    <a:pt x="176" y="350"/>
                    <a:pt x="216" y="350"/>
                  </a:cubicBezTo>
                  <a:cubicBezTo>
                    <a:pt x="306" y="350"/>
                    <a:pt x="403" y="238"/>
                    <a:pt x="403" y="123"/>
                  </a:cubicBezTo>
                  <a:cubicBezTo>
                    <a:pt x="403" y="51"/>
                    <a:pt x="359" y="0"/>
                    <a:pt x="300" y="0"/>
                  </a:cubicBezTo>
                  <a:cubicBezTo>
                    <a:pt x="262" y="0"/>
                    <a:pt x="225" y="29"/>
                    <a:pt x="198" y="57"/>
                  </a:cubicBezTo>
                  <a:cubicBezTo>
                    <a:pt x="192" y="15"/>
                    <a:pt x="159" y="0"/>
                    <a:pt x="130" y="0"/>
                  </a:cubicBezTo>
                  <a:cubicBezTo>
                    <a:pt x="95" y="0"/>
                    <a:pt x="80" y="31"/>
                    <a:pt x="73" y="44"/>
                  </a:cubicBezTo>
                  <a:cubicBezTo>
                    <a:pt x="58" y="70"/>
                    <a:pt x="49" y="117"/>
                    <a:pt x="49" y="119"/>
                  </a:cubicBezTo>
                  <a:cubicBezTo>
                    <a:pt x="49" y="125"/>
                    <a:pt x="55" y="125"/>
                    <a:pt x="58" y="125"/>
                  </a:cubicBezTo>
                  <a:cubicBezTo>
                    <a:pt x="66" y="125"/>
                    <a:pt x="66" y="125"/>
                    <a:pt x="71" y="108"/>
                  </a:cubicBezTo>
                  <a:cubicBezTo>
                    <a:pt x="84" y="53"/>
                    <a:pt x="99" y="18"/>
                    <a:pt x="128" y="18"/>
                  </a:cubicBezTo>
                  <a:cubicBezTo>
                    <a:pt x="141" y="18"/>
                    <a:pt x="152" y="22"/>
                    <a:pt x="152" y="53"/>
                  </a:cubicBezTo>
                  <a:cubicBezTo>
                    <a:pt x="152" y="70"/>
                    <a:pt x="148" y="79"/>
                    <a:pt x="146" y="92"/>
                  </a:cubicBezTo>
                  <a:cubicBezTo>
                    <a:pt x="117" y="207"/>
                    <a:pt x="88" y="321"/>
                    <a:pt x="60" y="435"/>
                  </a:cubicBezTo>
                  <a:moveTo>
                    <a:pt x="196" y="101"/>
                  </a:moveTo>
                  <a:cubicBezTo>
                    <a:pt x="201" y="79"/>
                    <a:pt x="220" y="57"/>
                    <a:pt x="236" y="46"/>
                  </a:cubicBezTo>
                  <a:cubicBezTo>
                    <a:pt x="262" y="22"/>
                    <a:pt x="284" y="18"/>
                    <a:pt x="297" y="18"/>
                  </a:cubicBezTo>
                  <a:cubicBezTo>
                    <a:pt x="328" y="18"/>
                    <a:pt x="348" y="45"/>
                    <a:pt x="348" y="90"/>
                  </a:cubicBezTo>
                  <a:cubicBezTo>
                    <a:pt x="348" y="135"/>
                    <a:pt x="322" y="224"/>
                    <a:pt x="308" y="253"/>
                  </a:cubicBezTo>
                  <a:cubicBezTo>
                    <a:pt x="282" y="308"/>
                    <a:pt x="245" y="332"/>
                    <a:pt x="216" y="332"/>
                  </a:cubicBezTo>
                  <a:cubicBezTo>
                    <a:pt x="165" y="332"/>
                    <a:pt x="154" y="268"/>
                    <a:pt x="154" y="264"/>
                  </a:cubicBezTo>
                  <a:cubicBezTo>
                    <a:pt x="154" y="262"/>
                    <a:pt x="154" y="262"/>
                    <a:pt x="157" y="251"/>
                  </a:cubicBezTo>
                  <a:cubicBezTo>
                    <a:pt x="170" y="201"/>
                    <a:pt x="183" y="151"/>
                    <a:pt x="196" y="10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19" name="Полилиния 1118"/>
            <p:cNvSpPr/>
            <p:nvPr/>
          </p:nvSpPr>
          <p:spPr>
            <a:xfrm>
              <a:off x="9766440" y="3338280"/>
              <a:ext cx="95760" cy="131400"/>
            </a:xfrm>
            <a:custGeom>
              <a:avLst/>
              <a:gdLst/>
              <a:ahLst/>
              <a:cxnLst/>
              <a:rect l="0" t="0" r="r" b="b"/>
              <a:pathLst>
                <a:path w="266" h="365">
                  <a:moveTo>
                    <a:pt x="266" y="277"/>
                  </a:moveTo>
                  <a:cubicBezTo>
                    <a:pt x="266" y="270"/>
                    <a:pt x="266" y="264"/>
                    <a:pt x="266" y="257"/>
                  </a:cubicBezTo>
                  <a:cubicBezTo>
                    <a:pt x="246" y="257"/>
                    <a:pt x="226" y="257"/>
                    <a:pt x="207" y="257"/>
                  </a:cubicBezTo>
                  <a:cubicBezTo>
                    <a:pt x="207" y="177"/>
                    <a:pt x="207" y="96"/>
                    <a:pt x="207" y="15"/>
                  </a:cubicBezTo>
                  <a:cubicBezTo>
                    <a:pt x="207" y="4"/>
                    <a:pt x="207" y="0"/>
                    <a:pt x="193" y="0"/>
                  </a:cubicBezTo>
                  <a:cubicBezTo>
                    <a:pt x="187" y="0"/>
                    <a:pt x="185" y="0"/>
                    <a:pt x="180" y="9"/>
                  </a:cubicBezTo>
                  <a:cubicBezTo>
                    <a:pt x="120" y="92"/>
                    <a:pt x="60" y="174"/>
                    <a:pt x="0" y="257"/>
                  </a:cubicBezTo>
                  <a:cubicBezTo>
                    <a:pt x="0" y="264"/>
                    <a:pt x="0" y="270"/>
                    <a:pt x="0" y="277"/>
                  </a:cubicBezTo>
                  <a:cubicBezTo>
                    <a:pt x="53" y="277"/>
                    <a:pt x="107" y="277"/>
                    <a:pt x="160" y="277"/>
                  </a:cubicBezTo>
                  <a:cubicBezTo>
                    <a:pt x="160" y="292"/>
                    <a:pt x="160" y="306"/>
                    <a:pt x="160" y="321"/>
                  </a:cubicBezTo>
                  <a:cubicBezTo>
                    <a:pt x="160" y="339"/>
                    <a:pt x="160" y="345"/>
                    <a:pt x="116" y="345"/>
                  </a:cubicBezTo>
                  <a:cubicBezTo>
                    <a:pt x="111" y="345"/>
                    <a:pt x="106" y="345"/>
                    <a:pt x="101" y="345"/>
                  </a:cubicBezTo>
                  <a:cubicBezTo>
                    <a:pt x="101" y="352"/>
                    <a:pt x="101" y="358"/>
                    <a:pt x="101" y="365"/>
                  </a:cubicBezTo>
                  <a:cubicBezTo>
                    <a:pt x="127" y="365"/>
                    <a:pt x="163" y="363"/>
                    <a:pt x="182" y="363"/>
                  </a:cubicBezTo>
                  <a:cubicBezTo>
                    <a:pt x="202" y="363"/>
                    <a:pt x="237" y="365"/>
                    <a:pt x="264" y="365"/>
                  </a:cubicBezTo>
                  <a:cubicBezTo>
                    <a:pt x="264" y="358"/>
                    <a:pt x="264" y="352"/>
                    <a:pt x="264" y="345"/>
                  </a:cubicBezTo>
                  <a:cubicBezTo>
                    <a:pt x="259" y="345"/>
                    <a:pt x="254" y="345"/>
                    <a:pt x="248" y="345"/>
                  </a:cubicBezTo>
                  <a:cubicBezTo>
                    <a:pt x="207" y="345"/>
                    <a:pt x="207" y="339"/>
                    <a:pt x="207" y="321"/>
                  </a:cubicBezTo>
                  <a:cubicBezTo>
                    <a:pt x="207" y="306"/>
                    <a:pt x="207" y="292"/>
                    <a:pt x="207" y="277"/>
                  </a:cubicBezTo>
                  <a:cubicBezTo>
                    <a:pt x="226" y="277"/>
                    <a:pt x="246" y="277"/>
                    <a:pt x="266" y="277"/>
                  </a:cubicBezTo>
                  <a:moveTo>
                    <a:pt x="163" y="59"/>
                  </a:moveTo>
                  <a:cubicBezTo>
                    <a:pt x="163" y="125"/>
                    <a:pt x="163" y="191"/>
                    <a:pt x="163" y="257"/>
                  </a:cubicBezTo>
                  <a:cubicBezTo>
                    <a:pt x="115" y="257"/>
                    <a:pt x="67" y="257"/>
                    <a:pt x="20" y="257"/>
                  </a:cubicBezTo>
                  <a:cubicBezTo>
                    <a:pt x="67" y="191"/>
                    <a:pt x="115" y="125"/>
                    <a:pt x="163" y="5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20" name="Полилиния 1119"/>
            <p:cNvSpPr/>
            <p:nvPr/>
          </p:nvSpPr>
          <p:spPr>
            <a:xfrm>
              <a:off x="9969120" y="3509280"/>
              <a:ext cx="169560" cy="11160"/>
            </a:xfrm>
            <a:custGeom>
              <a:avLst/>
              <a:gdLst/>
              <a:ahLst/>
              <a:cxnLst/>
              <a:rect l="0" t="0" r="r" b="b"/>
              <a:pathLst>
                <a:path w="471" h="31">
                  <a:moveTo>
                    <a:pt x="444" y="31"/>
                  </a:moveTo>
                  <a:cubicBezTo>
                    <a:pt x="458" y="31"/>
                    <a:pt x="471" y="31"/>
                    <a:pt x="471" y="15"/>
                  </a:cubicBezTo>
                  <a:cubicBezTo>
                    <a:pt x="471" y="0"/>
                    <a:pt x="458" y="0"/>
                    <a:pt x="444" y="0"/>
                  </a:cubicBezTo>
                  <a:cubicBezTo>
                    <a:pt x="305" y="0"/>
                    <a:pt x="166" y="0"/>
                    <a:pt x="26" y="0"/>
                  </a:cubicBezTo>
                  <a:cubicBezTo>
                    <a:pt x="13" y="0"/>
                    <a:pt x="0" y="0"/>
                    <a:pt x="0" y="15"/>
                  </a:cubicBezTo>
                  <a:cubicBezTo>
                    <a:pt x="0" y="31"/>
                    <a:pt x="13" y="31"/>
                    <a:pt x="26" y="31"/>
                  </a:cubicBezTo>
                  <a:cubicBezTo>
                    <a:pt x="166" y="31"/>
                    <a:pt x="305" y="31"/>
                    <a:pt x="444" y="3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-33840" rIns="90000" bIns="-3384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21" name="Полилиния 1120"/>
            <p:cNvSpPr/>
            <p:nvPr/>
          </p:nvSpPr>
          <p:spPr>
            <a:xfrm>
              <a:off x="10237680" y="3399120"/>
              <a:ext cx="111600" cy="185400"/>
            </a:xfrm>
            <a:custGeom>
              <a:avLst/>
              <a:gdLst/>
              <a:ahLst/>
              <a:cxnLst/>
              <a:rect l="0" t="0" r="r" b="b"/>
              <a:pathLst>
                <a:path w="310" h="515">
                  <a:moveTo>
                    <a:pt x="61" y="455"/>
                  </a:moveTo>
                  <a:cubicBezTo>
                    <a:pt x="88" y="429"/>
                    <a:pt x="116" y="403"/>
                    <a:pt x="143" y="376"/>
                  </a:cubicBezTo>
                  <a:cubicBezTo>
                    <a:pt x="264" y="269"/>
                    <a:pt x="310" y="227"/>
                    <a:pt x="310" y="150"/>
                  </a:cubicBezTo>
                  <a:cubicBezTo>
                    <a:pt x="310" y="62"/>
                    <a:pt x="240" y="0"/>
                    <a:pt x="145" y="0"/>
                  </a:cubicBezTo>
                  <a:cubicBezTo>
                    <a:pt x="57" y="0"/>
                    <a:pt x="0" y="73"/>
                    <a:pt x="0" y="141"/>
                  </a:cubicBezTo>
                  <a:cubicBezTo>
                    <a:pt x="0" y="183"/>
                    <a:pt x="39" y="183"/>
                    <a:pt x="42" y="183"/>
                  </a:cubicBezTo>
                  <a:cubicBezTo>
                    <a:pt x="55" y="183"/>
                    <a:pt x="81" y="174"/>
                    <a:pt x="81" y="143"/>
                  </a:cubicBezTo>
                  <a:cubicBezTo>
                    <a:pt x="81" y="123"/>
                    <a:pt x="68" y="104"/>
                    <a:pt x="42" y="104"/>
                  </a:cubicBezTo>
                  <a:cubicBezTo>
                    <a:pt x="35" y="104"/>
                    <a:pt x="33" y="104"/>
                    <a:pt x="31" y="104"/>
                  </a:cubicBezTo>
                  <a:cubicBezTo>
                    <a:pt x="48" y="53"/>
                    <a:pt x="90" y="25"/>
                    <a:pt x="136" y="25"/>
                  </a:cubicBezTo>
                  <a:cubicBezTo>
                    <a:pt x="207" y="25"/>
                    <a:pt x="240" y="88"/>
                    <a:pt x="240" y="150"/>
                  </a:cubicBezTo>
                  <a:cubicBezTo>
                    <a:pt x="240" y="211"/>
                    <a:pt x="200" y="273"/>
                    <a:pt x="158" y="321"/>
                  </a:cubicBezTo>
                  <a:cubicBezTo>
                    <a:pt x="108" y="376"/>
                    <a:pt x="58" y="431"/>
                    <a:pt x="9" y="486"/>
                  </a:cubicBezTo>
                  <a:cubicBezTo>
                    <a:pt x="0" y="495"/>
                    <a:pt x="0" y="497"/>
                    <a:pt x="0" y="515"/>
                  </a:cubicBezTo>
                  <a:cubicBezTo>
                    <a:pt x="96" y="515"/>
                    <a:pt x="192" y="515"/>
                    <a:pt x="288" y="515"/>
                  </a:cubicBezTo>
                  <a:cubicBezTo>
                    <a:pt x="295" y="470"/>
                    <a:pt x="303" y="425"/>
                    <a:pt x="310" y="381"/>
                  </a:cubicBezTo>
                  <a:cubicBezTo>
                    <a:pt x="303" y="381"/>
                    <a:pt x="297" y="381"/>
                    <a:pt x="290" y="381"/>
                  </a:cubicBezTo>
                  <a:cubicBezTo>
                    <a:pt x="286" y="405"/>
                    <a:pt x="281" y="438"/>
                    <a:pt x="273" y="449"/>
                  </a:cubicBezTo>
                  <a:cubicBezTo>
                    <a:pt x="268" y="455"/>
                    <a:pt x="218" y="455"/>
                    <a:pt x="200" y="455"/>
                  </a:cubicBezTo>
                  <a:cubicBezTo>
                    <a:pt x="154" y="455"/>
                    <a:pt x="108" y="455"/>
                    <a:pt x="61" y="45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22" name="Полилиния 1121"/>
            <p:cNvSpPr/>
            <p:nvPr/>
          </p:nvSpPr>
          <p:spPr>
            <a:xfrm>
              <a:off x="10373760" y="3465000"/>
              <a:ext cx="147240" cy="122760"/>
            </a:xfrm>
            <a:custGeom>
              <a:avLst/>
              <a:gdLst/>
              <a:ahLst/>
              <a:cxnLst/>
              <a:rect l="0" t="0" r="r" b="b"/>
              <a:pathLst>
                <a:path w="409" h="341">
                  <a:moveTo>
                    <a:pt x="372" y="44"/>
                  </a:moveTo>
                  <a:cubicBezTo>
                    <a:pt x="381" y="44"/>
                    <a:pt x="409" y="44"/>
                    <a:pt x="409" y="17"/>
                  </a:cubicBezTo>
                  <a:cubicBezTo>
                    <a:pt x="409" y="0"/>
                    <a:pt x="392" y="0"/>
                    <a:pt x="378" y="0"/>
                  </a:cubicBezTo>
                  <a:cubicBezTo>
                    <a:pt x="320" y="0"/>
                    <a:pt x="261" y="0"/>
                    <a:pt x="202" y="0"/>
                  </a:cubicBezTo>
                  <a:cubicBezTo>
                    <a:pt x="86" y="0"/>
                    <a:pt x="0" y="127"/>
                    <a:pt x="0" y="220"/>
                  </a:cubicBezTo>
                  <a:cubicBezTo>
                    <a:pt x="0" y="286"/>
                    <a:pt x="46" y="341"/>
                    <a:pt x="117" y="341"/>
                  </a:cubicBezTo>
                  <a:cubicBezTo>
                    <a:pt x="207" y="341"/>
                    <a:pt x="310" y="248"/>
                    <a:pt x="310" y="127"/>
                  </a:cubicBezTo>
                  <a:cubicBezTo>
                    <a:pt x="310" y="114"/>
                    <a:pt x="310" y="79"/>
                    <a:pt x="286" y="44"/>
                  </a:cubicBezTo>
                  <a:cubicBezTo>
                    <a:pt x="315" y="44"/>
                    <a:pt x="343" y="44"/>
                    <a:pt x="372" y="44"/>
                  </a:cubicBezTo>
                  <a:moveTo>
                    <a:pt x="117" y="323"/>
                  </a:moveTo>
                  <a:cubicBezTo>
                    <a:pt x="79" y="323"/>
                    <a:pt x="48" y="297"/>
                    <a:pt x="48" y="239"/>
                  </a:cubicBezTo>
                  <a:cubicBezTo>
                    <a:pt x="48" y="218"/>
                    <a:pt x="57" y="154"/>
                    <a:pt x="84" y="108"/>
                  </a:cubicBezTo>
                  <a:cubicBezTo>
                    <a:pt x="117" y="55"/>
                    <a:pt x="163" y="44"/>
                    <a:pt x="189" y="44"/>
                  </a:cubicBezTo>
                  <a:cubicBezTo>
                    <a:pt x="255" y="44"/>
                    <a:pt x="260" y="94"/>
                    <a:pt x="260" y="119"/>
                  </a:cubicBezTo>
                  <a:cubicBezTo>
                    <a:pt x="260" y="156"/>
                    <a:pt x="244" y="220"/>
                    <a:pt x="218" y="257"/>
                  </a:cubicBezTo>
                  <a:cubicBezTo>
                    <a:pt x="189" y="303"/>
                    <a:pt x="147" y="323"/>
                    <a:pt x="117" y="32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23" name="Полилиния 1122"/>
            <p:cNvSpPr/>
            <p:nvPr/>
          </p:nvSpPr>
          <p:spPr>
            <a:xfrm>
              <a:off x="10540800" y="3461760"/>
              <a:ext cx="130680" cy="182880"/>
            </a:xfrm>
            <a:custGeom>
              <a:avLst/>
              <a:gdLst/>
              <a:ahLst/>
              <a:cxnLst/>
              <a:rect l="0" t="0" r="r" b="b"/>
              <a:pathLst>
                <a:path w="363" h="508">
                  <a:moveTo>
                    <a:pt x="2" y="475"/>
                  </a:moveTo>
                  <a:cubicBezTo>
                    <a:pt x="0" y="484"/>
                    <a:pt x="0" y="486"/>
                    <a:pt x="0" y="488"/>
                  </a:cubicBezTo>
                  <a:cubicBezTo>
                    <a:pt x="0" y="499"/>
                    <a:pt x="7" y="508"/>
                    <a:pt x="20" y="508"/>
                  </a:cubicBezTo>
                  <a:cubicBezTo>
                    <a:pt x="38" y="508"/>
                    <a:pt x="46" y="495"/>
                    <a:pt x="49" y="493"/>
                  </a:cubicBezTo>
                  <a:cubicBezTo>
                    <a:pt x="51" y="484"/>
                    <a:pt x="77" y="380"/>
                    <a:pt x="97" y="297"/>
                  </a:cubicBezTo>
                  <a:cubicBezTo>
                    <a:pt x="112" y="330"/>
                    <a:pt x="137" y="350"/>
                    <a:pt x="174" y="350"/>
                  </a:cubicBezTo>
                  <a:cubicBezTo>
                    <a:pt x="264" y="350"/>
                    <a:pt x="363" y="240"/>
                    <a:pt x="363" y="125"/>
                  </a:cubicBezTo>
                  <a:cubicBezTo>
                    <a:pt x="363" y="44"/>
                    <a:pt x="313" y="0"/>
                    <a:pt x="258" y="0"/>
                  </a:cubicBezTo>
                  <a:cubicBezTo>
                    <a:pt x="183" y="0"/>
                    <a:pt x="101" y="77"/>
                    <a:pt x="77" y="172"/>
                  </a:cubicBezTo>
                  <a:cubicBezTo>
                    <a:pt x="52" y="273"/>
                    <a:pt x="27" y="374"/>
                    <a:pt x="2" y="475"/>
                  </a:cubicBezTo>
                  <a:moveTo>
                    <a:pt x="174" y="332"/>
                  </a:moveTo>
                  <a:cubicBezTo>
                    <a:pt x="119" y="332"/>
                    <a:pt x="106" y="270"/>
                    <a:pt x="106" y="264"/>
                  </a:cubicBezTo>
                  <a:cubicBezTo>
                    <a:pt x="106" y="262"/>
                    <a:pt x="110" y="246"/>
                    <a:pt x="112" y="235"/>
                  </a:cubicBezTo>
                  <a:cubicBezTo>
                    <a:pt x="134" y="150"/>
                    <a:pt x="143" y="121"/>
                    <a:pt x="159" y="90"/>
                  </a:cubicBezTo>
                  <a:cubicBezTo>
                    <a:pt x="192" y="33"/>
                    <a:pt x="231" y="18"/>
                    <a:pt x="255" y="18"/>
                  </a:cubicBezTo>
                  <a:cubicBezTo>
                    <a:pt x="284" y="18"/>
                    <a:pt x="308" y="40"/>
                    <a:pt x="308" y="92"/>
                  </a:cubicBezTo>
                  <a:cubicBezTo>
                    <a:pt x="308" y="134"/>
                    <a:pt x="286" y="222"/>
                    <a:pt x="264" y="259"/>
                  </a:cubicBezTo>
                  <a:cubicBezTo>
                    <a:pt x="240" y="308"/>
                    <a:pt x="203" y="332"/>
                    <a:pt x="174" y="33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24" name="Полилиния 1123"/>
            <p:cNvSpPr/>
            <p:nvPr/>
          </p:nvSpPr>
          <p:spPr>
            <a:xfrm>
              <a:off x="10666800" y="3461760"/>
              <a:ext cx="145800" cy="176400"/>
            </a:xfrm>
            <a:custGeom>
              <a:avLst/>
              <a:gdLst/>
              <a:ahLst/>
              <a:cxnLst/>
              <a:rect l="0" t="0" r="r" b="b"/>
              <a:pathLst>
                <a:path w="405" h="490">
                  <a:moveTo>
                    <a:pt x="62" y="435"/>
                  </a:moveTo>
                  <a:cubicBezTo>
                    <a:pt x="55" y="462"/>
                    <a:pt x="53" y="466"/>
                    <a:pt x="20" y="466"/>
                  </a:cubicBezTo>
                  <a:cubicBezTo>
                    <a:pt x="9" y="466"/>
                    <a:pt x="0" y="466"/>
                    <a:pt x="0" y="482"/>
                  </a:cubicBezTo>
                  <a:cubicBezTo>
                    <a:pt x="0" y="488"/>
                    <a:pt x="4" y="490"/>
                    <a:pt x="11" y="490"/>
                  </a:cubicBezTo>
                  <a:cubicBezTo>
                    <a:pt x="33" y="490"/>
                    <a:pt x="55" y="488"/>
                    <a:pt x="77" y="488"/>
                  </a:cubicBezTo>
                  <a:cubicBezTo>
                    <a:pt x="101" y="488"/>
                    <a:pt x="128" y="490"/>
                    <a:pt x="152" y="490"/>
                  </a:cubicBezTo>
                  <a:cubicBezTo>
                    <a:pt x="156" y="490"/>
                    <a:pt x="167" y="490"/>
                    <a:pt x="167" y="475"/>
                  </a:cubicBezTo>
                  <a:cubicBezTo>
                    <a:pt x="167" y="466"/>
                    <a:pt x="158" y="466"/>
                    <a:pt x="147" y="466"/>
                  </a:cubicBezTo>
                  <a:cubicBezTo>
                    <a:pt x="110" y="466"/>
                    <a:pt x="110" y="462"/>
                    <a:pt x="110" y="455"/>
                  </a:cubicBezTo>
                  <a:cubicBezTo>
                    <a:pt x="110" y="446"/>
                    <a:pt x="141" y="319"/>
                    <a:pt x="147" y="301"/>
                  </a:cubicBezTo>
                  <a:cubicBezTo>
                    <a:pt x="156" y="323"/>
                    <a:pt x="178" y="350"/>
                    <a:pt x="218" y="350"/>
                  </a:cubicBezTo>
                  <a:cubicBezTo>
                    <a:pt x="308" y="350"/>
                    <a:pt x="405" y="238"/>
                    <a:pt x="405" y="123"/>
                  </a:cubicBezTo>
                  <a:cubicBezTo>
                    <a:pt x="405" y="51"/>
                    <a:pt x="361" y="0"/>
                    <a:pt x="301" y="0"/>
                  </a:cubicBezTo>
                  <a:cubicBezTo>
                    <a:pt x="264" y="0"/>
                    <a:pt x="227" y="29"/>
                    <a:pt x="200" y="57"/>
                  </a:cubicBezTo>
                  <a:cubicBezTo>
                    <a:pt x="194" y="15"/>
                    <a:pt x="161" y="0"/>
                    <a:pt x="132" y="0"/>
                  </a:cubicBezTo>
                  <a:cubicBezTo>
                    <a:pt x="95" y="0"/>
                    <a:pt x="81" y="31"/>
                    <a:pt x="75" y="44"/>
                  </a:cubicBezTo>
                  <a:cubicBezTo>
                    <a:pt x="59" y="70"/>
                    <a:pt x="51" y="117"/>
                    <a:pt x="51" y="119"/>
                  </a:cubicBezTo>
                  <a:cubicBezTo>
                    <a:pt x="51" y="125"/>
                    <a:pt x="57" y="125"/>
                    <a:pt x="59" y="125"/>
                  </a:cubicBezTo>
                  <a:cubicBezTo>
                    <a:pt x="66" y="125"/>
                    <a:pt x="68" y="125"/>
                    <a:pt x="73" y="108"/>
                  </a:cubicBezTo>
                  <a:cubicBezTo>
                    <a:pt x="86" y="53"/>
                    <a:pt x="101" y="18"/>
                    <a:pt x="128" y="18"/>
                  </a:cubicBezTo>
                  <a:cubicBezTo>
                    <a:pt x="141" y="18"/>
                    <a:pt x="152" y="22"/>
                    <a:pt x="152" y="53"/>
                  </a:cubicBezTo>
                  <a:cubicBezTo>
                    <a:pt x="152" y="70"/>
                    <a:pt x="150" y="79"/>
                    <a:pt x="147" y="92"/>
                  </a:cubicBezTo>
                  <a:cubicBezTo>
                    <a:pt x="119" y="207"/>
                    <a:pt x="90" y="321"/>
                    <a:pt x="62" y="435"/>
                  </a:cubicBezTo>
                  <a:moveTo>
                    <a:pt x="196" y="101"/>
                  </a:moveTo>
                  <a:cubicBezTo>
                    <a:pt x="202" y="79"/>
                    <a:pt x="222" y="57"/>
                    <a:pt x="238" y="46"/>
                  </a:cubicBezTo>
                  <a:cubicBezTo>
                    <a:pt x="264" y="22"/>
                    <a:pt x="286" y="18"/>
                    <a:pt x="299" y="18"/>
                  </a:cubicBezTo>
                  <a:cubicBezTo>
                    <a:pt x="330" y="18"/>
                    <a:pt x="350" y="45"/>
                    <a:pt x="350" y="90"/>
                  </a:cubicBezTo>
                  <a:cubicBezTo>
                    <a:pt x="350" y="135"/>
                    <a:pt x="323" y="224"/>
                    <a:pt x="310" y="253"/>
                  </a:cubicBezTo>
                  <a:cubicBezTo>
                    <a:pt x="284" y="308"/>
                    <a:pt x="246" y="332"/>
                    <a:pt x="218" y="332"/>
                  </a:cubicBezTo>
                  <a:cubicBezTo>
                    <a:pt x="167" y="332"/>
                    <a:pt x="156" y="268"/>
                    <a:pt x="156" y="264"/>
                  </a:cubicBezTo>
                  <a:cubicBezTo>
                    <a:pt x="156" y="262"/>
                    <a:pt x="156" y="262"/>
                    <a:pt x="158" y="251"/>
                  </a:cubicBezTo>
                  <a:cubicBezTo>
                    <a:pt x="171" y="201"/>
                    <a:pt x="183" y="151"/>
                    <a:pt x="196" y="10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25" name="Полилиния 1124"/>
            <p:cNvSpPr/>
            <p:nvPr/>
          </p:nvSpPr>
          <p:spPr>
            <a:xfrm>
              <a:off x="10826640" y="3340800"/>
              <a:ext cx="89640" cy="132840"/>
            </a:xfrm>
            <a:custGeom>
              <a:avLst/>
              <a:gdLst/>
              <a:ahLst/>
              <a:cxnLst/>
              <a:rect l="0" t="0" r="r" b="b"/>
              <a:pathLst>
                <a:path w="249" h="369">
                  <a:moveTo>
                    <a:pt x="119" y="178"/>
                  </a:moveTo>
                  <a:cubicBezTo>
                    <a:pt x="161" y="178"/>
                    <a:pt x="192" y="206"/>
                    <a:pt x="192" y="266"/>
                  </a:cubicBezTo>
                  <a:cubicBezTo>
                    <a:pt x="192" y="332"/>
                    <a:pt x="152" y="351"/>
                    <a:pt x="121" y="351"/>
                  </a:cubicBezTo>
                  <a:cubicBezTo>
                    <a:pt x="99" y="351"/>
                    <a:pt x="51" y="345"/>
                    <a:pt x="29" y="314"/>
                  </a:cubicBezTo>
                  <a:cubicBezTo>
                    <a:pt x="53" y="312"/>
                    <a:pt x="60" y="294"/>
                    <a:pt x="60" y="283"/>
                  </a:cubicBezTo>
                  <a:cubicBezTo>
                    <a:pt x="60" y="266"/>
                    <a:pt x="47" y="255"/>
                    <a:pt x="31" y="255"/>
                  </a:cubicBezTo>
                  <a:cubicBezTo>
                    <a:pt x="16" y="255"/>
                    <a:pt x="0" y="263"/>
                    <a:pt x="0" y="285"/>
                  </a:cubicBezTo>
                  <a:cubicBezTo>
                    <a:pt x="0" y="336"/>
                    <a:pt x="55" y="369"/>
                    <a:pt x="121" y="369"/>
                  </a:cubicBezTo>
                  <a:cubicBezTo>
                    <a:pt x="196" y="369"/>
                    <a:pt x="249" y="318"/>
                    <a:pt x="249" y="266"/>
                  </a:cubicBezTo>
                  <a:cubicBezTo>
                    <a:pt x="249" y="222"/>
                    <a:pt x="214" y="180"/>
                    <a:pt x="154" y="169"/>
                  </a:cubicBezTo>
                  <a:cubicBezTo>
                    <a:pt x="212" y="147"/>
                    <a:pt x="231" y="107"/>
                    <a:pt x="231" y="74"/>
                  </a:cubicBezTo>
                  <a:cubicBezTo>
                    <a:pt x="231" y="30"/>
                    <a:pt x="184" y="0"/>
                    <a:pt x="124" y="0"/>
                  </a:cubicBezTo>
                  <a:cubicBezTo>
                    <a:pt x="63" y="0"/>
                    <a:pt x="16" y="28"/>
                    <a:pt x="16" y="72"/>
                  </a:cubicBezTo>
                  <a:cubicBezTo>
                    <a:pt x="16" y="90"/>
                    <a:pt x="29" y="101"/>
                    <a:pt x="44" y="101"/>
                  </a:cubicBezTo>
                  <a:cubicBezTo>
                    <a:pt x="62" y="101"/>
                    <a:pt x="73" y="88"/>
                    <a:pt x="73" y="72"/>
                  </a:cubicBezTo>
                  <a:cubicBezTo>
                    <a:pt x="73" y="57"/>
                    <a:pt x="62" y="46"/>
                    <a:pt x="44" y="46"/>
                  </a:cubicBezTo>
                  <a:cubicBezTo>
                    <a:pt x="64" y="22"/>
                    <a:pt x="102" y="15"/>
                    <a:pt x="121" y="15"/>
                  </a:cubicBezTo>
                  <a:cubicBezTo>
                    <a:pt x="146" y="15"/>
                    <a:pt x="181" y="26"/>
                    <a:pt x="181" y="74"/>
                  </a:cubicBezTo>
                  <a:cubicBezTo>
                    <a:pt x="181" y="96"/>
                    <a:pt x="172" y="121"/>
                    <a:pt x="159" y="138"/>
                  </a:cubicBezTo>
                  <a:cubicBezTo>
                    <a:pt x="141" y="158"/>
                    <a:pt x="126" y="160"/>
                    <a:pt x="97" y="162"/>
                  </a:cubicBezTo>
                  <a:cubicBezTo>
                    <a:pt x="84" y="162"/>
                    <a:pt x="84" y="162"/>
                    <a:pt x="80" y="162"/>
                  </a:cubicBezTo>
                  <a:cubicBezTo>
                    <a:pt x="78" y="165"/>
                    <a:pt x="75" y="165"/>
                    <a:pt x="75" y="171"/>
                  </a:cubicBezTo>
                  <a:cubicBezTo>
                    <a:pt x="75" y="178"/>
                    <a:pt x="80" y="178"/>
                    <a:pt x="88" y="178"/>
                  </a:cubicBezTo>
                  <a:cubicBezTo>
                    <a:pt x="99" y="178"/>
                    <a:pt x="109" y="178"/>
                    <a:pt x="119" y="17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126" name="Группа 1125"/>
          <p:cNvGrpSpPr/>
          <p:nvPr/>
        </p:nvGrpSpPr>
        <p:grpSpPr>
          <a:xfrm>
            <a:off x="3891600" y="2757600"/>
            <a:ext cx="1566720" cy="354960"/>
            <a:chOff x="3891600" y="2757600"/>
            <a:chExt cx="1566720" cy="354960"/>
          </a:xfrm>
        </p:grpSpPr>
        <p:sp>
          <p:nvSpPr>
            <p:cNvPr id="1127" name="Полилиния 1126"/>
            <p:cNvSpPr/>
            <p:nvPr/>
          </p:nvSpPr>
          <p:spPr>
            <a:xfrm>
              <a:off x="3891600" y="2849400"/>
              <a:ext cx="118080" cy="250560"/>
            </a:xfrm>
            <a:custGeom>
              <a:avLst/>
              <a:gdLst/>
              <a:ahLst/>
              <a:cxnLst/>
              <a:rect l="0" t="0" r="r" b="b"/>
              <a:pathLst>
                <a:path w="328" h="696">
                  <a:moveTo>
                    <a:pt x="101" y="303"/>
                  </a:moveTo>
                  <a:cubicBezTo>
                    <a:pt x="18" y="358"/>
                    <a:pt x="0" y="430"/>
                    <a:pt x="0" y="459"/>
                  </a:cubicBezTo>
                  <a:cubicBezTo>
                    <a:pt x="0" y="494"/>
                    <a:pt x="22" y="516"/>
                    <a:pt x="22" y="518"/>
                  </a:cubicBezTo>
                  <a:cubicBezTo>
                    <a:pt x="48" y="544"/>
                    <a:pt x="55" y="547"/>
                    <a:pt x="112" y="569"/>
                  </a:cubicBezTo>
                  <a:cubicBezTo>
                    <a:pt x="144" y="581"/>
                    <a:pt x="175" y="593"/>
                    <a:pt x="207" y="606"/>
                  </a:cubicBezTo>
                  <a:cubicBezTo>
                    <a:pt x="218" y="610"/>
                    <a:pt x="233" y="615"/>
                    <a:pt x="233" y="639"/>
                  </a:cubicBezTo>
                  <a:cubicBezTo>
                    <a:pt x="233" y="656"/>
                    <a:pt x="220" y="678"/>
                    <a:pt x="196" y="678"/>
                  </a:cubicBezTo>
                  <a:cubicBezTo>
                    <a:pt x="161" y="678"/>
                    <a:pt x="136" y="661"/>
                    <a:pt x="128" y="654"/>
                  </a:cubicBezTo>
                  <a:cubicBezTo>
                    <a:pt x="123" y="652"/>
                    <a:pt x="121" y="650"/>
                    <a:pt x="119" y="650"/>
                  </a:cubicBezTo>
                  <a:cubicBezTo>
                    <a:pt x="112" y="650"/>
                    <a:pt x="112" y="656"/>
                    <a:pt x="112" y="659"/>
                  </a:cubicBezTo>
                  <a:cubicBezTo>
                    <a:pt x="112" y="667"/>
                    <a:pt x="152" y="696"/>
                    <a:pt x="196" y="696"/>
                  </a:cubicBezTo>
                  <a:cubicBezTo>
                    <a:pt x="244" y="696"/>
                    <a:pt x="275" y="652"/>
                    <a:pt x="275" y="612"/>
                  </a:cubicBezTo>
                  <a:cubicBezTo>
                    <a:pt x="275" y="577"/>
                    <a:pt x="246" y="562"/>
                    <a:pt x="240" y="560"/>
                  </a:cubicBezTo>
                  <a:cubicBezTo>
                    <a:pt x="229" y="555"/>
                    <a:pt x="202" y="544"/>
                    <a:pt x="191" y="540"/>
                  </a:cubicBezTo>
                  <a:cubicBezTo>
                    <a:pt x="176" y="536"/>
                    <a:pt x="161" y="529"/>
                    <a:pt x="145" y="522"/>
                  </a:cubicBezTo>
                  <a:cubicBezTo>
                    <a:pt x="130" y="517"/>
                    <a:pt x="114" y="511"/>
                    <a:pt x="99" y="505"/>
                  </a:cubicBezTo>
                  <a:cubicBezTo>
                    <a:pt x="64" y="492"/>
                    <a:pt x="40" y="468"/>
                    <a:pt x="40" y="437"/>
                  </a:cubicBezTo>
                  <a:cubicBezTo>
                    <a:pt x="40" y="404"/>
                    <a:pt x="70" y="338"/>
                    <a:pt x="134" y="305"/>
                  </a:cubicBezTo>
                  <a:cubicBezTo>
                    <a:pt x="163" y="316"/>
                    <a:pt x="187" y="316"/>
                    <a:pt x="202" y="316"/>
                  </a:cubicBezTo>
                  <a:cubicBezTo>
                    <a:pt x="226" y="316"/>
                    <a:pt x="275" y="316"/>
                    <a:pt x="275" y="292"/>
                  </a:cubicBezTo>
                  <a:cubicBezTo>
                    <a:pt x="275" y="272"/>
                    <a:pt x="242" y="270"/>
                    <a:pt x="211" y="270"/>
                  </a:cubicBezTo>
                  <a:cubicBezTo>
                    <a:pt x="198" y="270"/>
                    <a:pt x="176" y="270"/>
                    <a:pt x="147" y="279"/>
                  </a:cubicBezTo>
                  <a:cubicBezTo>
                    <a:pt x="128" y="259"/>
                    <a:pt x="123" y="235"/>
                    <a:pt x="123" y="219"/>
                  </a:cubicBezTo>
                  <a:cubicBezTo>
                    <a:pt x="123" y="175"/>
                    <a:pt x="152" y="116"/>
                    <a:pt x="209" y="88"/>
                  </a:cubicBezTo>
                  <a:cubicBezTo>
                    <a:pt x="224" y="105"/>
                    <a:pt x="242" y="105"/>
                    <a:pt x="259" y="105"/>
                  </a:cubicBezTo>
                  <a:cubicBezTo>
                    <a:pt x="277" y="105"/>
                    <a:pt x="328" y="105"/>
                    <a:pt x="328" y="81"/>
                  </a:cubicBezTo>
                  <a:cubicBezTo>
                    <a:pt x="328" y="61"/>
                    <a:pt x="292" y="61"/>
                    <a:pt x="264" y="61"/>
                  </a:cubicBezTo>
                  <a:cubicBezTo>
                    <a:pt x="253" y="61"/>
                    <a:pt x="235" y="61"/>
                    <a:pt x="215" y="63"/>
                  </a:cubicBezTo>
                  <a:cubicBezTo>
                    <a:pt x="213" y="57"/>
                    <a:pt x="211" y="52"/>
                    <a:pt x="211" y="39"/>
                  </a:cubicBezTo>
                  <a:cubicBezTo>
                    <a:pt x="211" y="28"/>
                    <a:pt x="215" y="13"/>
                    <a:pt x="215" y="11"/>
                  </a:cubicBezTo>
                  <a:cubicBezTo>
                    <a:pt x="215" y="4"/>
                    <a:pt x="211" y="0"/>
                    <a:pt x="204" y="0"/>
                  </a:cubicBezTo>
                  <a:cubicBezTo>
                    <a:pt x="191" y="0"/>
                    <a:pt x="191" y="35"/>
                    <a:pt x="191" y="39"/>
                  </a:cubicBezTo>
                  <a:cubicBezTo>
                    <a:pt x="191" y="55"/>
                    <a:pt x="196" y="66"/>
                    <a:pt x="198" y="68"/>
                  </a:cubicBezTo>
                  <a:cubicBezTo>
                    <a:pt x="114" y="92"/>
                    <a:pt x="62" y="153"/>
                    <a:pt x="62" y="213"/>
                  </a:cubicBezTo>
                  <a:cubicBezTo>
                    <a:pt x="62" y="241"/>
                    <a:pt x="75" y="274"/>
                    <a:pt x="112" y="294"/>
                  </a:cubicBezTo>
                  <a:cubicBezTo>
                    <a:pt x="108" y="297"/>
                    <a:pt x="105" y="300"/>
                    <a:pt x="101" y="303"/>
                  </a:cubicBezTo>
                  <a:moveTo>
                    <a:pt x="226" y="81"/>
                  </a:moveTo>
                  <a:cubicBezTo>
                    <a:pt x="240" y="77"/>
                    <a:pt x="255" y="77"/>
                    <a:pt x="264" y="77"/>
                  </a:cubicBezTo>
                  <a:cubicBezTo>
                    <a:pt x="290" y="77"/>
                    <a:pt x="292" y="79"/>
                    <a:pt x="308" y="83"/>
                  </a:cubicBezTo>
                  <a:cubicBezTo>
                    <a:pt x="301" y="85"/>
                    <a:pt x="292" y="88"/>
                    <a:pt x="259" y="88"/>
                  </a:cubicBezTo>
                  <a:cubicBezTo>
                    <a:pt x="244" y="88"/>
                    <a:pt x="235" y="88"/>
                    <a:pt x="226" y="81"/>
                  </a:cubicBezTo>
                  <a:moveTo>
                    <a:pt x="167" y="292"/>
                  </a:moveTo>
                  <a:cubicBezTo>
                    <a:pt x="185" y="287"/>
                    <a:pt x="202" y="287"/>
                    <a:pt x="211" y="287"/>
                  </a:cubicBezTo>
                  <a:cubicBezTo>
                    <a:pt x="237" y="287"/>
                    <a:pt x="242" y="287"/>
                    <a:pt x="255" y="292"/>
                  </a:cubicBezTo>
                  <a:cubicBezTo>
                    <a:pt x="248" y="294"/>
                    <a:pt x="242" y="298"/>
                    <a:pt x="204" y="298"/>
                  </a:cubicBezTo>
                  <a:cubicBezTo>
                    <a:pt x="187" y="298"/>
                    <a:pt x="180" y="298"/>
                    <a:pt x="167" y="29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28" name="Полилиния 1127"/>
            <p:cNvSpPr/>
            <p:nvPr/>
          </p:nvSpPr>
          <p:spPr>
            <a:xfrm>
              <a:off x="4112640" y="2940840"/>
              <a:ext cx="185040" cy="65160"/>
            </a:xfrm>
            <a:custGeom>
              <a:avLst/>
              <a:gdLst/>
              <a:ahLst/>
              <a:cxnLst/>
              <a:rect l="0" t="0" r="r" b="b"/>
              <a:pathLst>
                <a:path w="514" h="181">
                  <a:moveTo>
                    <a:pt x="488" y="31"/>
                  </a:moveTo>
                  <a:cubicBezTo>
                    <a:pt x="499" y="31"/>
                    <a:pt x="514" y="31"/>
                    <a:pt x="514" y="16"/>
                  </a:cubicBezTo>
                  <a:cubicBezTo>
                    <a:pt x="514" y="0"/>
                    <a:pt x="499" y="0"/>
                    <a:pt x="488" y="0"/>
                  </a:cubicBezTo>
                  <a:cubicBezTo>
                    <a:pt x="334" y="0"/>
                    <a:pt x="180" y="0"/>
                    <a:pt x="26" y="0"/>
                  </a:cubicBezTo>
                  <a:cubicBezTo>
                    <a:pt x="15" y="0"/>
                    <a:pt x="0" y="0"/>
                    <a:pt x="0" y="16"/>
                  </a:cubicBezTo>
                  <a:cubicBezTo>
                    <a:pt x="0" y="31"/>
                    <a:pt x="15" y="31"/>
                    <a:pt x="26" y="31"/>
                  </a:cubicBezTo>
                  <a:cubicBezTo>
                    <a:pt x="180" y="31"/>
                    <a:pt x="334" y="31"/>
                    <a:pt x="488" y="31"/>
                  </a:cubicBezTo>
                  <a:moveTo>
                    <a:pt x="488" y="181"/>
                  </a:moveTo>
                  <a:cubicBezTo>
                    <a:pt x="499" y="181"/>
                    <a:pt x="514" y="181"/>
                    <a:pt x="514" y="165"/>
                  </a:cubicBezTo>
                  <a:cubicBezTo>
                    <a:pt x="514" y="150"/>
                    <a:pt x="499" y="150"/>
                    <a:pt x="488" y="150"/>
                  </a:cubicBezTo>
                  <a:cubicBezTo>
                    <a:pt x="334" y="150"/>
                    <a:pt x="180" y="150"/>
                    <a:pt x="26" y="150"/>
                  </a:cubicBezTo>
                  <a:cubicBezTo>
                    <a:pt x="15" y="150"/>
                    <a:pt x="0" y="150"/>
                    <a:pt x="0" y="165"/>
                  </a:cubicBezTo>
                  <a:cubicBezTo>
                    <a:pt x="0" y="181"/>
                    <a:pt x="15" y="181"/>
                    <a:pt x="26" y="181"/>
                  </a:cubicBezTo>
                  <a:cubicBezTo>
                    <a:pt x="180" y="181"/>
                    <a:pt x="334" y="181"/>
                    <a:pt x="488" y="18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20160" rIns="90000" bIns="2016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29" name="Полилиния 1128"/>
            <p:cNvSpPr/>
            <p:nvPr/>
          </p:nvSpPr>
          <p:spPr>
            <a:xfrm>
              <a:off x="4417920" y="2835000"/>
              <a:ext cx="65160" cy="277560"/>
            </a:xfrm>
            <a:custGeom>
              <a:avLst/>
              <a:gdLst/>
              <a:ahLst/>
              <a:cxnLst/>
              <a:rect l="0" t="0" r="r" b="b"/>
              <a:pathLst>
                <a:path w="181" h="771">
                  <a:moveTo>
                    <a:pt x="181" y="762"/>
                  </a:moveTo>
                  <a:cubicBezTo>
                    <a:pt x="181" y="760"/>
                    <a:pt x="181" y="760"/>
                    <a:pt x="168" y="747"/>
                  </a:cubicBezTo>
                  <a:cubicBezTo>
                    <a:pt x="71" y="648"/>
                    <a:pt x="47" y="503"/>
                    <a:pt x="47" y="385"/>
                  </a:cubicBezTo>
                  <a:cubicBezTo>
                    <a:pt x="47" y="251"/>
                    <a:pt x="75" y="117"/>
                    <a:pt x="170" y="20"/>
                  </a:cubicBezTo>
                  <a:cubicBezTo>
                    <a:pt x="181" y="11"/>
                    <a:pt x="181" y="9"/>
                    <a:pt x="181" y="7"/>
                  </a:cubicBezTo>
                  <a:cubicBezTo>
                    <a:pt x="181" y="2"/>
                    <a:pt x="176" y="0"/>
                    <a:pt x="172" y="0"/>
                  </a:cubicBezTo>
                  <a:cubicBezTo>
                    <a:pt x="165" y="0"/>
                    <a:pt x="95" y="53"/>
                    <a:pt x="51" y="150"/>
                  </a:cubicBezTo>
                  <a:cubicBezTo>
                    <a:pt x="11" y="235"/>
                    <a:pt x="0" y="321"/>
                    <a:pt x="0" y="385"/>
                  </a:cubicBezTo>
                  <a:cubicBezTo>
                    <a:pt x="0" y="446"/>
                    <a:pt x="9" y="538"/>
                    <a:pt x="53" y="626"/>
                  </a:cubicBezTo>
                  <a:cubicBezTo>
                    <a:pt x="99" y="721"/>
                    <a:pt x="165" y="771"/>
                    <a:pt x="172" y="771"/>
                  </a:cubicBezTo>
                  <a:cubicBezTo>
                    <a:pt x="176" y="771"/>
                    <a:pt x="181" y="769"/>
                    <a:pt x="181" y="76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30" name="Полилиния 1129"/>
            <p:cNvSpPr/>
            <p:nvPr/>
          </p:nvSpPr>
          <p:spPr>
            <a:xfrm>
              <a:off x="4507560" y="2920320"/>
              <a:ext cx="131400" cy="182880"/>
            </a:xfrm>
            <a:custGeom>
              <a:avLst/>
              <a:gdLst/>
              <a:ahLst/>
              <a:cxnLst/>
              <a:rect l="0" t="0" r="r" b="b"/>
              <a:pathLst>
                <a:path w="365" h="508">
                  <a:moveTo>
                    <a:pt x="2" y="475"/>
                  </a:moveTo>
                  <a:cubicBezTo>
                    <a:pt x="0" y="484"/>
                    <a:pt x="1" y="482"/>
                    <a:pt x="0" y="486"/>
                  </a:cubicBezTo>
                  <a:cubicBezTo>
                    <a:pt x="0" y="499"/>
                    <a:pt x="9" y="508"/>
                    <a:pt x="22" y="508"/>
                  </a:cubicBezTo>
                  <a:cubicBezTo>
                    <a:pt x="37" y="508"/>
                    <a:pt x="46" y="495"/>
                    <a:pt x="48" y="490"/>
                  </a:cubicBezTo>
                  <a:cubicBezTo>
                    <a:pt x="53" y="484"/>
                    <a:pt x="77" y="380"/>
                    <a:pt x="97" y="297"/>
                  </a:cubicBezTo>
                  <a:cubicBezTo>
                    <a:pt x="112" y="328"/>
                    <a:pt x="138" y="350"/>
                    <a:pt x="174" y="350"/>
                  </a:cubicBezTo>
                  <a:cubicBezTo>
                    <a:pt x="264" y="350"/>
                    <a:pt x="365" y="240"/>
                    <a:pt x="365" y="126"/>
                  </a:cubicBezTo>
                  <a:cubicBezTo>
                    <a:pt x="365" y="44"/>
                    <a:pt x="312" y="0"/>
                    <a:pt x="257" y="0"/>
                  </a:cubicBezTo>
                  <a:cubicBezTo>
                    <a:pt x="182" y="0"/>
                    <a:pt x="101" y="77"/>
                    <a:pt x="77" y="172"/>
                  </a:cubicBezTo>
                  <a:cubicBezTo>
                    <a:pt x="52" y="273"/>
                    <a:pt x="27" y="374"/>
                    <a:pt x="2" y="475"/>
                  </a:cubicBezTo>
                  <a:moveTo>
                    <a:pt x="174" y="332"/>
                  </a:moveTo>
                  <a:cubicBezTo>
                    <a:pt x="119" y="332"/>
                    <a:pt x="108" y="271"/>
                    <a:pt x="108" y="264"/>
                  </a:cubicBezTo>
                  <a:cubicBezTo>
                    <a:pt x="108" y="262"/>
                    <a:pt x="110" y="244"/>
                    <a:pt x="112" y="235"/>
                  </a:cubicBezTo>
                  <a:cubicBezTo>
                    <a:pt x="134" y="150"/>
                    <a:pt x="143" y="121"/>
                    <a:pt x="160" y="90"/>
                  </a:cubicBezTo>
                  <a:cubicBezTo>
                    <a:pt x="193" y="33"/>
                    <a:pt x="231" y="18"/>
                    <a:pt x="255" y="18"/>
                  </a:cubicBezTo>
                  <a:cubicBezTo>
                    <a:pt x="284" y="18"/>
                    <a:pt x="308" y="40"/>
                    <a:pt x="308" y="93"/>
                  </a:cubicBezTo>
                  <a:cubicBezTo>
                    <a:pt x="308" y="134"/>
                    <a:pt x="286" y="222"/>
                    <a:pt x="266" y="260"/>
                  </a:cubicBezTo>
                  <a:cubicBezTo>
                    <a:pt x="240" y="308"/>
                    <a:pt x="202" y="332"/>
                    <a:pt x="174" y="33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31" name="Полилиния 1130"/>
            <p:cNvSpPr/>
            <p:nvPr/>
          </p:nvSpPr>
          <p:spPr>
            <a:xfrm>
              <a:off x="4650840" y="2920320"/>
              <a:ext cx="151200" cy="182880"/>
            </a:xfrm>
            <a:custGeom>
              <a:avLst/>
              <a:gdLst/>
              <a:ahLst/>
              <a:cxnLst/>
              <a:rect l="0" t="0" r="r" b="b"/>
              <a:pathLst>
                <a:path w="420" h="508">
                  <a:moveTo>
                    <a:pt x="156" y="71"/>
                  </a:moveTo>
                  <a:cubicBezTo>
                    <a:pt x="160" y="53"/>
                    <a:pt x="167" y="25"/>
                    <a:pt x="167" y="20"/>
                  </a:cubicBezTo>
                  <a:cubicBezTo>
                    <a:pt x="167" y="7"/>
                    <a:pt x="158" y="0"/>
                    <a:pt x="145" y="0"/>
                  </a:cubicBezTo>
                  <a:cubicBezTo>
                    <a:pt x="143" y="0"/>
                    <a:pt x="121" y="0"/>
                    <a:pt x="114" y="27"/>
                  </a:cubicBezTo>
                  <a:cubicBezTo>
                    <a:pt x="77" y="176"/>
                    <a:pt x="40" y="325"/>
                    <a:pt x="2" y="475"/>
                  </a:cubicBezTo>
                  <a:cubicBezTo>
                    <a:pt x="0" y="484"/>
                    <a:pt x="1" y="482"/>
                    <a:pt x="0" y="486"/>
                  </a:cubicBezTo>
                  <a:cubicBezTo>
                    <a:pt x="0" y="499"/>
                    <a:pt x="9" y="508"/>
                    <a:pt x="22" y="508"/>
                  </a:cubicBezTo>
                  <a:cubicBezTo>
                    <a:pt x="40" y="508"/>
                    <a:pt x="48" y="495"/>
                    <a:pt x="51" y="490"/>
                  </a:cubicBezTo>
                  <a:cubicBezTo>
                    <a:pt x="53" y="484"/>
                    <a:pt x="64" y="444"/>
                    <a:pt x="92" y="325"/>
                  </a:cubicBezTo>
                  <a:cubicBezTo>
                    <a:pt x="116" y="345"/>
                    <a:pt x="152" y="350"/>
                    <a:pt x="167" y="350"/>
                  </a:cubicBezTo>
                  <a:cubicBezTo>
                    <a:pt x="222" y="350"/>
                    <a:pt x="251" y="314"/>
                    <a:pt x="270" y="292"/>
                  </a:cubicBezTo>
                  <a:cubicBezTo>
                    <a:pt x="277" y="328"/>
                    <a:pt x="306" y="350"/>
                    <a:pt x="339" y="350"/>
                  </a:cubicBezTo>
                  <a:cubicBezTo>
                    <a:pt x="367" y="350"/>
                    <a:pt x="385" y="332"/>
                    <a:pt x="396" y="308"/>
                  </a:cubicBezTo>
                  <a:cubicBezTo>
                    <a:pt x="409" y="279"/>
                    <a:pt x="420" y="233"/>
                    <a:pt x="420" y="231"/>
                  </a:cubicBezTo>
                  <a:cubicBezTo>
                    <a:pt x="420" y="222"/>
                    <a:pt x="413" y="222"/>
                    <a:pt x="411" y="222"/>
                  </a:cubicBezTo>
                  <a:cubicBezTo>
                    <a:pt x="402" y="222"/>
                    <a:pt x="402" y="227"/>
                    <a:pt x="400" y="238"/>
                  </a:cubicBezTo>
                  <a:cubicBezTo>
                    <a:pt x="387" y="286"/>
                    <a:pt x="372" y="332"/>
                    <a:pt x="341" y="332"/>
                  </a:cubicBezTo>
                  <a:cubicBezTo>
                    <a:pt x="321" y="332"/>
                    <a:pt x="319" y="312"/>
                    <a:pt x="319" y="297"/>
                  </a:cubicBezTo>
                  <a:cubicBezTo>
                    <a:pt x="319" y="279"/>
                    <a:pt x="328" y="244"/>
                    <a:pt x="334" y="218"/>
                  </a:cubicBezTo>
                  <a:cubicBezTo>
                    <a:pt x="341" y="190"/>
                    <a:pt x="347" y="162"/>
                    <a:pt x="354" y="134"/>
                  </a:cubicBezTo>
                  <a:cubicBezTo>
                    <a:pt x="356" y="121"/>
                    <a:pt x="365" y="93"/>
                    <a:pt x="367" y="82"/>
                  </a:cubicBezTo>
                  <a:cubicBezTo>
                    <a:pt x="372" y="64"/>
                    <a:pt x="380" y="33"/>
                    <a:pt x="380" y="29"/>
                  </a:cubicBezTo>
                  <a:cubicBezTo>
                    <a:pt x="380" y="16"/>
                    <a:pt x="369" y="9"/>
                    <a:pt x="356" y="9"/>
                  </a:cubicBezTo>
                  <a:cubicBezTo>
                    <a:pt x="354" y="9"/>
                    <a:pt x="334" y="9"/>
                    <a:pt x="328" y="36"/>
                  </a:cubicBezTo>
                  <a:cubicBezTo>
                    <a:pt x="315" y="84"/>
                    <a:pt x="303" y="132"/>
                    <a:pt x="290" y="180"/>
                  </a:cubicBezTo>
                  <a:cubicBezTo>
                    <a:pt x="281" y="218"/>
                    <a:pt x="273" y="251"/>
                    <a:pt x="270" y="257"/>
                  </a:cubicBezTo>
                  <a:cubicBezTo>
                    <a:pt x="270" y="262"/>
                    <a:pt x="233" y="332"/>
                    <a:pt x="169" y="332"/>
                  </a:cubicBezTo>
                  <a:cubicBezTo>
                    <a:pt x="132" y="332"/>
                    <a:pt x="112" y="308"/>
                    <a:pt x="112" y="266"/>
                  </a:cubicBezTo>
                  <a:cubicBezTo>
                    <a:pt x="112" y="242"/>
                    <a:pt x="119" y="222"/>
                    <a:pt x="123" y="200"/>
                  </a:cubicBezTo>
                  <a:cubicBezTo>
                    <a:pt x="134" y="157"/>
                    <a:pt x="145" y="114"/>
                    <a:pt x="156" y="7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32" name="Полилиния 1131"/>
            <p:cNvSpPr/>
            <p:nvPr/>
          </p:nvSpPr>
          <p:spPr>
            <a:xfrm>
              <a:off x="4826520" y="2835000"/>
              <a:ext cx="64080" cy="277560"/>
            </a:xfrm>
            <a:custGeom>
              <a:avLst/>
              <a:gdLst/>
              <a:ahLst/>
              <a:cxnLst/>
              <a:rect l="0" t="0" r="r" b="b"/>
              <a:pathLst>
                <a:path w="178" h="771">
                  <a:moveTo>
                    <a:pt x="178" y="385"/>
                  </a:moveTo>
                  <a:cubicBezTo>
                    <a:pt x="178" y="325"/>
                    <a:pt x="169" y="231"/>
                    <a:pt x="128" y="145"/>
                  </a:cubicBezTo>
                  <a:cubicBezTo>
                    <a:pt x="81" y="51"/>
                    <a:pt x="16" y="0"/>
                    <a:pt x="7" y="0"/>
                  </a:cubicBezTo>
                  <a:cubicBezTo>
                    <a:pt x="2" y="0"/>
                    <a:pt x="0" y="2"/>
                    <a:pt x="0" y="7"/>
                  </a:cubicBezTo>
                  <a:cubicBezTo>
                    <a:pt x="0" y="9"/>
                    <a:pt x="0" y="11"/>
                    <a:pt x="13" y="24"/>
                  </a:cubicBezTo>
                  <a:cubicBezTo>
                    <a:pt x="90" y="101"/>
                    <a:pt x="134" y="224"/>
                    <a:pt x="134" y="385"/>
                  </a:cubicBezTo>
                  <a:cubicBezTo>
                    <a:pt x="134" y="516"/>
                    <a:pt x="106" y="652"/>
                    <a:pt x="9" y="749"/>
                  </a:cubicBezTo>
                  <a:cubicBezTo>
                    <a:pt x="0" y="760"/>
                    <a:pt x="0" y="760"/>
                    <a:pt x="0" y="762"/>
                  </a:cubicBezTo>
                  <a:cubicBezTo>
                    <a:pt x="0" y="767"/>
                    <a:pt x="2" y="771"/>
                    <a:pt x="7" y="771"/>
                  </a:cubicBezTo>
                  <a:cubicBezTo>
                    <a:pt x="16" y="771"/>
                    <a:pt x="84" y="718"/>
                    <a:pt x="130" y="620"/>
                  </a:cubicBezTo>
                  <a:cubicBezTo>
                    <a:pt x="169" y="536"/>
                    <a:pt x="178" y="450"/>
                    <a:pt x="178" y="38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33" name="Полилиния 1132"/>
            <p:cNvSpPr/>
            <p:nvPr/>
          </p:nvSpPr>
          <p:spPr>
            <a:xfrm>
              <a:off x="4939920" y="2774160"/>
              <a:ext cx="71280" cy="129600"/>
            </a:xfrm>
            <a:custGeom>
              <a:avLst/>
              <a:gdLst/>
              <a:ahLst/>
              <a:cxnLst/>
              <a:rect l="0" t="0" r="r" b="b"/>
              <a:pathLst>
                <a:path w="198" h="360">
                  <a:moveTo>
                    <a:pt x="123" y="15"/>
                  </a:moveTo>
                  <a:cubicBezTo>
                    <a:pt x="123" y="2"/>
                    <a:pt x="121" y="0"/>
                    <a:pt x="105" y="0"/>
                  </a:cubicBezTo>
                  <a:cubicBezTo>
                    <a:pt x="72" y="35"/>
                    <a:pt x="22" y="35"/>
                    <a:pt x="0" y="35"/>
                  </a:cubicBezTo>
                  <a:cubicBezTo>
                    <a:pt x="0" y="42"/>
                    <a:pt x="0" y="48"/>
                    <a:pt x="0" y="55"/>
                  </a:cubicBezTo>
                  <a:cubicBezTo>
                    <a:pt x="13" y="55"/>
                    <a:pt x="48" y="55"/>
                    <a:pt x="79" y="40"/>
                  </a:cubicBezTo>
                  <a:cubicBezTo>
                    <a:pt x="79" y="131"/>
                    <a:pt x="79" y="223"/>
                    <a:pt x="79" y="314"/>
                  </a:cubicBezTo>
                  <a:cubicBezTo>
                    <a:pt x="79" y="332"/>
                    <a:pt x="79" y="340"/>
                    <a:pt x="24" y="340"/>
                  </a:cubicBezTo>
                  <a:cubicBezTo>
                    <a:pt x="17" y="340"/>
                    <a:pt x="11" y="340"/>
                    <a:pt x="4" y="340"/>
                  </a:cubicBezTo>
                  <a:cubicBezTo>
                    <a:pt x="4" y="347"/>
                    <a:pt x="4" y="354"/>
                    <a:pt x="4" y="360"/>
                  </a:cubicBezTo>
                  <a:cubicBezTo>
                    <a:pt x="13" y="358"/>
                    <a:pt x="79" y="358"/>
                    <a:pt x="101" y="358"/>
                  </a:cubicBezTo>
                  <a:cubicBezTo>
                    <a:pt x="116" y="358"/>
                    <a:pt x="184" y="358"/>
                    <a:pt x="198" y="360"/>
                  </a:cubicBezTo>
                  <a:cubicBezTo>
                    <a:pt x="198" y="354"/>
                    <a:pt x="198" y="347"/>
                    <a:pt x="198" y="340"/>
                  </a:cubicBezTo>
                  <a:cubicBezTo>
                    <a:pt x="190" y="340"/>
                    <a:pt x="183" y="340"/>
                    <a:pt x="176" y="340"/>
                  </a:cubicBezTo>
                  <a:cubicBezTo>
                    <a:pt x="123" y="340"/>
                    <a:pt x="123" y="332"/>
                    <a:pt x="123" y="314"/>
                  </a:cubicBezTo>
                  <a:cubicBezTo>
                    <a:pt x="123" y="215"/>
                    <a:pt x="123" y="115"/>
                    <a:pt x="123" y="1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34" name="Полилиния 1133"/>
            <p:cNvSpPr/>
            <p:nvPr/>
          </p:nvSpPr>
          <p:spPr>
            <a:xfrm>
              <a:off x="5044320" y="2757600"/>
              <a:ext cx="83880" cy="194400"/>
            </a:xfrm>
            <a:custGeom>
              <a:avLst/>
              <a:gdLst/>
              <a:ahLst/>
              <a:cxnLst/>
              <a:rect l="0" t="0" r="r" b="b"/>
              <a:pathLst>
                <a:path w="233" h="540">
                  <a:moveTo>
                    <a:pt x="231" y="24"/>
                  </a:moveTo>
                  <a:cubicBezTo>
                    <a:pt x="233" y="18"/>
                    <a:pt x="233" y="15"/>
                    <a:pt x="233" y="13"/>
                  </a:cubicBezTo>
                  <a:cubicBezTo>
                    <a:pt x="233" y="4"/>
                    <a:pt x="226" y="0"/>
                    <a:pt x="220" y="0"/>
                  </a:cubicBezTo>
                  <a:cubicBezTo>
                    <a:pt x="211" y="0"/>
                    <a:pt x="209" y="7"/>
                    <a:pt x="204" y="13"/>
                  </a:cubicBezTo>
                  <a:cubicBezTo>
                    <a:pt x="138" y="181"/>
                    <a:pt x="71" y="348"/>
                    <a:pt x="4" y="516"/>
                  </a:cubicBezTo>
                  <a:cubicBezTo>
                    <a:pt x="0" y="523"/>
                    <a:pt x="0" y="525"/>
                    <a:pt x="0" y="527"/>
                  </a:cubicBezTo>
                  <a:cubicBezTo>
                    <a:pt x="0" y="536"/>
                    <a:pt x="6" y="540"/>
                    <a:pt x="13" y="540"/>
                  </a:cubicBezTo>
                  <a:cubicBezTo>
                    <a:pt x="22" y="540"/>
                    <a:pt x="26" y="534"/>
                    <a:pt x="28" y="527"/>
                  </a:cubicBezTo>
                  <a:cubicBezTo>
                    <a:pt x="96" y="359"/>
                    <a:pt x="163" y="192"/>
                    <a:pt x="231" y="2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35" name="Полилиния 1134"/>
            <p:cNvSpPr/>
            <p:nvPr/>
          </p:nvSpPr>
          <p:spPr>
            <a:xfrm>
              <a:off x="5154480" y="2774160"/>
              <a:ext cx="89280" cy="132840"/>
            </a:xfrm>
            <a:custGeom>
              <a:avLst/>
              <a:gdLst/>
              <a:ahLst/>
              <a:cxnLst/>
              <a:rect l="0" t="0" r="r" b="b"/>
              <a:pathLst>
                <a:path w="248" h="369">
                  <a:moveTo>
                    <a:pt x="116" y="178"/>
                  </a:moveTo>
                  <a:cubicBezTo>
                    <a:pt x="160" y="178"/>
                    <a:pt x="189" y="209"/>
                    <a:pt x="189" y="266"/>
                  </a:cubicBezTo>
                  <a:cubicBezTo>
                    <a:pt x="189" y="332"/>
                    <a:pt x="151" y="354"/>
                    <a:pt x="118" y="354"/>
                  </a:cubicBezTo>
                  <a:cubicBezTo>
                    <a:pt x="99" y="354"/>
                    <a:pt x="50" y="347"/>
                    <a:pt x="28" y="314"/>
                  </a:cubicBezTo>
                  <a:cubicBezTo>
                    <a:pt x="52" y="314"/>
                    <a:pt x="59" y="297"/>
                    <a:pt x="59" y="286"/>
                  </a:cubicBezTo>
                  <a:cubicBezTo>
                    <a:pt x="59" y="268"/>
                    <a:pt x="46" y="255"/>
                    <a:pt x="28" y="255"/>
                  </a:cubicBezTo>
                  <a:cubicBezTo>
                    <a:pt x="13" y="255"/>
                    <a:pt x="0" y="264"/>
                    <a:pt x="0" y="286"/>
                  </a:cubicBezTo>
                  <a:cubicBezTo>
                    <a:pt x="0" y="336"/>
                    <a:pt x="55" y="369"/>
                    <a:pt x="121" y="369"/>
                  </a:cubicBezTo>
                  <a:cubicBezTo>
                    <a:pt x="195" y="369"/>
                    <a:pt x="248" y="321"/>
                    <a:pt x="248" y="266"/>
                  </a:cubicBezTo>
                  <a:cubicBezTo>
                    <a:pt x="248" y="224"/>
                    <a:pt x="213" y="182"/>
                    <a:pt x="153" y="169"/>
                  </a:cubicBezTo>
                  <a:cubicBezTo>
                    <a:pt x="211" y="149"/>
                    <a:pt x="230" y="108"/>
                    <a:pt x="230" y="75"/>
                  </a:cubicBezTo>
                  <a:cubicBezTo>
                    <a:pt x="230" y="33"/>
                    <a:pt x="181" y="0"/>
                    <a:pt x="121" y="0"/>
                  </a:cubicBezTo>
                  <a:cubicBezTo>
                    <a:pt x="60" y="0"/>
                    <a:pt x="15" y="31"/>
                    <a:pt x="15" y="73"/>
                  </a:cubicBezTo>
                  <a:cubicBezTo>
                    <a:pt x="15" y="92"/>
                    <a:pt x="28" y="101"/>
                    <a:pt x="44" y="101"/>
                  </a:cubicBezTo>
                  <a:cubicBezTo>
                    <a:pt x="61" y="101"/>
                    <a:pt x="72" y="90"/>
                    <a:pt x="72" y="75"/>
                  </a:cubicBezTo>
                  <a:cubicBezTo>
                    <a:pt x="72" y="59"/>
                    <a:pt x="61" y="46"/>
                    <a:pt x="44" y="46"/>
                  </a:cubicBezTo>
                  <a:cubicBezTo>
                    <a:pt x="63" y="22"/>
                    <a:pt x="101" y="15"/>
                    <a:pt x="121" y="15"/>
                  </a:cubicBezTo>
                  <a:cubicBezTo>
                    <a:pt x="145" y="15"/>
                    <a:pt x="178" y="29"/>
                    <a:pt x="178" y="75"/>
                  </a:cubicBezTo>
                  <a:cubicBezTo>
                    <a:pt x="178" y="99"/>
                    <a:pt x="171" y="123"/>
                    <a:pt x="156" y="141"/>
                  </a:cubicBezTo>
                  <a:cubicBezTo>
                    <a:pt x="138" y="160"/>
                    <a:pt x="123" y="160"/>
                    <a:pt x="96" y="163"/>
                  </a:cubicBezTo>
                  <a:cubicBezTo>
                    <a:pt x="83" y="165"/>
                    <a:pt x="81" y="165"/>
                    <a:pt x="79" y="165"/>
                  </a:cubicBezTo>
                  <a:cubicBezTo>
                    <a:pt x="77" y="167"/>
                    <a:pt x="74" y="165"/>
                    <a:pt x="74" y="171"/>
                  </a:cubicBezTo>
                  <a:cubicBezTo>
                    <a:pt x="74" y="178"/>
                    <a:pt x="79" y="178"/>
                    <a:pt x="88" y="178"/>
                  </a:cubicBezTo>
                  <a:cubicBezTo>
                    <a:pt x="97" y="178"/>
                    <a:pt x="107" y="178"/>
                    <a:pt x="116" y="178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36" name="Полилиния 1135"/>
            <p:cNvSpPr/>
            <p:nvPr/>
          </p:nvSpPr>
          <p:spPr>
            <a:xfrm>
              <a:off x="5318280" y="2923560"/>
              <a:ext cx="140040" cy="119520"/>
            </a:xfrm>
            <a:custGeom>
              <a:avLst/>
              <a:gdLst/>
              <a:ahLst/>
              <a:cxnLst/>
              <a:rect l="0" t="0" r="r" b="b"/>
              <a:pathLst>
                <a:path w="389" h="332">
                  <a:moveTo>
                    <a:pt x="211" y="152"/>
                  </a:moveTo>
                  <a:cubicBezTo>
                    <a:pt x="235" y="121"/>
                    <a:pt x="264" y="84"/>
                    <a:pt x="283" y="64"/>
                  </a:cubicBezTo>
                  <a:cubicBezTo>
                    <a:pt x="308" y="35"/>
                    <a:pt x="338" y="24"/>
                    <a:pt x="374" y="24"/>
                  </a:cubicBezTo>
                  <a:cubicBezTo>
                    <a:pt x="374" y="16"/>
                    <a:pt x="374" y="8"/>
                    <a:pt x="374" y="0"/>
                  </a:cubicBezTo>
                  <a:cubicBezTo>
                    <a:pt x="354" y="0"/>
                    <a:pt x="332" y="2"/>
                    <a:pt x="312" y="2"/>
                  </a:cubicBezTo>
                  <a:cubicBezTo>
                    <a:pt x="288" y="2"/>
                    <a:pt x="246" y="0"/>
                    <a:pt x="237" y="0"/>
                  </a:cubicBezTo>
                  <a:cubicBezTo>
                    <a:pt x="237" y="8"/>
                    <a:pt x="237" y="16"/>
                    <a:pt x="237" y="24"/>
                  </a:cubicBezTo>
                  <a:cubicBezTo>
                    <a:pt x="253" y="24"/>
                    <a:pt x="259" y="34"/>
                    <a:pt x="259" y="46"/>
                  </a:cubicBezTo>
                  <a:cubicBezTo>
                    <a:pt x="259" y="58"/>
                    <a:pt x="253" y="70"/>
                    <a:pt x="248" y="75"/>
                  </a:cubicBezTo>
                  <a:cubicBezTo>
                    <a:pt x="232" y="95"/>
                    <a:pt x="216" y="114"/>
                    <a:pt x="200" y="134"/>
                  </a:cubicBezTo>
                  <a:cubicBezTo>
                    <a:pt x="180" y="109"/>
                    <a:pt x="160" y="83"/>
                    <a:pt x="141" y="57"/>
                  </a:cubicBezTo>
                  <a:cubicBezTo>
                    <a:pt x="132" y="48"/>
                    <a:pt x="132" y="46"/>
                    <a:pt x="132" y="42"/>
                  </a:cubicBezTo>
                  <a:cubicBezTo>
                    <a:pt x="132" y="31"/>
                    <a:pt x="145" y="24"/>
                    <a:pt x="160" y="24"/>
                  </a:cubicBezTo>
                  <a:cubicBezTo>
                    <a:pt x="160" y="16"/>
                    <a:pt x="160" y="8"/>
                    <a:pt x="160" y="0"/>
                  </a:cubicBezTo>
                  <a:cubicBezTo>
                    <a:pt x="141" y="0"/>
                    <a:pt x="88" y="2"/>
                    <a:pt x="77" y="2"/>
                  </a:cubicBezTo>
                  <a:cubicBezTo>
                    <a:pt x="59" y="2"/>
                    <a:pt x="24" y="0"/>
                    <a:pt x="2" y="0"/>
                  </a:cubicBezTo>
                  <a:cubicBezTo>
                    <a:pt x="2" y="8"/>
                    <a:pt x="2" y="16"/>
                    <a:pt x="2" y="24"/>
                  </a:cubicBezTo>
                  <a:cubicBezTo>
                    <a:pt x="57" y="24"/>
                    <a:pt x="57" y="24"/>
                    <a:pt x="94" y="70"/>
                  </a:cubicBezTo>
                  <a:cubicBezTo>
                    <a:pt x="120" y="103"/>
                    <a:pt x="146" y="136"/>
                    <a:pt x="171" y="169"/>
                  </a:cubicBezTo>
                  <a:cubicBezTo>
                    <a:pt x="147" y="200"/>
                    <a:pt x="123" y="231"/>
                    <a:pt x="99" y="262"/>
                  </a:cubicBezTo>
                  <a:cubicBezTo>
                    <a:pt x="61" y="305"/>
                    <a:pt x="15" y="308"/>
                    <a:pt x="0" y="308"/>
                  </a:cubicBezTo>
                  <a:cubicBezTo>
                    <a:pt x="0" y="316"/>
                    <a:pt x="0" y="324"/>
                    <a:pt x="0" y="332"/>
                  </a:cubicBezTo>
                  <a:cubicBezTo>
                    <a:pt x="20" y="330"/>
                    <a:pt x="44" y="330"/>
                    <a:pt x="64" y="330"/>
                  </a:cubicBezTo>
                  <a:cubicBezTo>
                    <a:pt x="86" y="330"/>
                    <a:pt x="119" y="332"/>
                    <a:pt x="136" y="332"/>
                  </a:cubicBezTo>
                  <a:cubicBezTo>
                    <a:pt x="136" y="324"/>
                    <a:pt x="136" y="316"/>
                    <a:pt x="136" y="308"/>
                  </a:cubicBezTo>
                  <a:cubicBezTo>
                    <a:pt x="119" y="305"/>
                    <a:pt x="114" y="297"/>
                    <a:pt x="114" y="283"/>
                  </a:cubicBezTo>
                  <a:cubicBezTo>
                    <a:pt x="114" y="268"/>
                    <a:pt x="136" y="242"/>
                    <a:pt x="184" y="187"/>
                  </a:cubicBezTo>
                  <a:cubicBezTo>
                    <a:pt x="204" y="212"/>
                    <a:pt x="223" y="238"/>
                    <a:pt x="242" y="264"/>
                  </a:cubicBezTo>
                  <a:cubicBezTo>
                    <a:pt x="248" y="272"/>
                    <a:pt x="259" y="283"/>
                    <a:pt x="259" y="288"/>
                  </a:cubicBezTo>
                  <a:cubicBezTo>
                    <a:pt x="259" y="297"/>
                    <a:pt x="253" y="308"/>
                    <a:pt x="231" y="308"/>
                  </a:cubicBezTo>
                  <a:cubicBezTo>
                    <a:pt x="231" y="316"/>
                    <a:pt x="231" y="324"/>
                    <a:pt x="231" y="332"/>
                  </a:cubicBezTo>
                  <a:cubicBezTo>
                    <a:pt x="255" y="332"/>
                    <a:pt x="297" y="330"/>
                    <a:pt x="314" y="330"/>
                  </a:cubicBezTo>
                  <a:cubicBezTo>
                    <a:pt x="336" y="330"/>
                    <a:pt x="365" y="330"/>
                    <a:pt x="389" y="332"/>
                  </a:cubicBezTo>
                  <a:cubicBezTo>
                    <a:pt x="389" y="324"/>
                    <a:pt x="389" y="316"/>
                    <a:pt x="389" y="308"/>
                  </a:cubicBezTo>
                  <a:cubicBezTo>
                    <a:pt x="347" y="308"/>
                    <a:pt x="332" y="305"/>
                    <a:pt x="314" y="283"/>
                  </a:cubicBezTo>
                  <a:cubicBezTo>
                    <a:pt x="280" y="240"/>
                    <a:pt x="245" y="196"/>
                    <a:pt x="211" y="15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txBody>
            <a:bodyPr lIns="90000" tIns="45000" rIns="90000" bIns="45000" anchor="ctr" anchorCtr="1">
              <a:noAutofit/>
            </a:bodyPr>
            <a:lstStyle/>
            <a:p>
              <a:endParaRPr lang="ru-RU" sz="18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32656</TotalTime>
  <Words>830</Words>
  <Application>Microsoft Office PowerPoint</Application>
  <PresentationFormat>Широкоэкранный</PresentationFormat>
  <Paragraphs>140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Microsoft YaHei</vt:lpstr>
      <vt:lpstr>Arial</vt:lpstr>
      <vt:lpstr>Calibri</vt:lpstr>
      <vt:lpstr>Cambria</vt:lpstr>
      <vt:lpstr>DejaVu Sans</vt:lpstr>
      <vt:lpstr>Noto Sans</vt:lpstr>
      <vt:lpstr>Symbol</vt:lpstr>
      <vt:lpstr>Times New Roman</vt:lpstr>
      <vt:lpstr>Wingdings</vt:lpstr>
      <vt:lpstr>Тема Office</vt:lpstr>
      <vt:lpstr>Office Theme</vt:lpstr>
      <vt:lpstr>Захват инерционных волн геострофическим течением</vt:lpstr>
      <vt:lpstr>Течения во вращающейся жидкости</vt:lpstr>
      <vt:lpstr>Геострофическое течение</vt:lpstr>
      <vt:lpstr>Инерционные волны</vt:lpstr>
      <vt:lpstr>Экспериментальные данные</vt:lpstr>
      <vt:lpstr>Презентация PowerPoint</vt:lpstr>
      <vt:lpstr>Распространение волны в невязком пределе</vt:lpstr>
      <vt:lpstr>Критическая плоскость</vt:lpstr>
      <vt:lpstr>Диссипация за счет вязкости </vt:lpstr>
      <vt:lpstr>Аналогия с внутренними волнами </vt:lpstr>
      <vt:lpstr>Литература по внутренним волнам </vt:lpstr>
      <vt:lpstr>Невязкое поглощение в критической точке</vt:lpstr>
      <vt:lpstr>Поток импульса и энергии отдельной волны </vt:lpstr>
      <vt:lpstr>Движение волнового пакета</vt:lpstr>
      <vt:lpstr>Обобщение на цилиндрические координаты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Сергей Вергелес</dc:creator>
  <dc:description/>
  <cp:lastModifiedBy>User</cp:lastModifiedBy>
  <cp:revision>696</cp:revision>
  <dcterms:created xsi:type="dcterms:W3CDTF">2021-06-27T12:19:48Z</dcterms:created>
  <dcterms:modified xsi:type="dcterms:W3CDTF">2024-08-30T13:57:49Z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r8>4</vt:r8>
  </property>
  <property fmtid="{D5CDD505-2E9C-101B-9397-08002B2CF9AE}" pid="3" name="PresentationFormat">
    <vt:lpwstr>Широкоэкранный</vt:lpwstr>
  </property>
  <property fmtid="{D5CDD505-2E9C-101B-9397-08002B2CF9AE}" pid="4" name="Slides">
    <vt:r8>25</vt:r8>
  </property>
</Properties>
</file>